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2CD75-2ADB-43C1-9DBC-530930B8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FB5375-A843-46C0-8BD5-191DD757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06AC8-67C7-4A34-BC52-BFF2F48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3911F-07E0-4F54-B6A6-09B042DC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06686-70F5-4353-8AC8-3900CD54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7503-13BB-431C-9415-2B957107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28708-D37B-41E8-AC49-77A2E300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0BD2A-F5C3-4115-83B5-C2B4AEC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0162B-0A17-4E2F-80BF-14D79080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75F14-0AC5-43B4-9B73-E1F990D3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0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ED773-5AC7-4B91-B286-20991F562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AF592-8592-4FA1-B1F6-33A66C7B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FB907-04A0-4AA8-B5FA-E6DB951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8EA3F-66FF-4658-87CA-8AF9846C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24234-8706-494A-AADB-5A369D96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3829-52D7-4A82-9730-C6DCB4B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BB20-47AA-4CC9-8EE7-4E4CCD67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879D3-C6EA-495D-9F4B-BF9313A9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F9B60-84FC-40AC-81A8-BEFB9C4E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078B6-BC2F-4AE8-801B-645F00B8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AA69-0181-4221-B26C-F1A1022C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2C9E-7C25-4357-B690-3D06BFD2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576D-F352-4221-AB7D-43FA295A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6E1FD-B8D3-4F14-AC55-53D6D238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B1296-447F-4066-96FE-7ACB128D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5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7218A-17E7-40A8-BCAF-8742A15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0CC00-9230-4B83-AEE8-C3AF3AD27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FB32F3-EC11-4415-844B-B671E962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3AB8A-9BA6-402F-9F67-85AAFEB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87CB6-39DC-495B-B9B7-3DC53994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2DF70-5B1A-420F-B838-AE98C48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308AD-0B10-4644-B7ED-7FAABC8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A4B65-2065-45C1-BAD8-6A4CF678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6B6C8-FB65-4071-A753-F34ACD2C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EB8E14-EC73-46B2-9B2D-3F13D7BC5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285403-009B-424D-AC7E-40E3BDE05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7D9A6F-2E06-402B-A8D0-D537AA2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09801-1DCB-4C69-9E35-5F300784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2AE58-9ADE-4C29-B3E9-3B6757CB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CBA2C-0430-414B-AD57-A6DF28A7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7608A-7E5D-4721-83FD-C6954EF1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6A562-810C-4C1D-8EDD-B3CB6C5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04EAF-35EF-468D-BD96-39F37278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B806CF-F78B-4DEF-9AC7-F28BCF96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0007F4-0163-43DB-80DA-2DA49656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90F18-95F1-47D4-A6A4-C273F726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A9AF-F7CF-4783-B9EE-6C6D325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CCA3D-DF9A-483B-88D9-280B2DB6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B8F0-2AEC-47FE-B759-B452E37C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B9C66-B6DF-403A-9907-F135EFA9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5AB8D-B36A-46E6-9CE0-5175E57D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B6B07-9DD2-489B-AE62-D621E2B8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C4A1-64C7-413F-9027-0ECFB390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2263FF-5529-49B7-ABC3-AB86B2F03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B42FA-CE5B-44C1-8ACC-710730EE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9284B-F5E8-4803-B232-83A5995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7F13C-F774-42EF-A506-13014E58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330C3-5454-468E-9F43-3655432D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7ADA4-D945-43B6-96FC-5E33429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55EAE-D935-428D-A300-5D89ECE7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6EE0E-F94F-4B60-90F4-1597FC61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57FB-DD39-460B-A042-215CF009D0D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A764F-42FD-4E86-BB7F-0ACABD50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A83E5-4C50-48F9-985C-9995F30C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0862-2AAD-4A18-B2B0-B39F394E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overview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5509BB-3FE6-405D-A78C-F26AFF32E149}"/>
              </a:ext>
            </a:extLst>
          </p:cNvPr>
          <p:cNvSpPr txBox="1"/>
          <p:nvPr/>
        </p:nvSpPr>
        <p:spPr>
          <a:xfrm>
            <a:off x="324612" y="1059285"/>
            <a:ext cx="124388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Kaggle_KR</a:t>
            </a:r>
            <a:r>
              <a:rPr lang="en-US" altLang="ko-KR" sz="80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study</a:t>
            </a:r>
            <a:r>
              <a:rPr lang="en-US" altLang="ko-KR" sz="66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en-US" altLang="ko-KR" sz="66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 Changwon )</a:t>
            </a:r>
            <a:endParaRPr lang="ko-KR" altLang="en-US" sz="40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31BD7-7C4C-4CCE-BC72-16656226600B}"/>
              </a:ext>
            </a:extLst>
          </p:cNvPr>
          <p:cNvSpPr/>
          <p:nvPr/>
        </p:nvSpPr>
        <p:spPr>
          <a:xfrm>
            <a:off x="-426720" y="6167120"/>
            <a:ext cx="1295400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33553-837E-4F7D-85A7-D51ED152C893}"/>
              </a:ext>
            </a:extLst>
          </p:cNvPr>
          <p:cNvSpPr/>
          <p:nvPr/>
        </p:nvSpPr>
        <p:spPr>
          <a:xfrm>
            <a:off x="-381000" y="-151753"/>
            <a:ext cx="1295400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4F7A1-8C47-405A-A620-02E8C759D072}"/>
              </a:ext>
            </a:extLst>
          </p:cNvPr>
          <p:cNvSpPr txBox="1"/>
          <p:nvPr/>
        </p:nvSpPr>
        <p:spPr>
          <a:xfrm>
            <a:off x="2725979" y="4876755"/>
            <a:ext cx="933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Kyungnam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Univ.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Bigdata center</a:t>
            </a:r>
          </a:p>
          <a:p>
            <a:pPr algn="r"/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Kim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Jiseong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08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415EFB-8961-4737-AB47-1579C173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9" y="1080874"/>
            <a:ext cx="10911505" cy="49227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631BD7-7C4C-4CCE-BC72-16656226600B}"/>
              </a:ext>
            </a:extLst>
          </p:cNvPr>
          <p:cNvSpPr/>
          <p:nvPr/>
        </p:nvSpPr>
        <p:spPr>
          <a:xfrm>
            <a:off x="-426720" y="6167120"/>
            <a:ext cx="1295400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4F49A-6E4A-4CDC-9734-766B3C000A89}"/>
              </a:ext>
            </a:extLst>
          </p:cNvPr>
          <p:cNvSpPr txBox="1"/>
          <p:nvPr/>
        </p:nvSpPr>
        <p:spPr>
          <a:xfrm>
            <a:off x="337312" y="195685"/>
            <a:ext cx="124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| </a:t>
            </a:r>
            <a:r>
              <a:rPr lang="ko-KR" altLang="en-US" sz="40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관심있는 데이터셋 발굴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ABD7E-E9B2-4EBE-9C09-012AB4DE4F68}"/>
              </a:ext>
            </a:extLst>
          </p:cNvPr>
          <p:cNvSpPr txBox="1"/>
          <p:nvPr/>
        </p:nvSpPr>
        <p:spPr>
          <a:xfrm>
            <a:off x="103460" y="6278880"/>
            <a:ext cx="12167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https://www.kaggle.com/c/word2vec-nlp-tutorial/overview</a:t>
            </a:r>
            <a:endParaRPr lang="ko-KR" altLang="en-US" sz="28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7DC241-7CBF-4EF1-A08E-B709FF0B5386}"/>
              </a:ext>
            </a:extLst>
          </p:cNvPr>
          <p:cNvSpPr txBox="1"/>
          <p:nvPr/>
        </p:nvSpPr>
        <p:spPr>
          <a:xfrm>
            <a:off x="470916" y="2380085"/>
            <a:ext cx="1130808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참고자료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31BD7-7C4C-4CCE-BC72-16656226600B}"/>
              </a:ext>
            </a:extLst>
          </p:cNvPr>
          <p:cNvSpPr/>
          <p:nvPr/>
        </p:nvSpPr>
        <p:spPr>
          <a:xfrm>
            <a:off x="-426720" y="6167120"/>
            <a:ext cx="1295400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4F49A-6E4A-4CDC-9734-766B3C000A89}"/>
              </a:ext>
            </a:extLst>
          </p:cNvPr>
          <p:cNvSpPr txBox="1"/>
          <p:nvPr/>
        </p:nvSpPr>
        <p:spPr>
          <a:xfrm>
            <a:off x="470916" y="195685"/>
            <a:ext cx="1130808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데이터셋 선정이유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660D0-EC12-4986-9002-FC3A4B00D5D2}"/>
              </a:ext>
            </a:extLst>
          </p:cNvPr>
          <p:cNvSpPr txBox="1"/>
          <p:nvPr/>
        </p:nvSpPr>
        <p:spPr>
          <a:xfrm>
            <a:off x="990000" y="967845"/>
            <a:ext cx="1028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유사 프로젝트 경험으로 </a:t>
            </a:r>
            <a:r>
              <a:rPr lang="ko-KR" altLang="en-US" sz="3600" b="1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자연어 처리 관심</a:t>
            </a:r>
            <a:endParaRPr lang="en-US" altLang="ko-KR" sz="3600" b="1" dirty="0">
              <a:solidFill>
                <a:schemeClr val="accent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36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 word Embedding )</a:t>
            </a:r>
            <a:r>
              <a:rPr lang="ko-KR" altLang="en-US" sz="36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endParaRPr lang="en-US" altLang="ko-KR" sz="3600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512BB5-391B-4645-9606-DE56A6F82B17}"/>
              </a:ext>
            </a:extLst>
          </p:cNvPr>
          <p:cNvGrpSpPr/>
          <p:nvPr/>
        </p:nvGrpSpPr>
        <p:grpSpPr>
          <a:xfrm>
            <a:off x="486156" y="3223365"/>
            <a:ext cx="11308080" cy="1709857"/>
            <a:chOff x="486156" y="3131925"/>
            <a:chExt cx="11308080" cy="17098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E48901-406C-4B2F-BC0A-74C738B5C14F}"/>
                </a:ext>
              </a:extLst>
            </p:cNvPr>
            <p:cNvSpPr txBox="1"/>
            <p:nvPr/>
          </p:nvSpPr>
          <p:spPr>
            <a:xfrm>
              <a:off x="486156" y="3131925"/>
              <a:ext cx="11308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Distributed Representation of Words and Phrases and their Compositionality – Google Inc. Tomas </a:t>
              </a:r>
              <a:r>
                <a:rPr lang="en-US" altLang="ko-KR" sz="1400" b="1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Mikolov</a:t>
              </a:r>
              <a:endParaRPr lang="en-US" altLang="ko-KR" sz="14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7028B-97A5-452D-B0BB-9C56AF4C87EB}"/>
                </a:ext>
              </a:extLst>
            </p:cNvPr>
            <p:cNvSpPr txBox="1"/>
            <p:nvPr/>
          </p:nvSpPr>
          <p:spPr>
            <a:xfrm>
              <a:off x="486156" y="3527471"/>
              <a:ext cx="11308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Convolutional Neural Networks for Sentence Classification – </a:t>
              </a:r>
              <a:r>
                <a:rPr lang="en-US" altLang="ko-KR" sz="1400" b="1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NewYork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Univ. Yoon Kim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5C985-99C7-4F2E-ACD2-6CA36B9C9D6F}"/>
                </a:ext>
              </a:extLst>
            </p:cNvPr>
            <p:cNvSpPr txBox="1"/>
            <p:nvPr/>
          </p:nvSpPr>
          <p:spPr>
            <a:xfrm>
              <a:off x="486156" y="3923017"/>
              <a:ext cx="113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A Sensitivity Analysis of (and Practitioners’ Guide to) Convolutional Neural Networks for Sentence Classification</a:t>
              </a:r>
            </a:p>
            <a:p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Dept. of Computer Science University of Texas Ye Zhang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03D790-4634-42C9-A05C-013EC48A86C6}"/>
                </a:ext>
              </a:extLst>
            </p:cNvPr>
            <p:cNvSpPr txBox="1"/>
            <p:nvPr/>
          </p:nvSpPr>
          <p:spPr>
            <a:xfrm>
              <a:off x="486156" y="4534005"/>
              <a:ext cx="11308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한국어 </a:t>
              </a:r>
              <a:r>
                <a:rPr lang="ko-KR" altLang="en-US" sz="1400" b="1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임베딩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자연어 처리 모델의 성능을 높이는 핵심비결 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Word2vec 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에서 </a:t>
              </a:r>
              <a:r>
                <a:rPr lang="en-US" altLang="ko-KR" sz="1400" b="1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ELMo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BERT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까지</a:t>
              </a:r>
              <a:r>
                <a:rPr lang="en-US" altLang="ko-KR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 – </a:t>
              </a:r>
              <a:r>
                <a:rPr lang="ko-KR" altLang="en-US" sz="1400" b="1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이기창</a:t>
              </a:r>
              <a:r>
                <a:rPr lang="ko-KR" altLang="en-US" sz="1400" b="1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저 </a:t>
              </a:r>
              <a:endParaRPr lang="en-US" altLang="ko-KR" sz="14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0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118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JiSeong</dc:creator>
  <cp:lastModifiedBy>Kim JiSeong</cp:lastModifiedBy>
  <cp:revision>19</cp:revision>
  <dcterms:created xsi:type="dcterms:W3CDTF">2019-10-06T13:04:39Z</dcterms:created>
  <dcterms:modified xsi:type="dcterms:W3CDTF">2019-10-06T14:45:55Z</dcterms:modified>
</cp:coreProperties>
</file>