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70" r:id="rId3"/>
    <p:sldId id="268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4B8F44-CBB0-43BF-869D-16C6F694FC66}" v="453" dt="2018-11-05T03:26:26.6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1DB8C-81FA-4F3C-9BD0-664510F74D32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A151C-BF53-4DDC-BBCB-79B772131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860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애니메이션 삽입 버전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151C-BF53-4DDC-BBCB-79B7721315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59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 Ani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151C-BF53-4DDC-BBCB-79B7721315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32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8CBBC-A527-4664-8AF9-BD344244E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3A1B64-BFC5-49EC-81E2-EECE533CE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AE9E7-216A-47AC-98FB-2291504F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A8346-295F-4923-8CBE-60B1AFCF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2FEC7-2747-4F49-99BD-DDF6152E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31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4A5D6-49BB-4403-82B1-72B9ACAE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043DC8-89C2-4EC9-BF71-24408A5A1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13A26E-167C-4C86-88FF-A4FB14AB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E4085-6192-4127-B555-C2692C73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BC477-BEE4-4654-9B33-6EAD3086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DEB2C0-63D0-4950-B65E-8F424B49A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9E5386-5FEE-41B0-98E4-4BED45C90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F7101-5FDA-4D8A-B3F7-9C0D87C4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30AA9-BC6C-421A-AA4A-F343E302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C429A-5D2C-4AC2-BDE1-D6273565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59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23729-0675-42A3-B358-CF5FA2BD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C6315-FB57-449B-907D-D4ACD887E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56EC3-0DED-415F-A383-24A48CC5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DD679-B75B-458D-8CF3-2095C264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F4DC2-9435-44AA-9501-618A37FA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33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0A371-6008-4A2D-8826-CC0B9E6C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F7404A-A8B9-4139-A6FC-40D4CA748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465B8-00A6-4BEC-93F4-1E4DF50C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EE243-6BB8-4876-B468-B33FBFA9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98430-BBB2-4D94-ADAB-2D912117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16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6EAC2-49C8-4763-9F0F-CDC97A8E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9735C-52BD-4470-BFA6-DA3E64072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039FEF-F462-4E31-869A-0E9C6A260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43E123-94D6-4EB0-A9E0-405D03F2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6D589-F1C2-4006-B501-6FDB1225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E72C24-9B29-4563-9091-DBBD7F48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8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2178D-FD61-43B5-990C-677990ED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301C5F-2A96-4909-AF13-CD488A239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FC287B-8BB5-482A-ABD6-54FBDD2B0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CCCC2D-FB33-43A4-99F1-E9744E85C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E57FBC-FDCB-4F07-BD12-5098BEE4D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03F5FD-04C4-466A-BE7B-6862E3A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C36505-4C58-4304-9BC2-92ABD8C7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24D5C4-68E9-427A-A18F-3CED8CCC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69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2A995-1CB3-44D1-8B80-E0ABD501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E8497A-B312-43DF-BF50-859AB791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AF8CE1-70B2-42FA-AC87-E9382CD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15C60E-59EB-47E3-ACC4-9BE4B855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1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719994-2221-4957-9A8F-DB10909B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891691-2DBE-4097-81D9-6308496C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F03DBD-CD3E-4124-83B3-FE816BD6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06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5B6E5-35ED-4D0B-91F3-18A4FF2E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4CFDF-6253-47DB-B1C8-87A9DD39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3D9CC1-203A-4066-8647-D8969B0D8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D0A409-7C88-42C3-983B-2C7B249F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8F8002-B2C6-41A9-90BA-E9CA0763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D0E3D2-8CA1-437E-B0CC-AA307FAD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4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D098B-02C7-410B-A165-62F2DEDC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BCA612-1E99-448C-9975-29A3C3ADA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62443B-545A-4CC4-9FF7-CE336CCD5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E61BD-DE2E-4536-9772-56862A71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4EC697-592A-4A54-ABFC-A990278C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3BC3D2-7EA8-42E8-8A8D-C58290D1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27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820318-FFAF-415E-8527-A26CFB63D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4F35EF-48C3-4FDE-8936-88DEED9DA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7F01E-26BC-496A-B8C1-C9C137EE6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25250-C3D3-4D2B-8423-BC5B64854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D9922-294E-4395-A4D8-BC9E3F962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7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38150-7C02-4651-BC63-79451682D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4735" y="640081"/>
            <a:ext cx="3377183" cy="3708895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ko-KR" sz="66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Paper</a:t>
            </a:r>
            <a:r>
              <a:rPr lang="ko-KR" altLang="en-US" sz="66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☆</a:t>
            </a:r>
            <a:r>
              <a:rPr lang="en-US" altLang="ko-KR" sz="66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Dream</a:t>
            </a:r>
            <a:br>
              <a:rPr lang="en-US" altLang="ko-KR" sz="66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</a:br>
            <a:r>
              <a:rPr lang="ko-KR" altLang="en-US" sz="66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중간발표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4CD55E-95ED-492E-ADE2-F53DEE671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735" y="4571999"/>
            <a:ext cx="3377184" cy="1645921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2018.11.05</a:t>
            </a:r>
          </a:p>
          <a:p>
            <a:pPr algn="l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2D Game Programming</a:t>
            </a:r>
          </a:p>
          <a:p>
            <a:pPr algn="l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2017180006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김지영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D87219-BE65-47E4-AAE3-88A290B0A9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" r="15050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0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E43BE9-BE2E-49B6-BA46-6ADB9BCAC4CC}"/>
              </a:ext>
            </a:extLst>
          </p:cNvPr>
          <p:cNvSpPr/>
          <p:nvPr/>
        </p:nvSpPr>
        <p:spPr>
          <a:xfrm>
            <a:off x="6570996" y="2388047"/>
            <a:ext cx="4756558" cy="5566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A39F9C-68A0-4A7C-A7E9-3C9DC930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3" y="365125"/>
            <a:ext cx="10515600" cy="884835"/>
          </a:xfrm>
        </p:spPr>
        <p:txBody>
          <a:bodyPr/>
          <a:lstStyle/>
          <a:p>
            <a:r>
              <a:rPr lang="en-US" altLang="ko-KR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Game Concept</a:t>
            </a:r>
            <a:endParaRPr lang="ko-KR" altLang="en-US" dirty="0">
              <a:solidFill>
                <a:srgbClr val="37366B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58CC2F-5957-4FBE-A429-AB8CB9774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7" y="106875"/>
            <a:ext cx="1143085" cy="1143085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06962F-2795-4034-BF73-58ED69C4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2CB2-D1B6-454C-9933-6A06D02D20EB}" type="datetime1">
              <a:rPr lang="ko-KR" altLang="en-US" smtClean="0"/>
              <a:t>2018-11-05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CC70B-A916-4E97-ACB9-AE6810E5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5176C-6CFD-416C-AB30-B4B98903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3C5938-B080-46E6-A35F-4800A473740A}"/>
              </a:ext>
            </a:extLst>
          </p:cNvPr>
          <p:cNvSpPr txBox="1"/>
          <p:nvPr/>
        </p:nvSpPr>
        <p:spPr>
          <a:xfrm>
            <a:off x="7244297" y="3057835"/>
            <a:ext cx="4022255" cy="365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탄막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+ 2D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종 스크롤 게임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유사 게임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STRIKERS)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BD34A7-E681-4DB9-9473-168084454316}"/>
              </a:ext>
            </a:extLst>
          </p:cNvPr>
          <p:cNvSpPr/>
          <p:nvPr/>
        </p:nvSpPr>
        <p:spPr>
          <a:xfrm>
            <a:off x="6064161" y="3057835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9CFDC8-6E87-4672-9A7B-F30C73371031}"/>
              </a:ext>
            </a:extLst>
          </p:cNvPr>
          <p:cNvSpPr txBox="1"/>
          <p:nvPr/>
        </p:nvSpPr>
        <p:spPr>
          <a:xfrm>
            <a:off x="7244297" y="2437320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Paper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☆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Dream</a:t>
            </a:r>
            <a:endParaRPr lang="ko-KR" altLang="en-US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4EAC522-CBB7-478B-8B2C-75AEAD28D85A}"/>
              </a:ext>
            </a:extLst>
          </p:cNvPr>
          <p:cNvSpPr/>
          <p:nvPr/>
        </p:nvSpPr>
        <p:spPr>
          <a:xfrm>
            <a:off x="6064161" y="2469404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5F202C-5F88-4206-BF0A-931D0C51ABCB}"/>
              </a:ext>
            </a:extLst>
          </p:cNvPr>
          <p:cNvSpPr/>
          <p:nvPr/>
        </p:nvSpPr>
        <p:spPr>
          <a:xfrm>
            <a:off x="6546125" y="3479234"/>
            <a:ext cx="4756558" cy="5566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D958CC9-667D-4E3A-89F4-4CB604E3C4B2}"/>
              </a:ext>
            </a:extLst>
          </p:cNvPr>
          <p:cNvSpPr/>
          <p:nvPr/>
        </p:nvSpPr>
        <p:spPr>
          <a:xfrm>
            <a:off x="6064158" y="4095771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6DEADD-C2B1-4D08-B1BA-23913CC78705}"/>
              </a:ext>
            </a:extLst>
          </p:cNvPr>
          <p:cNvSpPr txBox="1"/>
          <p:nvPr/>
        </p:nvSpPr>
        <p:spPr>
          <a:xfrm>
            <a:off x="7244297" y="4035122"/>
            <a:ext cx="3810659" cy="127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주인공을 컨트롤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</a:t>
            </a:r>
            <a:endParaRPr lang="en-US" altLang="ko-KR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장애물이 쏘는 포탄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피해서</a:t>
            </a:r>
            <a:endParaRPr lang="en-US" altLang="ko-KR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깊은 잠 게이지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채우자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클리어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0431238-BE0E-43AD-901F-2A15BB812512}"/>
              </a:ext>
            </a:extLst>
          </p:cNvPr>
          <p:cNvSpPr/>
          <p:nvPr/>
        </p:nvSpPr>
        <p:spPr>
          <a:xfrm>
            <a:off x="6064159" y="3553649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컨트롤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FDE3A2-1323-45EB-8598-1F499B105586}"/>
              </a:ext>
            </a:extLst>
          </p:cNvPr>
          <p:cNvSpPr txBox="1"/>
          <p:nvPr/>
        </p:nvSpPr>
        <p:spPr>
          <a:xfrm>
            <a:off x="7244297" y="3536151"/>
            <a:ext cx="2464136" cy="365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방향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키보드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Space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AC48B0-50BF-4DD1-8C8D-72F7D95B4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9"/>
          <a:stretch/>
        </p:blipFill>
        <p:spPr>
          <a:xfrm>
            <a:off x="1076770" y="1341676"/>
            <a:ext cx="4474943" cy="440873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5569A7-5520-4E8C-BA8B-1A04CF1CBAAC}"/>
              </a:ext>
            </a:extLst>
          </p:cNvPr>
          <p:cNvSpPr/>
          <p:nvPr/>
        </p:nvSpPr>
        <p:spPr>
          <a:xfrm>
            <a:off x="6570996" y="1685819"/>
            <a:ext cx="4756558" cy="5566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67223D-2A4A-4895-926A-7FA3B27789B9}"/>
              </a:ext>
            </a:extLst>
          </p:cNvPr>
          <p:cNvSpPr txBox="1"/>
          <p:nvPr/>
        </p:nvSpPr>
        <p:spPr>
          <a:xfrm>
            <a:off x="7244297" y="1735092"/>
            <a:ext cx="4089581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이성의 공격을 피해 깊은 잠의 세계로</a:t>
            </a:r>
            <a:r>
              <a:rPr lang="en-US" altLang="ko-KR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7ABB22C-39BF-4B09-94B7-8BAF9EB81C5F}"/>
              </a:ext>
            </a:extLst>
          </p:cNvPr>
          <p:cNvSpPr/>
          <p:nvPr/>
        </p:nvSpPr>
        <p:spPr>
          <a:xfrm>
            <a:off x="6064161" y="1767176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컨셉</a:t>
            </a:r>
            <a:endParaRPr lang="en-US" altLang="ko-KR" sz="16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45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39F9C-68A0-4A7C-A7E9-3C9DC930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3" y="365125"/>
            <a:ext cx="10515600" cy="884835"/>
          </a:xfrm>
        </p:spPr>
        <p:txBody>
          <a:bodyPr/>
          <a:lstStyle/>
          <a:p>
            <a:r>
              <a:rPr lang="ko-KR" altLang="en-US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개발 범위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C0F982-A5F0-453C-BBD6-BC86B839D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9" y="235420"/>
            <a:ext cx="1144244" cy="1144244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4F3A43-5194-4586-92DB-2711BA1D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914B-A3BB-44BC-8FDF-15C23DD6CF93}" type="datetime1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9DE26-6B8F-46F2-932B-461A1FA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796B8-1FE9-46B8-9921-7F7F8FF0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4338E28-F544-4222-8ECF-B73858DD9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756579"/>
              </p:ext>
            </p:extLst>
          </p:nvPr>
        </p:nvGraphicFramePr>
        <p:xfrm>
          <a:off x="189300" y="1249960"/>
          <a:ext cx="11813402" cy="507729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31785">
                  <a:extLst>
                    <a:ext uri="{9D8B030D-6E8A-4147-A177-3AD203B41FA5}">
                      <a16:colId xmlns:a16="http://schemas.microsoft.com/office/drawing/2014/main" val="2300634378"/>
                    </a:ext>
                  </a:extLst>
                </a:gridCol>
                <a:gridCol w="5616362">
                  <a:extLst>
                    <a:ext uri="{9D8B030D-6E8A-4147-A177-3AD203B41FA5}">
                      <a16:colId xmlns:a16="http://schemas.microsoft.com/office/drawing/2014/main" val="3839376971"/>
                    </a:ext>
                  </a:extLst>
                </a:gridCol>
                <a:gridCol w="4865255">
                  <a:extLst>
                    <a:ext uri="{9D8B030D-6E8A-4147-A177-3AD203B41FA5}">
                      <a16:colId xmlns:a16="http://schemas.microsoft.com/office/drawing/2014/main" val="1009768522"/>
                    </a:ext>
                  </a:extLst>
                </a:gridCol>
              </a:tblGrid>
              <a:tr h="53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최소 범위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 범위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110189"/>
                  </a:ext>
                </a:extLst>
              </a:tr>
              <a:tr h="838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캐릭터</a:t>
                      </a:r>
                      <a:endParaRPr lang="en-US" altLang="ko-KR" sz="12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컨트롤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키보드 이동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4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방향 이동 혹은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8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방향</a:t>
                      </a:r>
                      <a:endParaRPr lang="en-US" altLang="ko-KR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(</a:t>
                      </a:r>
                      <a:r>
                        <a:rPr lang="ko-KR" altLang="en-US" sz="1400" dirty="0" err="1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좌우상하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대각선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방향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스킬 사용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 Space key-&gt;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일반 공격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/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z key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-&gt;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필살기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마우스 이동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: 360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도 자연스러운 움직임</a:t>
                      </a:r>
                      <a:endParaRPr lang="en-US" altLang="ko-KR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스킬 사용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</a:t>
                      </a:r>
                      <a:r>
                        <a:rPr lang="ko-KR" altLang="en-US" sz="1400" dirty="0" err="1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좌클릭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-&gt;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일반 공격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/ </a:t>
                      </a:r>
                      <a:r>
                        <a:rPr lang="ko-KR" altLang="en-US" sz="1400" dirty="0" err="1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우클릭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-&gt;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필살기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597708"/>
                  </a:ext>
                </a:extLst>
              </a:tr>
              <a:tr h="969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몬스터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이동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상단에서 특정지점까지 내려온다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공격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특정 시간 때 마다 포탄을 발사한다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서로 다른 패턴을 가진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종류의 몬스터를 둔다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시간이 흐를수록 더 많은  몬스터가 나온다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.(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난이도 증가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캐릭터의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x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좌표를 따라 몬스터를 이동한다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공격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포탄이 유도탄환으로 날아온다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보스 몬스터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게이지가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MAX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가 되면 보스가 등장한다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446669"/>
                  </a:ext>
                </a:extLst>
              </a:tr>
              <a:tr h="593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라이프 </a:t>
                      </a:r>
                      <a:r>
                        <a:rPr lang="en-US" altLang="ko-KR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/ </a:t>
                      </a:r>
                      <a:r>
                        <a:rPr lang="ko-KR" altLang="en-US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아이템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라이프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피격 시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LIFE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감소</a:t>
                      </a:r>
                      <a:endParaRPr lang="en-US" altLang="ko-KR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아이템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몬스터를 죽일 때 특정 확률로 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라이프 회복 아이템이 나온다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1639901"/>
                  </a:ext>
                </a:extLst>
              </a:tr>
              <a:tr h="53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스코어 </a:t>
                      </a:r>
                      <a:r>
                        <a:rPr lang="en-US" altLang="ko-KR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깊은 잠 게이지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스코어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몬스터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마리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KILL -&gt; 10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점 추가</a:t>
                      </a:r>
                      <a:endParaRPr lang="en-US" altLang="ko-KR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깊은 잠 게이지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특정 시간이 지날 때마다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+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몬스터 처치시에 게이지가 차오른다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163844"/>
                  </a:ext>
                </a:extLst>
              </a:tr>
              <a:tr h="53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사운드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BGM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사운드 이펙트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37095"/>
                  </a:ext>
                </a:extLst>
              </a:tr>
              <a:tr h="53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애니메이션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캐릭터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좌 우 이동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스킬 사용 애니메이션 </a:t>
                      </a:r>
                      <a:endParaRPr lang="en-US" altLang="ko-KR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몬스터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등장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이동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스킬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파괴 애니메이션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포탄 애니메이션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258239"/>
                  </a:ext>
                </a:extLst>
              </a:tr>
              <a:tr h="53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시스템 메뉴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(START,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일시정지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조작법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버튼을 누르면 해당 기능이 실행된다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002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11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39F9C-68A0-4A7C-A7E9-3C9DC930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3" y="136525"/>
            <a:ext cx="10515600" cy="565317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개발 상황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C0F982-A5F0-453C-BBD6-BC86B839D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9" y="-206997"/>
            <a:ext cx="1144244" cy="1144244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4F3A43-5194-4586-92DB-2711BA1D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914B-A3BB-44BC-8FDF-15C23DD6CF93}" type="datetime1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9DE26-6B8F-46F2-932B-461A1FA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796B8-1FE9-46B8-9921-7F7F8FF0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F2FF5C2-FBC3-4BDE-916D-5AE0A2686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54872"/>
              </p:ext>
            </p:extLst>
          </p:nvPr>
        </p:nvGraphicFramePr>
        <p:xfrm>
          <a:off x="189299" y="706045"/>
          <a:ext cx="11659844" cy="568024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09059">
                  <a:extLst>
                    <a:ext uri="{9D8B030D-6E8A-4147-A177-3AD203B41FA5}">
                      <a16:colId xmlns:a16="http://schemas.microsoft.com/office/drawing/2014/main" val="3812184257"/>
                    </a:ext>
                  </a:extLst>
                </a:gridCol>
                <a:gridCol w="994610">
                  <a:extLst>
                    <a:ext uri="{9D8B030D-6E8A-4147-A177-3AD203B41FA5}">
                      <a16:colId xmlns:a16="http://schemas.microsoft.com/office/drawing/2014/main" val="4191508367"/>
                    </a:ext>
                  </a:extLst>
                </a:gridCol>
                <a:gridCol w="9956175">
                  <a:extLst>
                    <a:ext uri="{9D8B030D-6E8A-4147-A177-3AD203B41FA5}">
                      <a16:colId xmlns:a16="http://schemas.microsoft.com/office/drawing/2014/main" val="409725648"/>
                    </a:ext>
                  </a:extLst>
                </a:gridCol>
              </a:tblGrid>
              <a:tr h="190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755199"/>
                  </a:ext>
                </a:extLst>
              </a:tr>
              <a:tr h="3359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리소스 제작 및 좌표 처리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캐릭터 몬스터 </a:t>
                      </a:r>
                      <a:r>
                        <a:rPr lang="en-US" altLang="ko-KR" sz="1200" dirty="0"/>
                        <a:t>Sprite</a:t>
                      </a:r>
                      <a:r>
                        <a:rPr lang="ko-KR" altLang="en-US" sz="1200" dirty="0"/>
                        <a:t> 자체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42180"/>
                  </a:ext>
                </a:extLst>
              </a:tr>
              <a:tr h="335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(80%)</a:t>
                      </a:r>
                      <a:r>
                        <a:rPr lang="ko-KR" altLang="en-US" sz="1200" dirty="0"/>
                        <a:t>캐릭터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이동 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스킬 이펙트</a:t>
                      </a:r>
                      <a:r>
                        <a:rPr lang="en-US" altLang="ko-KR" sz="1200" dirty="0"/>
                        <a:t> / </a:t>
                      </a:r>
                      <a:r>
                        <a:rPr lang="ko-KR" altLang="en-US" sz="1200" dirty="0"/>
                        <a:t>몬스터</a:t>
                      </a:r>
                      <a:r>
                        <a:rPr lang="en-US" altLang="ko-KR" sz="1200" dirty="0"/>
                        <a:t>:</a:t>
                      </a:r>
                      <a:r>
                        <a:rPr lang="ko-KR" altLang="en-US" sz="1200" dirty="0"/>
                        <a:t> 이동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스킬 이펙트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등장</a:t>
                      </a:r>
                      <a:r>
                        <a:rPr lang="en-US" altLang="ko-KR" sz="1200" dirty="0"/>
                        <a:t> Sprite</a:t>
                      </a:r>
                      <a:r>
                        <a:rPr lang="ko-KR" altLang="en-US" sz="1200" dirty="0"/>
                        <a:t> 제작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907293"/>
                  </a:ext>
                </a:extLst>
              </a:tr>
              <a:tr h="3359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리소스 제작 및 캐릭터 컨트롤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캐릭터 컨트롤 구현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배경 및 </a:t>
                      </a:r>
                      <a:r>
                        <a:rPr lang="en-US" altLang="ko-KR" sz="1200" dirty="0"/>
                        <a:t>UI</a:t>
                      </a:r>
                      <a:r>
                        <a:rPr lang="ko-KR" altLang="en-US" sz="1200" dirty="0"/>
                        <a:t>리소스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286657"/>
                  </a:ext>
                </a:extLst>
              </a:tr>
              <a:tr h="340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(100%)</a:t>
                      </a:r>
                      <a:r>
                        <a:rPr lang="ko-KR" altLang="en-US" sz="1200" dirty="0"/>
                        <a:t>컨트롤러 개발 완료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플레이어</a:t>
                      </a:r>
                      <a:r>
                        <a:rPr lang="en-US" altLang="ko-KR" sz="1200" dirty="0"/>
                        <a:t>: 4</a:t>
                      </a:r>
                      <a:r>
                        <a:rPr lang="ko-KR" altLang="en-US" sz="1200" dirty="0"/>
                        <a:t>방향 키 입력으로 이동</a:t>
                      </a:r>
                      <a:r>
                        <a:rPr lang="en-US" altLang="ko-KR" sz="1200" dirty="0"/>
                        <a:t> , </a:t>
                      </a:r>
                      <a:r>
                        <a:rPr lang="ko-KR" altLang="en-US" sz="1200" dirty="0"/>
                        <a:t>배경 및 </a:t>
                      </a:r>
                      <a:r>
                        <a:rPr lang="en-US" altLang="ko-KR" sz="1200" dirty="0"/>
                        <a:t>UI </a:t>
                      </a:r>
                      <a:r>
                        <a:rPr lang="ko-KR" altLang="en-US" sz="1200" dirty="0"/>
                        <a:t>리소스 제작</a:t>
                      </a:r>
                      <a:r>
                        <a:rPr lang="en-US" altLang="ko-KR" sz="1200" dirty="0"/>
                        <a:t>: 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24248"/>
                  </a:ext>
                </a:extLst>
              </a:tr>
              <a:tr h="3359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몬스터 이동 및 스킬 사용 오브젝트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 이동을 구현한다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몬스터와 캐릭터의 스킬 사용 이펙트를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567902"/>
                  </a:ext>
                </a:extLst>
              </a:tr>
              <a:tr h="335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(90%) </a:t>
                      </a:r>
                      <a:r>
                        <a:rPr lang="ko-KR" altLang="en-US" sz="1200" dirty="0"/>
                        <a:t>플레이어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시간이 흐를수록 필살기 게이지 활성화 표현</a:t>
                      </a:r>
                      <a:r>
                        <a:rPr lang="en-US" altLang="ko-KR" sz="1200" dirty="0"/>
                        <a:t> / </a:t>
                      </a:r>
                      <a:r>
                        <a:rPr lang="ko-KR" altLang="en-US" sz="1200" dirty="0"/>
                        <a:t>몬스터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랜덤 확률</a:t>
                      </a:r>
                      <a:r>
                        <a:rPr lang="en-US" altLang="ko-KR" sz="1200" dirty="0"/>
                        <a:t>(0.05%)</a:t>
                      </a:r>
                      <a:r>
                        <a:rPr lang="ko-KR" altLang="en-US" sz="1200" dirty="0"/>
                        <a:t>의 확률로 스킬 사용 및 이펙트 구성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271811"/>
                  </a:ext>
                </a:extLst>
              </a:tr>
              <a:tr h="3414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충돌 처리 </a:t>
                      </a:r>
                      <a:r>
                        <a:rPr lang="en-US" altLang="ko-KR" sz="1200" dirty="0"/>
                        <a:t>1 </a:t>
                      </a:r>
                      <a:r>
                        <a:rPr lang="ko-KR" altLang="en-US" sz="1200" dirty="0"/>
                        <a:t>몬스터와 </a:t>
                      </a:r>
                      <a:r>
                        <a:rPr lang="en-US" altLang="ko-KR" sz="1200" dirty="0"/>
                        <a:t>Player </a:t>
                      </a:r>
                      <a:r>
                        <a:rPr lang="ko-KR" altLang="en-US" sz="1200" dirty="0"/>
                        <a:t>충돌 판정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411922"/>
                  </a:ext>
                </a:extLst>
              </a:tr>
              <a:tr h="335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(95%)</a:t>
                      </a:r>
                      <a:r>
                        <a:rPr lang="ko-KR" altLang="en-US" sz="1200" dirty="0"/>
                        <a:t>몬스터 스킬 사용시 </a:t>
                      </a:r>
                      <a:r>
                        <a:rPr lang="en-US" altLang="ko-KR" sz="1200" dirty="0"/>
                        <a:t>Player HP</a:t>
                      </a:r>
                      <a:r>
                        <a:rPr lang="ko-KR" altLang="en-US" sz="1200" dirty="0"/>
                        <a:t>게이지 감소</a:t>
                      </a:r>
                      <a:r>
                        <a:rPr lang="en-US" altLang="ko-KR" sz="1200" dirty="0"/>
                        <a:t>, Player </a:t>
                      </a:r>
                      <a:r>
                        <a:rPr lang="ko-KR" altLang="en-US" sz="1200" dirty="0"/>
                        <a:t>스킬 사용시 몬스터와 충돌하면 </a:t>
                      </a:r>
                      <a:r>
                        <a:rPr lang="en-US" altLang="ko-KR" sz="1200" dirty="0"/>
                        <a:t>Monster HP</a:t>
                      </a:r>
                      <a:r>
                        <a:rPr lang="ko-KR" altLang="en-US" sz="1200" dirty="0"/>
                        <a:t> 감소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7630919"/>
                  </a:ext>
                </a:extLst>
              </a:tr>
              <a:tr h="3359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중간점검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코드 수정 및 추가구현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6292717"/>
                  </a:ext>
                </a:extLst>
              </a:tr>
              <a:tr h="335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(50%)BGM </a:t>
                      </a:r>
                      <a:r>
                        <a:rPr lang="ko-KR" altLang="en-US" sz="1200" dirty="0"/>
                        <a:t>삽입</a:t>
                      </a:r>
                      <a:r>
                        <a:rPr lang="en-US" altLang="ko-KR" sz="1200" dirty="0"/>
                        <a:t>, State </a:t>
                      </a:r>
                      <a:r>
                        <a:rPr lang="ko-KR" altLang="en-US" sz="1200" dirty="0"/>
                        <a:t>분리</a:t>
                      </a:r>
                      <a:r>
                        <a:rPr lang="en-US" altLang="ko-KR" sz="1200" dirty="0"/>
                        <a:t>(ex. Monster die , move </a:t>
                      </a:r>
                      <a:r>
                        <a:rPr lang="ko-KR" altLang="en-US" sz="1200" dirty="0"/>
                        <a:t>등</a:t>
                      </a:r>
                      <a:r>
                        <a:rPr lang="en-US" altLang="ko-KR" sz="1200" dirty="0"/>
                        <a:t> state</a:t>
                      </a:r>
                      <a:r>
                        <a:rPr lang="ko-KR" altLang="en-US" sz="1200" dirty="0"/>
                        <a:t>로 나눔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몬스터 </a:t>
                      </a:r>
                      <a:r>
                        <a:rPr lang="en-US" altLang="ko-KR" sz="1200" dirty="0"/>
                        <a:t>HP = 0 </a:t>
                      </a:r>
                      <a:r>
                        <a:rPr lang="ko-KR" altLang="en-US" sz="1200" dirty="0"/>
                        <a:t>이면 오브젝트 </a:t>
                      </a:r>
                      <a:r>
                        <a:rPr lang="en-US" altLang="ko-KR" sz="1200" dirty="0"/>
                        <a:t>Delete, </a:t>
                      </a:r>
                      <a:r>
                        <a:rPr lang="ko-KR" altLang="en-US" sz="1200" dirty="0"/>
                        <a:t>깊은 잠 게이지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02615"/>
                  </a:ext>
                </a:extLst>
              </a:tr>
              <a:tr h="457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충돌 처리 마무리 오차가 없게 수정한다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코드 간소화 및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부족한 부분 추가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106380"/>
                  </a:ext>
                </a:extLst>
              </a:tr>
              <a:tr h="457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 점검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애니메이션 프레임 시간 조정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746867"/>
                  </a:ext>
                </a:extLst>
              </a:tr>
              <a:tr h="457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 실행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첫 타이틀 화면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조작법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게임 종료 화면 구현</a:t>
                      </a:r>
                      <a:r>
                        <a:rPr lang="en-US" altLang="ko-KR" sz="1200" dirty="0"/>
                        <a:t>) / </a:t>
                      </a:r>
                      <a:r>
                        <a:rPr lang="ko-KR" altLang="en-US" sz="1200" dirty="0" err="1"/>
                        <a:t>밸련스</a:t>
                      </a:r>
                      <a:r>
                        <a:rPr lang="ko-KR" altLang="en-US" sz="1200" dirty="0"/>
                        <a:t> 조정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901812"/>
                  </a:ext>
                </a:extLst>
              </a:tr>
              <a:tr h="457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최종 점검 및 릴리즈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49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77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39F9C-68A0-4A7C-A7E9-3C9DC930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3" y="136525"/>
            <a:ext cx="10515600" cy="565317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Github</a:t>
            </a:r>
            <a:r>
              <a:rPr lang="ko-KR" altLang="en-US" sz="32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3200" dirty="0" err="1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커밋</a:t>
            </a:r>
            <a:r>
              <a:rPr lang="ko-KR" altLang="en-US" sz="32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통계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C0F982-A5F0-453C-BBD6-BC86B839D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9" y="-206997"/>
            <a:ext cx="1144244" cy="1144244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4F3A43-5194-4586-92DB-2711BA1D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914B-A3BB-44BC-8FDF-15C23DD6CF93}" type="datetime1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9DE26-6B8F-46F2-932B-461A1FA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796B8-1FE9-46B8-9921-7F7F8FF0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8D5335-725A-46D8-8197-61D3DC33A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54" y="937247"/>
            <a:ext cx="10647946" cy="51322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CC410F-47D6-48F9-8797-CDEDF9543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4883" y="1794777"/>
            <a:ext cx="1675894" cy="1675894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54D94D9D-CF0D-4D56-950A-86BC0DC3C66D}"/>
              </a:ext>
            </a:extLst>
          </p:cNvPr>
          <p:cNvGrpSpPr/>
          <p:nvPr/>
        </p:nvGrpSpPr>
        <p:grpSpPr>
          <a:xfrm>
            <a:off x="1021223" y="3050633"/>
            <a:ext cx="3275120" cy="1925259"/>
            <a:chOff x="7984724" y="365125"/>
            <a:chExt cx="3275120" cy="192525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48F4AA1-23C6-4659-B4EF-48C3511E7E2E}"/>
                </a:ext>
              </a:extLst>
            </p:cNvPr>
            <p:cNvSpPr/>
            <p:nvPr/>
          </p:nvSpPr>
          <p:spPr>
            <a:xfrm>
              <a:off x="7984724" y="365125"/>
              <a:ext cx="3275120" cy="192525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 dirty="0">
                  <a:solidFill>
                    <a:srgbClr val="7030A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리소스 제작</a:t>
              </a:r>
              <a:endParaRPr lang="ko-KR" altLang="en-US" dirty="0">
                <a:solidFill>
                  <a:srgbClr val="7030A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6831DAF-9366-4DD3-B224-235178CED778}"/>
                </a:ext>
              </a:extLst>
            </p:cNvPr>
            <p:cNvGrpSpPr/>
            <p:nvPr/>
          </p:nvGrpSpPr>
          <p:grpSpPr>
            <a:xfrm>
              <a:off x="8153400" y="679240"/>
              <a:ext cx="2845646" cy="1546867"/>
              <a:chOff x="8153400" y="679240"/>
              <a:chExt cx="2845646" cy="1546867"/>
            </a:xfrm>
            <a:solidFill>
              <a:schemeClr val="bg1"/>
            </a:solidFill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29E58634-F46A-4D35-8823-9C05FAA32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3400" y="752044"/>
                <a:ext cx="1326657" cy="1474063"/>
              </a:xfrm>
              <a:prstGeom prst="rect">
                <a:avLst/>
              </a:prstGeom>
              <a:grpFill/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23558753-2557-48C8-B27C-D8AD408AB8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06866" y="679240"/>
                <a:ext cx="1392180" cy="1546867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417E2FD-56CE-44FA-AA77-275F38183588}"/>
              </a:ext>
            </a:extLst>
          </p:cNvPr>
          <p:cNvSpPr txBox="1"/>
          <p:nvPr/>
        </p:nvSpPr>
        <p:spPr>
          <a:xfrm>
            <a:off x="685163" y="2373572"/>
            <a:ext cx="363052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 </a:t>
            </a:r>
            <a:r>
              <a:rPr lang="ko-KR" altLang="en-US" sz="16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리소스 제작에 예상보다 </a:t>
            </a:r>
            <a:endParaRPr lang="en-US" altLang="ko-KR" sz="1600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ko-KR" altLang="en-US" sz="16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많은 시간이 소요됨</a:t>
            </a:r>
          </a:p>
        </p:txBody>
      </p:sp>
    </p:spTree>
    <p:extLst>
      <p:ext uri="{BB962C8B-B14F-4D97-AF65-F5344CB8AC3E}">
        <p14:creationId xmlns:p14="http://schemas.microsoft.com/office/powerpoint/2010/main" val="360072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0.00417 L -0.07266 0.01273 C -0.08724 0.01504 -0.1073 0.02685 -0.12709 0.04398 C -0.14987 0.06481 -0.16693 0.08518 -0.17722 0.10301 L -0.22709 0.19074 " pathEditMode="relative" rAng="9240000" ptsTypes="AAA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01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39F9C-68A0-4A7C-A7E9-3C9DC930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3" y="136525"/>
            <a:ext cx="10515600" cy="565317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Github</a:t>
            </a:r>
            <a:r>
              <a:rPr lang="ko-KR" altLang="en-US" sz="32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3200" dirty="0" err="1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커밋</a:t>
            </a:r>
            <a:r>
              <a:rPr lang="ko-KR" altLang="en-US" sz="32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통계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C0F982-A5F0-453C-BBD6-BC86B839D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9" y="-206997"/>
            <a:ext cx="1144244" cy="1144244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4F3A43-5194-4586-92DB-2711BA1D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914B-A3BB-44BC-8FDF-15C23DD6CF93}" type="datetime1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9DE26-6B8F-46F2-932B-461A1FA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796B8-1FE9-46B8-9921-7F7F8FF0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8D5335-725A-46D8-8197-61D3DC33A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54" y="937247"/>
            <a:ext cx="10647946" cy="513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8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564</Words>
  <Application>Microsoft Office PowerPoint</Application>
  <PresentationFormat>와이드스크린</PresentationFormat>
  <Paragraphs>117</Paragraphs>
  <Slides>6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HY중고딕</vt:lpstr>
      <vt:lpstr>Arial</vt:lpstr>
      <vt:lpstr>HY헤드라인M</vt:lpstr>
      <vt:lpstr>THE외계인설명서</vt:lpstr>
      <vt:lpstr>맑은 고딕</vt:lpstr>
      <vt:lpstr>Office 테마</vt:lpstr>
      <vt:lpstr>Paper☆ Dream 중간발표</vt:lpstr>
      <vt:lpstr>Game Concept</vt:lpstr>
      <vt:lpstr>개발 범위</vt:lpstr>
      <vt:lpstr>개발 상황</vt:lpstr>
      <vt:lpstr>Github 커밋 통계</vt:lpstr>
      <vt:lpstr>Github 커밋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Paper☆ Dream 중간발표</dc:title>
  <dc:creator>김 지영</dc:creator>
  <cp:lastModifiedBy>김 지영</cp:lastModifiedBy>
  <cp:revision>4</cp:revision>
  <dcterms:created xsi:type="dcterms:W3CDTF">2018-11-05T02:18:33Z</dcterms:created>
  <dcterms:modified xsi:type="dcterms:W3CDTF">2018-11-05T04:01:40Z</dcterms:modified>
</cp:coreProperties>
</file>