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0" r:id="rId4"/>
    <p:sldId id="266" r:id="rId5"/>
    <p:sldId id="265" r:id="rId6"/>
    <p:sldId id="267" r:id="rId7"/>
    <p:sldId id="271" r:id="rId8"/>
    <p:sldId id="268" r:id="rId9"/>
    <p:sldId id="269" r:id="rId10"/>
  </p:sldIdLst>
  <p:sldSz cx="12192000" cy="6858000"/>
  <p:notesSz cx="6858000" cy="9144000"/>
  <p:embeddedFontLst>
    <p:embeddedFont>
      <p:font typeface="HY헤드라인M" panose="02030600000101010101" pitchFamily="18" charset="-127"/>
      <p:regular r:id="rId12"/>
    </p:embeddedFont>
    <p:embeddedFont>
      <p:font typeface="Indie Flower" panose="02000000000000000000" pitchFamily="2" charset="0"/>
      <p:regular r:id="rId13"/>
    </p:embeddedFont>
    <p:embeddedFont>
      <p:font typeface="THE외계인설명서" panose="020205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66B"/>
    <a:srgbClr val="CCCCFF"/>
    <a:srgbClr val="F3F6FF"/>
    <a:srgbClr val="EE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50BAA-12EA-418B-A5CA-543369E8AA22}" v="9924" dt="2018-09-27T01:35:47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840C0-ECF6-479B-AEF8-8F803FEF9D3C}" type="doc">
      <dgm:prSet loTypeId="urn:microsoft.com/office/officeart/2005/8/layout/bProcess4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BFC0723B-0A18-46B6-9314-8DCCE624B1DA}">
      <dgm:prSet custT="1"/>
      <dgm:spPr/>
      <dgm:t>
        <a:bodyPr anchor="ctr"/>
        <a:lstStyle/>
        <a:p>
          <a:pPr latinLnBrk="1"/>
          <a:r>
            <a:rPr lang="en-US" sz="1400" b="1" dirty="0"/>
            <a:t>1</a:t>
          </a:r>
          <a:r>
            <a:rPr lang="ko-KR" sz="1400" b="1" dirty="0"/>
            <a:t>주차</a:t>
          </a:r>
          <a:endParaRPr lang="ko-KR" sz="1200" b="1" dirty="0"/>
        </a:p>
      </dgm:t>
    </dgm:pt>
    <dgm:pt modelId="{D55F8449-9CA1-4E5C-8DE8-AAC50F2CC994}" type="parTrans" cxnId="{25403A9C-D37C-49D9-B8AB-BE5D4EA0210D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62C3A13F-E715-45F7-9D36-D521A24DB94D}" type="sibTrans" cxnId="{25403A9C-D37C-49D9-B8AB-BE5D4EA0210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1187BDF2-2011-4DA9-8F10-5740A292C92A}">
      <dgm:prSet custT="1"/>
      <dgm:spPr/>
      <dgm:t>
        <a:bodyPr anchor="ctr"/>
        <a:lstStyle/>
        <a:p>
          <a:pPr latinLnBrk="1"/>
          <a:r>
            <a:rPr lang="ko-KR" altLang="en-US" sz="1200" b="1" dirty="0"/>
            <a:t>리소스 제작 및 좌표 처리</a:t>
          </a:r>
          <a:endParaRPr lang="ko-KR" altLang="en-US" sz="1050" b="1" dirty="0"/>
        </a:p>
      </dgm:t>
    </dgm:pt>
    <dgm:pt modelId="{B637F2ED-00F7-4FBD-9936-F1FFCAFC8578}" type="parTrans" cxnId="{7FFB7FCC-7123-4314-8F97-F6B103836457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CB684B99-E2F2-48F7-AB2C-20C963498578}" type="sibTrans" cxnId="{7FFB7FCC-7123-4314-8F97-F6B103836457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30CB089C-5FBE-456C-AEC1-C21A14157AA2}">
      <dgm:prSet custT="1"/>
      <dgm:spPr/>
      <dgm:t>
        <a:bodyPr anchor="ctr"/>
        <a:lstStyle/>
        <a:p>
          <a:pPr latinLnBrk="1"/>
          <a:r>
            <a:rPr lang="ko-KR" sz="1050" b="1" dirty="0"/>
            <a:t>캐릭터 몬스터 리소스 제작</a:t>
          </a:r>
          <a:br>
            <a:rPr lang="en-US" altLang="ko-KR" sz="1050" b="1" dirty="0"/>
          </a:br>
          <a:r>
            <a:rPr lang="en-US" altLang="ko-KR" sz="1050" b="1" dirty="0"/>
            <a:t>	</a:t>
          </a:r>
          <a:r>
            <a:rPr lang="en-US" sz="1050" b="1" dirty="0"/>
            <a:t>( Sprite</a:t>
          </a:r>
          <a:r>
            <a:rPr lang="ko-KR" sz="1050" b="1" dirty="0"/>
            <a:t> 제작 </a:t>
          </a:r>
          <a:r>
            <a:rPr lang="en-US" sz="1050" b="1" dirty="0"/>
            <a:t>)</a:t>
          </a:r>
          <a:endParaRPr lang="ko-KR" sz="1050" b="1" dirty="0"/>
        </a:p>
      </dgm:t>
    </dgm:pt>
    <dgm:pt modelId="{E240E725-9D69-40E0-ABA8-60A24BA30F39}" type="parTrans" cxnId="{7907C613-18C0-4A4B-A393-66F223C34C51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FDE9871A-E969-4D07-8258-C8BD86750948}" type="sibTrans" cxnId="{7907C613-18C0-4A4B-A393-66F223C34C51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2DE83B6-B9EA-485A-AAEA-CAF7EFB84664}">
      <dgm:prSet custT="1"/>
      <dgm:spPr/>
      <dgm:t>
        <a:bodyPr anchor="ctr"/>
        <a:lstStyle/>
        <a:p>
          <a:pPr latinLnBrk="1"/>
          <a:r>
            <a:rPr lang="en-US" sz="1400" b="1" dirty="0"/>
            <a:t>2</a:t>
          </a:r>
          <a:r>
            <a:rPr lang="ko-KR" sz="1400" b="1" dirty="0"/>
            <a:t>주차</a:t>
          </a:r>
          <a:endParaRPr lang="ko-KR" sz="1050" b="1" dirty="0"/>
        </a:p>
      </dgm:t>
    </dgm:pt>
    <dgm:pt modelId="{6CCA0ABF-355E-4964-8309-8FB8A834F00D}" type="parTrans" cxnId="{75DF1FD2-4E8C-4A58-ADBD-208CD8E217C0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82F57044-08C0-4E0A-9A66-1FF894C1C0E3}" type="sibTrans" cxnId="{75DF1FD2-4E8C-4A58-ADBD-208CD8E217C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9FEF6EDF-20D6-49B2-8160-DE9BA92B3208}">
      <dgm:prSet custT="1"/>
      <dgm:spPr/>
      <dgm:t>
        <a:bodyPr anchor="ctr"/>
        <a:lstStyle/>
        <a:p>
          <a:pPr latinLnBrk="1"/>
          <a:r>
            <a:rPr lang="ko-KR" altLang="en-US" sz="1050" b="1" dirty="0"/>
            <a:t>리소스 제작 및 캐릭터 컨트롤</a:t>
          </a:r>
        </a:p>
      </dgm:t>
    </dgm:pt>
    <dgm:pt modelId="{E71C5836-1EB1-41CA-B694-5B34FBBA0977}" type="parTrans" cxnId="{84A439D2-4BDE-4BF8-9CF3-8D173E7F0F86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8003B5B-856B-460C-9886-EE235F6477E1}" type="sibTrans" cxnId="{84A439D2-4BDE-4BF8-9CF3-8D173E7F0F86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6E45FF22-43DD-44E9-8BB2-52A5D151E3EF}">
      <dgm:prSet custT="1"/>
      <dgm:spPr/>
      <dgm:t>
        <a:bodyPr anchor="ctr"/>
        <a:lstStyle/>
        <a:p>
          <a:pPr latinLnBrk="1"/>
          <a:r>
            <a:rPr lang="ko-KR" altLang="en-US" sz="900" b="1" dirty="0"/>
            <a:t>캐릭터 컨트롤 구현</a:t>
          </a:r>
        </a:p>
      </dgm:t>
    </dgm:pt>
    <dgm:pt modelId="{8804AD70-34E5-4450-A43C-AAD5FFD529D5}" type="parTrans" cxnId="{35B58109-CE72-4621-8AFF-E470EFF21E2A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568B3682-7926-4A07-881C-AB0871455241}" type="sibTrans" cxnId="{35B58109-CE72-4621-8AFF-E470EFF21E2A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34240DD1-B283-4473-AD05-DFFDA8BE2F29}">
      <dgm:prSet custT="1"/>
      <dgm:spPr/>
      <dgm:t>
        <a:bodyPr anchor="ctr"/>
        <a:lstStyle/>
        <a:p>
          <a:pPr latinLnBrk="1"/>
          <a:r>
            <a:rPr lang="ko-KR" altLang="en-US" sz="900" b="1" dirty="0"/>
            <a:t>배경</a:t>
          </a:r>
          <a:r>
            <a:rPr lang="en-US" altLang="ko-KR" sz="900" b="1" dirty="0"/>
            <a:t> </a:t>
          </a:r>
          <a:r>
            <a:rPr lang="ko-KR" altLang="en-US" sz="900" b="1" dirty="0"/>
            <a:t>및 </a:t>
          </a:r>
          <a:r>
            <a:rPr lang="en-US" altLang="ko-KR" sz="900" b="1" dirty="0"/>
            <a:t>UI </a:t>
          </a:r>
          <a:r>
            <a:rPr lang="ko-KR" altLang="en-US" sz="900" b="1" dirty="0"/>
            <a:t>리소스 제작</a:t>
          </a:r>
        </a:p>
      </dgm:t>
    </dgm:pt>
    <dgm:pt modelId="{A3696020-AEC3-4DE1-ADEE-AF0D61A0BB1F}" type="parTrans" cxnId="{33A791F9-F501-468A-99D6-27196736DD52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3F675E9D-B2F1-4CCE-8875-0167C2D5C3D6}" type="sibTrans" cxnId="{33A791F9-F501-468A-99D6-27196736DD52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581FD8B3-8D07-47B2-8963-26D94AC75B31}">
      <dgm:prSet custT="1"/>
      <dgm:spPr/>
      <dgm:t>
        <a:bodyPr anchor="ctr"/>
        <a:lstStyle/>
        <a:p>
          <a:pPr latinLnBrk="1"/>
          <a:r>
            <a:rPr lang="en-US" sz="1400" b="1" dirty="0"/>
            <a:t>3</a:t>
          </a:r>
          <a:r>
            <a:rPr lang="ko-KR" sz="1400" b="1" dirty="0"/>
            <a:t>주차</a:t>
          </a:r>
          <a:endParaRPr lang="ko-KR" sz="1050" b="1" dirty="0"/>
        </a:p>
      </dgm:t>
    </dgm:pt>
    <dgm:pt modelId="{38764AE1-DFE0-40BE-B8C3-193E059F0240}" type="parTrans" cxnId="{29A2BA42-805B-4609-9085-78898A558872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4C8662D2-63C3-481E-A320-CC2E1F725159}" type="sibTrans" cxnId="{29A2BA42-805B-4609-9085-78898A55887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D5F68E0B-6238-4951-BC58-BD674333AA1E}">
      <dgm:prSet custT="1"/>
      <dgm:spPr/>
      <dgm:t>
        <a:bodyPr anchor="ctr"/>
        <a:lstStyle/>
        <a:p>
          <a:pPr latinLnBrk="1"/>
          <a:r>
            <a:rPr lang="ko-KR" altLang="en-US" sz="1050" b="1" dirty="0"/>
            <a:t>몬스터 이동 및 스킬 사용 오브젝트</a:t>
          </a:r>
          <a:endParaRPr lang="ko-KR" altLang="en-US" sz="900" b="1" dirty="0"/>
        </a:p>
      </dgm:t>
    </dgm:pt>
    <dgm:pt modelId="{9D44BCD8-CC1D-433C-BBDA-CE4A96A10C55}" type="parTrans" cxnId="{18B9D734-1B4D-4355-BB9E-BB304DF26F4A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138BD95-90E5-4612-9BE6-5D0D37AFED87}" type="sibTrans" cxnId="{18B9D734-1B4D-4355-BB9E-BB304DF26F4A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73522555-2A45-4F0D-94D8-69E385D37F10}">
      <dgm:prSet custT="1"/>
      <dgm:spPr/>
      <dgm:t>
        <a:bodyPr anchor="ctr"/>
        <a:lstStyle/>
        <a:p>
          <a:pPr latinLnBrk="1"/>
          <a:r>
            <a:rPr lang="ko-KR" altLang="en-US" sz="900" b="1" dirty="0"/>
            <a:t>몬스터 이동을 구현한다</a:t>
          </a:r>
          <a:r>
            <a:rPr lang="en-US" altLang="ko-KR" sz="900" b="1" dirty="0"/>
            <a:t>.</a:t>
          </a:r>
          <a:endParaRPr lang="ko-KR" altLang="en-US" sz="900" b="1" dirty="0"/>
        </a:p>
      </dgm:t>
    </dgm:pt>
    <dgm:pt modelId="{D2C622A8-46AA-4A94-8B01-189EAF537DB7}" type="parTrans" cxnId="{01E6171F-8735-48B2-BE3E-8949C1D2D09B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F500626-52AC-445E-A63E-F1E804C7F127}" type="sibTrans" cxnId="{01E6171F-8735-48B2-BE3E-8949C1D2D09B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5EFADB5D-1F77-4E86-9199-5696F0F7CF7A}">
      <dgm:prSet custT="1"/>
      <dgm:spPr/>
      <dgm:t>
        <a:bodyPr anchor="ctr"/>
        <a:lstStyle/>
        <a:p>
          <a:pPr latinLnBrk="1"/>
          <a:r>
            <a:rPr lang="ko-KR" altLang="en-US" sz="900" b="1" dirty="0"/>
            <a:t>몬스터와 캐릭터의 스킬 사용 이펙트를 구현</a:t>
          </a:r>
        </a:p>
      </dgm:t>
    </dgm:pt>
    <dgm:pt modelId="{CC7C74D9-3D72-4A68-8624-7526A7F62105}" type="parTrans" cxnId="{6161990C-7CEA-43B2-A0FA-6351769BF7AB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B41906D4-28B4-46E6-8DA3-2245B2E2F1DC}" type="sibTrans" cxnId="{6161990C-7CEA-43B2-A0FA-6351769BF7AB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7293B00-CAC2-401A-A936-BC5663EBA044}">
      <dgm:prSet custT="1"/>
      <dgm:spPr/>
      <dgm:t>
        <a:bodyPr anchor="ctr"/>
        <a:lstStyle/>
        <a:p>
          <a:pPr latinLnBrk="1"/>
          <a:r>
            <a:rPr lang="en-US" sz="1400" b="1" dirty="0"/>
            <a:t>4</a:t>
          </a:r>
          <a:r>
            <a:rPr lang="ko-KR" sz="1400" b="1" dirty="0"/>
            <a:t>주차</a:t>
          </a:r>
          <a:endParaRPr lang="ko-KR" sz="1050" b="1" dirty="0"/>
        </a:p>
      </dgm:t>
    </dgm:pt>
    <dgm:pt modelId="{86BE627F-8CF1-40EB-9861-C31BA8A5A07B}" type="parTrans" cxnId="{10AB731C-8782-4C0C-AADA-B63074ADED29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CE86D68B-B53F-4F15-B1E6-A6308142ED9B}" type="sibTrans" cxnId="{10AB731C-8782-4C0C-AADA-B63074ADED2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C3CC2CFE-D973-4476-9C1D-CF3304B4727C}">
      <dgm:prSet custT="1"/>
      <dgm:spPr/>
      <dgm:t>
        <a:bodyPr anchor="ctr"/>
        <a:lstStyle/>
        <a:p>
          <a:pPr latinLnBrk="1"/>
          <a:r>
            <a:rPr lang="ko-KR" sz="1050" b="1" dirty="0"/>
            <a:t>충돌 처리</a:t>
          </a:r>
          <a:r>
            <a:rPr lang="en-US" sz="1050" b="1" dirty="0"/>
            <a:t>1</a:t>
          </a:r>
          <a:endParaRPr lang="ko-KR" sz="900" b="1" dirty="0"/>
        </a:p>
      </dgm:t>
    </dgm:pt>
    <dgm:pt modelId="{26779C24-1EE6-4EAE-A9E9-E1AC31999ACC}" type="parTrans" cxnId="{1AB45BA6-D947-409A-8CE3-76EB6B15CF2C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006F088B-2F0C-41A5-8745-C968ED76815E}" type="sibTrans" cxnId="{1AB45BA6-D947-409A-8CE3-76EB6B15CF2C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C6B38D8-7992-4298-BFBD-5F9051F9A97C}">
      <dgm:prSet custT="1"/>
      <dgm:spPr/>
      <dgm:t>
        <a:bodyPr anchor="ctr"/>
        <a:lstStyle/>
        <a:p>
          <a:pPr latinLnBrk="1"/>
          <a:r>
            <a:rPr lang="ko-KR" sz="900" b="1" dirty="0"/>
            <a:t>몬스터와 </a:t>
          </a:r>
          <a:r>
            <a:rPr lang="en-US" sz="900" b="1" dirty="0"/>
            <a:t>Player </a:t>
          </a:r>
          <a:r>
            <a:rPr lang="ko-KR" sz="900" b="1" dirty="0"/>
            <a:t>충돌 판정 구현</a:t>
          </a:r>
        </a:p>
      </dgm:t>
    </dgm:pt>
    <dgm:pt modelId="{82C4AA00-E83C-4A4D-B585-F38A02D49577}" type="parTrans" cxnId="{E42B1317-FC44-4352-B1E0-532A0F90A23F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4454FC7D-09CB-4305-BFC9-298A61C5C403}" type="sibTrans" cxnId="{E42B1317-FC44-4352-B1E0-532A0F90A23F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62B377E4-A08F-44FA-91B9-E544551B467F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en-US" sz="1400" b="1" dirty="0"/>
            <a:t>5</a:t>
          </a:r>
          <a:r>
            <a:rPr lang="ko-KR" sz="1400" b="1" dirty="0"/>
            <a:t>주차</a:t>
          </a:r>
          <a:endParaRPr lang="ko-KR" sz="1050" b="1" dirty="0"/>
        </a:p>
      </dgm:t>
    </dgm:pt>
    <dgm:pt modelId="{2B01CE91-7C80-4852-9D8A-B959C8C042D2}" type="parTrans" cxnId="{279B5C00-A7F7-4985-A927-9EC42DDA40F7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49F63388-C2A9-4AA2-9DA3-134FC09E9CA0}" type="sibTrans" cxnId="{279B5C00-A7F7-4985-A927-9EC42DDA40F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B12B5DAB-DDDF-44BA-9E5C-E89BEB722F7F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ko-KR" altLang="en-US" sz="1050" b="1" dirty="0"/>
            <a:t>추가 구현 및 중간 점검</a:t>
          </a:r>
          <a:endParaRPr lang="ko-KR" altLang="en-US" sz="900" b="1" dirty="0"/>
        </a:p>
      </dgm:t>
    </dgm:pt>
    <dgm:pt modelId="{88631906-9E3C-4C23-BDC3-C9A0F5F5D0EF}" type="parTrans" cxnId="{AA91B2B0-C504-42F8-BF24-D2EE70F67339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0F1D0C07-1D6F-4320-87A1-009CB38FF4F1}" type="sibTrans" cxnId="{AA91B2B0-C504-42F8-BF24-D2EE70F67339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23E3F90E-DA66-49A1-A8D9-F25CBD4533D9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en-US" sz="900" b="1"/>
            <a:t>1~4</a:t>
          </a:r>
          <a:r>
            <a:rPr lang="ko-KR" sz="900" b="1"/>
            <a:t>주차 결과물 보안</a:t>
          </a:r>
        </a:p>
      </dgm:t>
    </dgm:pt>
    <dgm:pt modelId="{3A4022BF-7739-420A-A5E6-489E5424B64E}" type="parTrans" cxnId="{6DA761E4-D3A2-44FB-BBAF-FACEAFC4E66E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E3ACA1B-FA6F-4944-BD06-30FBFF4EDF87}" type="sibTrans" cxnId="{6DA761E4-D3A2-44FB-BBAF-FACEAFC4E66E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0966DB82-6CEA-4DB5-9408-D73FD4B7DFE8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ko-KR" altLang="en-US" sz="900" b="1" dirty="0"/>
            <a:t>추가할 점 구현</a:t>
          </a:r>
        </a:p>
      </dgm:t>
    </dgm:pt>
    <dgm:pt modelId="{92B89C78-F6BD-4925-8696-120C23AE7A39}" type="parTrans" cxnId="{14F444A1-ED3C-4A16-B85C-C3B5630A6076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466A10D8-F8F1-417E-8F5B-E7302FED22A4}" type="sibTrans" cxnId="{14F444A1-ED3C-4A16-B85C-C3B5630A6076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D307715D-3FB5-4ACB-8E94-CBF7B2023919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ko-KR" sz="900" b="1" dirty="0"/>
            <a:t>코드를 수정한다</a:t>
          </a:r>
          <a:r>
            <a:rPr lang="en-US" sz="900" b="1" dirty="0"/>
            <a:t>.(</a:t>
          </a:r>
          <a:r>
            <a:rPr lang="ko-KR" sz="900" b="1" dirty="0"/>
            <a:t>가독성 </a:t>
          </a:r>
          <a:r>
            <a:rPr lang="en-US" sz="900" b="1" dirty="0"/>
            <a:t>UP)</a:t>
          </a:r>
          <a:endParaRPr lang="ko-KR" sz="900" b="1" dirty="0"/>
        </a:p>
      </dgm:t>
    </dgm:pt>
    <dgm:pt modelId="{147911E1-F413-464F-B4A0-226FD5AF26BD}" type="parTrans" cxnId="{1AE3E0B8-3604-4466-A2F4-21CFB378E588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66F6CAB9-EB4D-4F66-B46D-D35A9E3A3C17}" type="sibTrans" cxnId="{1AE3E0B8-3604-4466-A2F4-21CFB378E588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FC284277-B752-4FCD-A15C-2498B26F7785}">
      <dgm:prSet custT="1"/>
      <dgm:spPr/>
      <dgm:t>
        <a:bodyPr anchor="ctr"/>
        <a:lstStyle/>
        <a:p>
          <a:pPr latinLnBrk="1"/>
          <a:r>
            <a:rPr lang="en-US" sz="1400" b="1" dirty="0"/>
            <a:t>6</a:t>
          </a:r>
          <a:r>
            <a:rPr lang="ko-KR" sz="1400" b="1" dirty="0"/>
            <a:t>주차</a:t>
          </a:r>
          <a:endParaRPr lang="ko-KR" sz="1050" b="1" dirty="0"/>
        </a:p>
      </dgm:t>
    </dgm:pt>
    <dgm:pt modelId="{628131FF-8132-4D93-AA58-6228874C3B29}" type="parTrans" cxnId="{E80BA014-D597-4FE3-9DF4-11BA27C18CA4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5D8D33FA-63C4-4AA7-84A0-B12228A84267}" type="sibTrans" cxnId="{E80BA014-D597-4FE3-9DF4-11BA27C18CA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8D21EEF9-FFBE-4F24-B53D-D239C0C4DD04}">
      <dgm:prSet custT="1"/>
      <dgm:spPr/>
      <dgm:t>
        <a:bodyPr anchor="ctr"/>
        <a:lstStyle/>
        <a:p>
          <a:pPr latinLnBrk="1"/>
          <a:r>
            <a:rPr lang="ko-KR" altLang="en-US" sz="1050" b="1" dirty="0"/>
            <a:t>충돌 처리 최종 및 코드 수정</a:t>
          </a:r>
          <a:endParaRPr lang="ko-KR" altLang="en-US" sz="900" b="1" dirty="0"/>
        </a:p>
      </dgm:t>
    </dgm:pt>
    <dgm:pt modelId="{9647AFA6-EA39-4F90-BB26-2A045BA80EAB}" type="parTrans" cxnId="{3B6B336F-37F6-49F2-9947-CEA784CA1873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15A98F7-88E9-406A-A43A-5DC7B8BD2918}" type="sibTrans" cxnId="{3B6B336F-37F6-49F2-9947-CEA784CA1873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D5DB234C-EAB9-46FB-9861-68B453A5493F}">
      <dgm:prSet custT="1"/>
      <dgm:spPr/>
      <dgm:t>
        <a:bodyPr anchor="ctr"/>
        <a:lstStyle/>
        <a:p>
          <a:pPr latinLnBrk="1"/>
          <a:r>
            <a:rPr lang="ko-KR" sz="900" b="1" dirty="0"/>
            <a:t>충돌 처리 마무리</a:t>
          </a:r>
          <a:r>
            <a:rPr lang="en-US" sz="900" b="1" dirty="0"/>
            <a:t>_</a:t>
          </a:r>
          <a:r>
            <a:rPr lang="ko-KR" sz="900" b="1" dirty="0"/>
            <a:t>오차가 없게 만든다</a:t>
          </a:r>
          <a:r>
            <a:rPr lang="en-US" sz="900" b="1" dirty="0"/>
            <a:t>.</a:t>
          </a:r>
          <a:endParaRPr lang="ko-KR" sz="900" b="1" dirty="0"/>
        </a:p>
      </dgm:t>
    </dgm:pt>
    <dgm:pt modelId="{4EECE95F-069E-4CD3-97FF-EA05CE648A7A}" type="parTrans" cxnId="{494F1529-AD00-499F-AC27-209598E98F0B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9F9AF234-130B-4A26-9DC7-472F146532D3}" type="sibTrans" cxnId="{494F1529-AD00-499F-AC27-209598E98F0B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B3189FAC-982E-4D92-8EAA-AD722039A6D5}">
      <dgm:prSet custT="1"/>
      <dgm:spPr/>
      <dgm:t>
        <a:bodyPr anchor="ctr"/>
        <a:lstStyle/>
        <a:p>
          <a:pPr latinLnBrk="1"/>
          <a:r>
            <a:rPr lang="ko-KR" altLang="en-US" sz="900" b="1" dirty="0"/>
            <a:t>코드 간소화 및 가독성 수정</a:t>
          </a:r>
        </a:p>
      </dgm:t>
    </dgm:pt>
    <dgm:pt modelId="{4A4A9321-88AA-4F62-BD67-F4C3D2168675}" type="parTrans" cxnId="{F933BD29-183C-4E44-9358-7F1443FA3C81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42F4551E-AECA-4686-ABBF-70432311C4DB}" type="sibTrans" cxnId="{F933BD29-183C-4E44-9358-7F1443FA3C81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2F389F4B-9299-49C2-91AF-163CCEDB3BF4}">
      <dgm:prSet custT="1"/>
      <dgm:spPr/>
      <dgm:t>
        <a:bodyPr anchor="ctr"/>
        <a:lstStyle/>
        <a:p>
          <a:pPr latinLnBrk="1"/>
          <a:r>
            <a:rPr lang="en-US" sz="1400" b="1" dirty="0"/>
            <a:t>7</a:t>
          </a:r>
          <a:r>
            <a:rPr lang="ko-KR" sz="1400" b="1" dirty="0"/>
            <a:t>주차</a:t>
          </a:r>
        </a:p>
      </dgm:t>
    </dgm:pt>
    <dgm:pt modelId="{C149B8D9-E9B7-47DF-8B4B-D10899486A86}" type="parTrans" cxnId="{FFA8DD79-64BB-4B59-89D2-4D91EEEEC959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71ACEBBA-7679-4315-8D57-19328F45F18D}" type="sibTrans" cxnId="{FFA8DD79-64BB-4B59-89D2-4D91EEEEC959}">
      <dgm:prSet/>
      <dgm:spPr>
        <a:solidFill>
          <a:schemeClr val="accent5"/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ABCF2F77-5BBE-4451-9E88-641F2BC06413}">
      <dgm:prSet custT="1"/>
      <dgm:spPr/>
      <dgm:t>
        <a:bodyPr anchor="ctr"/>
        <a:lstStyle/>
        <a:p>
          <a:pPr latinLnBrk="1"/>
          <a:r>
            <a:rPr lang="ko-KR" altLang="en-US" sz="1100" b="1" dirty="0"/>
            <a:t>애니메이션 점검</a:t>
          </a:r>
          <a:endParaRPr lang="ko-KR" altLang="en-US" sz="1000" b="1" dirty="0"/>
        </a:p>
      </dgm:t>
    </dgm:pt>
    <dgm:pt modelId="{5FFDAA0C-949A-4821-809C-8F24D2760FA2}" type="parTrans" cxnId="{FC6D5B6A-4FE6-4CAF-A7D3-164D97D8E22A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F9F1C51C-6E57-4EF6-B59B-D52D6EC9CCDB}" type="sibTrans" cxnId="{FC6D5B6A-4FE6-4CAF-A7D3-164D97D8E22A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980139EE-A5DE-44FC-BF58-9931547C394B}">
      <dgm:prSet custT="1"/>
      <dgm:spPr/>
      <dgm:t>
        <a:bodyPr anchor="ctr"/>
        <a:lstStyle/>
        <a:p>
          <a:pPr latinLnBrk="1"/>
          <a:r>
            <a:rPr lang="ko-KR" sz="1000" b="1" dirty="0"/>
            <a:t>애니메이션이 정상적으로 돌아가고 있는지 점검한다</a:t>
          </a:r>
          <a:r>
            <a:rPr lang="en-US" sz="1000" b="1" dirty="0"/>
            <a:t>.</a:t>
          </a:r>
          <a:endParaRPr lang="ko-KR" sz="1000" b="1" dirty="0"/>
        </a:p>
      </dgm:t>
    </dgm:pt>
    <dgm:pt modelId="{54D1E2F4-B902-47D6-828B-CC4FC7636D14}" type="parTrans" cxnId="{A221E4F0-9EE8-4780-9FD2-EA799739BA07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9D929615-A940-4148-9FB4-E12B3EE94ABC}" type="sibTrans" cxnId="{A221E4F0-9EE8-4780-9FD2-EA799739BA07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BAD3DDEB-CD47-4CD5-88A4-75A0D8FFC931}">
      <dgm:prSet custT="1"/>
      <dgm:spPr/>
      <dgm:t>
        <a:bodyPr anchor="ctr"/>
        <a:lstStyle/>
        <a:p>
          <a:pPr latinLnBrk="1"/>
          <a:r>
            <a:rPr lang="ko-KR" sz="1000" b="1"/>
            <a:t>빠졌거나 부자연 스러운 애니메이션이 있다면 수정 한다</a:t>
          </a:r>
          <a:r>
            <a:rPr lang="en-US" sz="1000" b="1"/>
            <a:t>.</a:t>
          </a:r>
          <a:endParaRPr lang="ko-KR" sz="1000" b="1"/>
        </a:p>
      </dgm:t>
    </dgm:pt>
    <dgm:pt modelId="{AA77DDF9-2EAB-43ED-8178-CE2093F7A82F}" type="parTrans" cxnId="{84888ED7-0ABD-4CDB-929D-E5665ABF7A15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F69811CF-7A2B-4195-A88A-131EA86D1DCE}" type="sibTrans" cxnId="{84888ED7-0ABD-4CDB-929D-E5665ABF7A15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168A2211-57A1-46E6-B3AD-FD6A1FDE79C8}">
      <dgm:prSet custT="1"/>
      <dgm:spPr/>
      <dgm:t>
        <a:bodyPr anchor="ctr"/>
        <a:lstStyle/>
        <a:p>
          <a:pPr latinLnBrk="1"/>
          <a:r>
            <a:rPr lang="en-US" sz="1400" b="1" dirty="0"/>
            <a:t>8</a:t>
          </a:r>
          <a:r>
            <a:rPr lang="ko-KR" sz="1400" b="1" dirty="0"/>
            <a:t>주차</a:t>
          </a:r>
          <a:endParaRPr lang="ko-KR" sz="1050" b="1" dirty="0"/>
        </a:p>
      </dgm:t>
    </dgm:pt>
    <dgm:pt modelId="{8397AB76-6F3C-4957-B443-FC902050B72A}" type="parTrans" cxnId="{37DDB930-56A5-4BD7-9C5F-79F21AE404C7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7790CBA9-8F2C-4EC5-9A6A-94C2E0378254}" type="sibTrans" cxnId="{37DDB930-56A5-4BD7-9C5F-79F21AE404C7}">
      <dgm:prSet/>
      <dgm:spPr>
        <a:solidFill>
          <a:schemeClr val="accent5"/>
        </a:solidFill>
      </dgm:spPr>
      <dgm:t>
        <a:bodyPr/>
        <a:lstStyle/>
        <a:p>
          <a:pPr latinLnBrk="1"/>
          <a:endParaRPr lang="ko-KR" altLang="en-US" sz="2000" b="1"/>
        </a:p>
      </dgm:t>
    </dgm:pt>
    <dgm:pt modelId="{84F537BA-1924-41A1-B0D7-3AAC844AAA50}">
      <dgm:prSet custT="1"/>
      <dgm:spPr/>
      <dgm:t>
        <a:bodyPr anchor="ctr"/>
        <a:lstStyle/>
        <a:p>
          <a:pPr latinLnBrk="1"/>
          <a:r>
            <a:rPr lang="ko-KR" altLang="en-US" sz="1050" b="1" dirty="0"/>
            <a:t>시작과 종료 및 밸런스 조절</a:t>
          </a:r>
          <a:endParaRPr lang="ko-KR" altLang="en-US" sz="900" b="1" dirty="0"/>
        </a:p>
      </dgm:t>
    </dgm:pt>
    <dgm:pt modelId="{C1BC791C-2A75-40AE-8AAD-4A4998E9F9BF}" type="parTrans" cxnId="{E1BD4E7B-182D-46E5-8E47-0BD70BF0E8A2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5C63170B-5E04-4BB1-89AF-FB7274D27348}" type="sibTrans" cxnId="{E1BD4E7B-182D-46E5-8E47-0BD70BF0E8A2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7658E10B-2522-4A96-8D7A-EB4CC70830AE}">
      <dgm:prSet custT="1"/>
      <dgm:spPr/>
      <dgm:t>
        <a:bodyPr anchor="ctr"/>
        <a:lstStyle/>
        <a:p>
          <a:pPr latinLnBrk="1"/>
          <a:r>
            <a:rPr lang="ko-KR" sz="900" b="1" dirty="0"/>
            <a:t>게임 실행 화면</a:t>
          </a:r>
          <a:r>
            <a:rPr lang="en-US" sz="900" b="1" dirty="0"/>
            <a:t>(</a:t>
          </a:r>
          <a:r>
            <a:rPr lang="ko-KR" sz="900" b="1" dirty="0"/>
            <a:t>첫 타이틀 화면</a:t>
          </a:r>
          <a:r>
            <a:rPr lang="en-US" sz="900" b="1" dirty="0"/>
            <a:t>, </a:t>
          </a:r>
          <a:r>
            <a:rPr lang="ko-KR" sz="900" b="1" dirty="0"/>
            <a:t>조작법</a:t>
          </a:r>
          <a:r>
            <a:rPr lang="en-US" sz="900" b="1" dirty="0"/>
            <a:t>, </a:t>
          </a:r>
          <a:r>
            <a:rPr lang="ko-KR" sz="900" b="1" dirty="0"/>
            <a:t>게임 종료 화면</a:t>
          </a:r>
          <a:r>
            <a:rPr lang="en-US" sz="900" b="1" dirty="0"/>
            <a:t>)</a:t>
          </a:r>
          <a:r>
            <a:rPr lang="ko-KR" sz="900" b="1" dirty="0"/>
            <a:t>만들기</a:t>
          </a:r>
        </a:p>
      </dgm:t>
    </dgm:pt>
    <dgm:pt modelId="{C41CDF01-F1D5-4B07-B54D-273878AC5B3D}" type="parTrans" cxnId="{EEE1CE51-A8F9-4B83-BA79-0D6197E989FD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34C8BA4A-165C-4C27-AEB8-D40B94EB760E}" type="sibTrans" cxnId="{EEE1CE51-A8F9-4B83-BA79-0D6197E989FD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FA872544-9706-4FAE-BF9B-3A7A1CBACE8A}">
      <dgm:prSet custT="1"/>
      <dgm:spPr/>
      <dgm:t>
        <a:bodyPr anchor="ctr"/>
        <a:lstStyle/>
        <a:p>
          <a:pPr latinLnBrk="1"/>
          <a:r>
            <a:rPr lang="ko-KR" sz="900" b="1" dirty="0"/>
            <a:t>밸런스 조정한다</a:t>
          </a:r>
          <a:r>
            <a:rPr lang="en-US" sz="900" b="1" dirty="0"/>
            <a:t>.(</a:t>
          </a:r>
          <a:r>
            <a:rPr lang="ko-KR" sz="900" b="1" dirty="0"/>
            <a:t>몬스터의 스킬 사용 빈도나 몬스터 출연 빈도 수정</a:t>
          </a:r>
          <a:r>
            <a:rPr lang="en-US" sz="900" b="1" dirty="0"/>
            <a:t>)</a:t>
          </a:r>
          <a:endParaRPr lang="ko-KR" sz="900" b="1" dirty="0"/>
        </a:p>
      </dgm:t>
    </dgm:pt>
    <dgm:pt modelId="{45466EA9-67FC-4C82-9513-1BF365EDF1EC}" type="parTrans" cxnId="{98D6E75B-F3EF-4419-9AE6-E7680A27F9DA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E2B28902-5164-476F-BB4B-AD3D97951917}" type="sibTrans" cxnId="{98D6E75B-F3EF-4419-9AE6-E7680A27F9DA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6B900134-F893-49D7-A4E7-E1819D354FEA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en-US" sz="1400" b="1" dirty="0"/>
            <a:t>9</a:t>
          </a:r>
          <a:r>
            <a:rPr lang="ko-KR" sz="1400" b="1" dirty="0"/>
            <a:t>주차</a:t>
          </a:r>
          <a:endParaRPr lang="ko-KR" sz="1050" b="1" dirty="0"/>
        </a:p>
      </dgm:t>
    </dgm:pt>
    <dgm:pt modelId="{A45CFA80-0815-4670-A833-ADAFC9037BEE}" type="parTrans" cxnId="{6FBC2DC2-E8A4-4BFA-8E77-6E87B156C54E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5E7912E2-39DC-4C8F-BCB3-4AA68642FA6D}" type="sibTrans" cxnId="{6FBC2DC2-E8A4-4BFA-8E77-6E87B156C54E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72814652-B252-4A3C-B974-4E36498F4EC6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ko-KR" altLang="en-US" sz="1050" b="1" dirty="0"/>
            <a:t>최종 점검 및 릴리즈</a:t>
          </a:r>
          <a:endParaRPr lang="ko-KR" altLang="en-US" sz="900" b="1" dirty="0"/>
        </a:p>
      </dgm:t>
    </dgm:pt>
    <dgm:pt modelId="{200039E4-A2AD-4F28-A905-6BA0AB5781A1}" type="parTrans" cxnId="{4AB21482-7746-4100-AFE0-BC0F7DDA001C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AE0D8C39-B205-41C2-AA4C-93410C3C3AE3}" type="sibTrans" cxnId="{4AB21482-7746-4100-AFE0-BC0F7DDA001C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4DC3F9B5-8C0E-46E0-8A8A-64178F43E5C5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ko-KR" sz="900" b="1" dirty="0"/>
            <a:t>최종 마무리를 하기 전 각 오브젝트가 부드럽게 연결되는지 본다</a:t>
          </a:r>
          <a:r>
            <a:rPr lang="en-US" sz="900" b="1" dirty="0"/>
            <a:t>.</a:t>
          </a:r>
          <a:endParaRPr lang="ko-KR" sz="900" b="1" dirty="0"/>
        </a:p>
      </dgm:t>
    </dgm:pt>
    <dgm:pt modelId="{E3AE8E08-4E98-41E5-A381-E58958B65657}" type="parTrans" cxnId="{4DBC368F-C2A3-43A2-912A-9F4EA0905F16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A43397EF-8C1C-4229-94CE-51FAD15A2D0B}" type="sibTrans" cxnId="{4DBC368F-C2A3-43A2-912A-9F4EA0905F16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C826A04E-69B8-49CE-B405-E10584D98885}">
      <dgm:prSet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/>
          <a:r>
            <a:rPr lang="ko-KR" sz="900" b="1"/>
            <a:t>충돌 처리 오류가 난 곳을 고친다</a:t>
          </a:r>
          <a:r>
            <a:rPr lang="en-US" sz="900" b="1"/>
            <a:t>.</a:t>
          </a:r>
          <a:endParaRPr lang="ko-KR" sz="900" b="1"/>
        </a:p>
      </dgm:t>
    </dgm:pt>
    <dgm:pt modelId="{B7D8BD36-1EF6-4F7D-8711-8D9F931C1045}" type="parTrans" cxnId="{CEDF5275-F601-4B7A-BFCC-F63759AD9193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8B71907B-57E5-4E75-9E8A-8068AEDCA99B}" type="sibTrans" cxnId="{CEDF5275-F601-4B7A-BFCC-F63759AD9193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238C0217-FD4B-4838-9C7C-C7642A631B20}" type="pres">
      <dgm:prSet presAssocID="{1BC840C0-ECF6-479B-AEF8-8F803FEF9D3C}" presName="Name0" presStyleCnt="0">
        <dgm:presLayoutVars>
          <dgm:dir/>
          <dgm:resizeHandles/>
        </dgm:presLayoutVars>
      </dgm:prSet>
      <dgm:spPr/>
    </dgm:pt>
    <dgm:pt modelId="{E3713D7C-5FFE-4165-98DB-30BDA276767A}" type="pres">
      <dgm:prSet presAssocID="{BFC0723B-0A18-46B6-9314-8DCCE624B1DA}" presName="compNode" presStyleCnt="0"/>
      <dgm:spPr/>
    </dgm:pt>
    <dgm:pt modelId="{4396722C-54FB-4BBB-834E-39974F316CC5}" type="pres">
      <dgm:prSet presAssocID="{BFC0723B-0A18-46B6-9314-8DCCE624B1DA}" presName="dummyConnPt" presStyleCnt="0"/>
      <dgm:spPr/>
    </dgm:pt>
    <dgm:pt modelId="{377F0094-9E8F-46A4-ABCE-3B3B085E595F}" type="pres">
      <dgm:prSet presAssocID="{BFC0723B-0A18-46B6-9314-8DCCE624B1DA}" presName="node" presStyleLbl="node1" presStyleIdx="0" presStyleCnt="9">
        <dgm:presLayoutVars>
          <dgm:bulletEnabled val="1"/>
        </dgm:presLayoutVars>
      </dgm:prSet>
      <dgm:spPr/>
    </dgm:pt>
    <dgm:pt modelId="{336EA2AE-9E9F-4E31-A87F-6C795F9ACEBC}" type="pres">
      <dgm:prSet presAssocID="{62C3A13F-E715-45F7-9D36-D521A24DB94D}" presName="sibTrans" presStyleLbl="bgSibTrans2D1" presStyleIdx="0" presStyleCnt="8"/>
      <dgm:spPr/>
    </dgm:pt>
    <dgm:pt modelId="{DA1CFDEC-A074-4E0E-A481-D11E3954D039}" type="pres">
      <dgm:prSet presAssocID="{E2DE83B6-B9EA-485A-AAEA-CAF7EFB84664}" presName="compNode" presStyleCnt="0"/>
      <dgm:spPr/>
    </dgm:pt>
    <dgm:pt modelId="{01819952-4457-4F3E-A7E8-49050D82B222}" type="pres">
      <dgm:prSet presAssocID="{E2DE83B6-B9EA-485A-AAEA-CAF7EFB84664}" presName="dummyConnPt" presStyleCnt="0"/>
      <dgm:spPr/>
    </dgm:pt>
    <dgm:pt modelId="{A7D5BF9F-468E-468F-951B-5E743729BF19}" type="pres">
      <dgm:prSet presAssocID="{E2DE83B6-B9EA-485A-AAEA-CAF7EFB84664}" presName="node" presStyleLbl="node1" presStyleIdx="1" presStyleCnt="9">
        <dgm:presLayoutVars>
          <dgm:bulletEnabled val="1"/>
        </dgm:presLayoutVars>
      </dgm:prSet>
      <dgm:spPr/>
    </dgm:pt>
    <dgm:pt modelId="{23BE9938-36FE-454F-963B-DAD6FFF464D2}" type="pres">
      <dgm:prSet presAssocID="{82F57044-08C0-4E0A-9A66-1FF894C1C0E3}" presName="sibTrans" presStyleLbl="bgSibTrans2D1" presStyleIdx="1" presStyleCnt="8"/>
      <dgm:spPr/>
    </dgm:pt>
    <dgm:pt modelId="{5A0004C4-015D-4234-8CD8-905A33345CB6}" type="pres">
      <dgm:prSet presAssocID="{581FD8B3-8D07-47B2-8963-26D94AC75B31}" presName="compNode" presStyleCnt="0"/>
      <dgm:spPr/>
    </dgm:pt>
    <dgm:pt modelId="{F236490C-4741-4CB8-B07A-E0CF3FA563F3}" type="pres">
      <dgm:prSet presAssocID="{581FD8B3-8D07-47B2-8963-26D94AC75B31}" presName="dummyConnPt" presStyleCnt="0"/>
      <dgm:spPr/>
    </dgm:pt>
    <dgm:pt modelId="{D55F8D94-9E97-4DDE-A318-43BEC9E80460}" type="pres">
      <dgm:prSet presAssocID="{581FD8B3-8D07-47B2-8963-26D94AC75B31}" presName="node" presStyleLbl="node1" presStyleIdx="2" presStyleCnt="9">
        <dgm:presLayoutVars>
          <dgm:bulletEnabled val="1"/>
        </dgm:presLayoutVars>
      </dgm:prSet>
      <dgm:spPr/>
    </dgm:pt>
    <dgm:pt modelId="{DC9F5834-94A6-488E-B117-4805728F6260}" type="pres">
      <dgm:prSet presAssocID="{4C8662D2-63C3-481E-A320-CC2E1F725159}" presName="sibTrans" presStyleLbl="bgSibTrans2D1" presStyleIdx="2" presStyleCnt="8"/>
      <dgm:spPr/>
    </dgm:pt>
    <dgm:pt modelId="{D197081A-EB0E-4C65-8E63-0E4D0B34CF0D}" type="pres">
      <dgm:prSet presAssocID="{E7293B00-CAC2-401A-A936-BC5663EBA044}" presName="compNode" presStyleCnt="0"/>
      <dgm:spPr/>
    </dgm:pt>
    <dgm:pt modelId="{B57990C7-0D8F-44B7-BABD-26C6E1E9683A}" type="pres">
      <dgm:prSet presAssocID="{E7293B00-CAC2-401A-A936-BC5663EBA044}" presName="dummyConnPt" presStyleCnt="0"/>
      <dgm:spPr/>
    </dgm:pt>
    <dgm:pt modelId="{4F24332B-D55F-4380-99A8-4018D77B64E2}" type="pres">
      <dgm:prSet presAssocID="{E7293B00-CAC2-401A-A936-BC5663EBA044}" presName="node" presStyleLbl="node1" presStyleIdx="3" presStyleCnt="9">
        <dgm:presLayoutVars>
          <dgm:bulletEnabled val="1"/>
        </dgm:presLayoutVars>
      </dgm:prSet>
      <dgm:spPr/>
    </dgm:pt>
    <dgm:pt modelId="{E829D15B-DC08-4E50-9399-C42B80143B7A}" type="pres">
      <dgm:prSet presAssocID="{CE86D68B-B53F-4F15-B1E6-A6308142ED9B}" presName="sibTrans" presStyleLbl="bgSibTrans2D1" presStyleIdx="3" presStyleCnt="8"/>
      <dgm:spPr/>
    </dgm:pt>
    <dgm:pt modelId="{94CFEA05-DE7C-4C69-917E-59077459BF5E}" type="pres">
      <dgm:prSet presAssocID="{62B377E4-A08F-44FA-91B9-E544551B467F}" presName="compNode" presStyleCnt="0"/>
      <dgm:spPr/>
    </dgm:pt>
    <dgm:pt modelId="{03224BE8-E896-46B9-8BFC-286CEA1BEB85}" type="pres">
      <dgm:prSet presAssocID="{62B377E4-A08F-44FA-91B9-E544551B467F}" presName="dummyConnPt" presStyleCnt="0"/>
      <dgm:spPr/>
    </dgm:pt>
    <dgm:pt modelId="{3F8AEA3E-8696-4D44-BE90-E934B5C3DE84}" type="pres">
      <dgm:prSet presAssocID="{62B377E4-A08F-44FA-91B9-E544551B467F}" presName="node" presStyleLbl="node1" presStyleIdx="4" presStyleCnt="9">
        <dgm:presLayoutVars>
          <dgm:bulletEnabled val="1"/>
        </dgm:presLayoutVars>
      </dgm:prSet>
      <dgm:spPr/>
    </dgm:pt>
    <dgm:pt modelId="{CF8B7963-962C-4264-B653-D351581508DD}" type="pres">
      <dgm:prSet presAssocID="{49F63388-C2A9-4AA2-9DA3-134FC09E9CA0}" presName="sibTrans" presStyleLbl="bgSibTrans2D1" presStyleIdx="4" presStyleCnt="8"/>
      <dgm:spPr/>
    </dgm:pt>
    <dgm:pt modelId="{4D164654-2256-49CF-880F-F44570878309}" type="pres">
      <dgm:prSet presAssocID="{FC284277-B752-4FCD-A15C-2498B26F7785}" presName="compNode" presStyleCnt="0"/>
      <dgm:spPr/>
    </dgm:pt>
    <dgm:pt modelId="{61AC4BFB-8862-452D-A6F3-745610F41A8E}" type="pres">
      <dgm:prSet presAssocID="{FC284277-B752-4FCD-A15C-2498B26F7785}" presName="dummyConnPt" presStyleCnt="0"/>
      <dgm:spPr/>
    </dgm:pt>
    <dgm:pt modelId="{9A4E28D0-CFFD-421E-B916-F35B91C83CD1}" type="pres">
      <dgm:prSet presAssocID="{FC284277-B752-4FCD-A15C-2498B26F7785}" presName="node" presStyleLbl="node1" presStyleIdx="5" presStyleCnt="9">
        <dgm:presLayoutVars>
          <dgm:bulletEnabled val="1"/>
        </dgm:presLayoutVars>
      </dgm:prSet>
      <dgm:spPr/>
    </dgm:pt>
    <dgm:pt modelId="{065776B2-1838-49AD-B559-689844E93429}" type="pres">
      <dgm:prSet presAssocID="{5D8D33FA-63C4-4AA7-84A0-B12228A84267}" presName="sibTrans" presStyleLbl="bgSibTrans2D1" presStyleIdx="5" presStyleCnt="8"/>
      <dgm:spPr/>
    </dgm:pt>
    <dgm:pt modelId="{ED8DCFC0-3C65-4EF1-8246-971DF5A0A18F}" type="pres">
      <dgm:prSet presAssocID="{2F389F4B-9299-49C2-91AF-163CCEDB3BF4}" presName="compNode" presStyleCnt="0"/>
      <dgm:spPr/>
    </dgm:pt>
    <dgm:pt modelId="{08110A01-4CA0-4AE6-8C4D-867F2AEC5F76}" type="pres">
      <dgm:prSet presAssocID="{2F389F4B-9299-49C2-91AF-163CCEDB3BF4}" presName="dummyConnPt" presStyleCnt="0"/>
      <dgm:spPr/>
    </dgm:pt>
    <dgm:pt modelId="{06A5BBEC-D463-46CB-B5F5-DCF0FC977707}" type="pres">
      <dgm:prSet presAssocID="{2F389F4B-9299-49C2-91AF-163CCEDB3BF4}" presName="node" presStyleLbl="node1" presStyleIdx="6" presStyleCnt="9" custScaleX="140513">
        <dgm:presLayoutVars>
          <dgm:bulletEnabled val="1"/>
        </dgm:presLayoutVars>
      </dgm:prSet>
      <dgm:spPr/>
    </dgm:pt>
    <dgm:pt modelId="{B1A7840E-D693-4133-AFAF-EC1D0FF88341}" type="pres">
      <dgm:prSet presAssocID="{71ACEBBA-7679-4315-8D57-19328F45F18D}" presName="sibTrans" presStyleLbl="bgSibTrans2D1" presStyleIdx="6" presStyleCnt="8"/>
      <dgm:spPr/>
    </dgm:pt>
    <dgm:pt modelId="{9A8E43B3-66B5-4EFA-BD5F-81071D5186A2}" type="pres">
      <dgm:prSet presAssocID="{168A2211-57A1-46E6-B3AD-FD6A1FDE79C8}" presName="compNode" presStyleCnt="0"/>
      <dgm:spPr/>
    </dgm:pt>
    <dgm:pt modelId="{D4675C1E-7484-430D-9E6F-0221C99571C9}" type="pres">
      <dgm:prSet presAssocID="{168A2211-57A1-46E6-B3AD-FD6A1FDE79C8}" presName="dummyConnPt" presStyleCnt="0"/>
      <dgm:spPr/>
    </dgm:pt>
    <dgm:pt modelId="{3DEAFA38-D268-48E1-8530-0AC5A3CF6DEF}" type="pres">
      <dgm:prSet presAssocID="{168A2211-57A1-46E6-B3AD-FD6A1FDE79C8}" presName="node" presStyleLbl="node1" presStyleIdx="7" presStyleCnt="9" custScaleX="139076">
        <dgm:presLayoutVars>
          <dgm:bulletEnabled val="1"/>
        </dgm:presLayoutVars>
      </dgm:prSet>
      <dgm:spPr/>
    </dgm:pt>
    <dgm:pt modelId="{363BB823-730D-4DCD-AB87-5D2B37B7BE0F}" type="pres">
      <dgm:prSet presAssocID="{7790CBA9-8F2C-4EC5-9A6A-94C2E0378254}" presName="sibTrans" presStyleLbl="bgSibTrans2D1" presStyleIdx="7" presStyleCnt="8"/>
      <dgm:spPr/>
    </dgm:pt>
    <dgm:pt modelId="{A3349F28-525D-4007-82B1-10F9FFEAC66E}" type="pres">
      <dgm:prSet presAssocID="{6B900134-F893-49D7-A4E7-E1819D354FEA}" presName="compNode" presStyleCnt="0"/>
      <dgm:spPr/>
    </dgm:pt>
    <dgm:pt modelId="{51CB9A27-E9FD-4BD5-A17F-9D98D6B9BFEA}" type="pres">
      <dgm:prSet presAssocID="{6B900134-F893-49D7-A4E7-E1819D354FEA}" presName="dummyConnPt" presStyleCnt="0"/>
      <dgm:spPr/>
    </dgm:pt>
    <dgm:pt modelId="{19142EEA-2493-4EF0-BD7B-AF0ABF34A84D}" type="pres">
      <dgm:prSet presAssocID="{6B900134-F893-49D7-A4E7-E1819D354FEA}" presName="node" presStyleLbl="node1" presStyleIdx="8" presStyleCnt="9" custScaleX="136920">
        <dgm:presLayoutVars>
          <dgm:bulletEnabled val="1"/>
        </dgm:presLayoutVars>
      </dgm:prSet>
      <dgm:spPr/>
    </dgm:pt>
  </dgm:ptLst>
  <dgm:cxnLst>
    <dgm:cxn modelId="{279B5C00-A7F7-4985-A927-9EC42DDA40F7}" srcId="{1BC840C0-ECF6-479B-AEF8-8F803FEF9D3C}" destId="{62B377E4-A08F-44FA-91B9-E544551B467F}" srcOrd="4" destOrd="0" parTransId="{2B01CE91-7C80-4852-9D8A-B959C8C042D2}" sibTransId="{49F63388-C2A9-4AA2-9DA3-134FC09E9CA0}"/>
    <dgm:cxn modelId="{A31FC102-3408-4765-889E-BC35BEEEBB16}" type="presOf" srcId="{1BC840C0-ECF6-479B-AEF8-8F803FEF9D3C}" destId="{238C0217-FD4B-4838-9C7C-C7642A631B20}" srcOrd="0" destOrd="0" presId="urn:microsoft.com/office/officeart/2005/8/layout/bProcess4"/>
    <dgm:cxn modelId="{ED178504-60D8-4E4B-97DF-48E5B913CA70}" type="presOf" srcId="{5EFADB5D-1F77-4E86-9199-5696F0F7CF7A}" destId="{D55F8D94-9E97-4DDE-A318-43BEC9E80460}" srcOrd="0" destOrd="3" presId="urn:microsoft.com/office/officeart/2005/8/layout/bProcess4"/>
    <dgm:cxn modelId="{F3DD3B05-979E-4CEF-BC4C-DA4C24FAC514}" type="presOf" srcId="{D5F68E0B-6238-4951-BC58-BD674333AA1E}" destId="{D55F8D94-9E97-4DDE-A318-43BEC9E80460}" srcOrd="0" destOrd="1" presId="urn:microsoft.com/office/officeart/2005/8/layout/bProcess4"/>
    <dgm:cxn modelId="{AB03C705-B0A7-4A1C-B67F-F7D71F734506}" type="presOf" srcId="{D307715D-3FB5-4ACB-8E94-CBF7B2023919}" destId="{3F8AEA3E-8696-4D44-BE90-E934B5C3DE84}" srcOrd="0" destOrd="4" presId="urn:microsoft.com/office/officeart/2005/8/layout/bProcess4"/>
    <dgm:cxn modelId="{35B58109-CE72-4621-8AFF-E470EFF21E2A}" srcId="{9FEF6EDF-20D6-49B2-8160-DE9BA92B3208}" destId="{6E45FF22-43DD-44E9-8BB2-52A5D151E3EF}" srcOrd="0" destOrd="0" parTransId="{8804AD70-34E5-4450-A43C-AAD5FFD529D5}" sibTransId="{568B3682-7926-4A07-881C-AB0871455241}"/>
    <dgm:cxn modelId="{6161990C-7CEA-43B2-A0FA-6351769BF7AB}" srcId="{D5F68E0B-6238-4951-BC58-BD674333AA1E}" destId="{5EFADB5D-1F77-4E86-9199-5696F0F7CF7A}" srcOrd="1" destOrd="0" parTransId="{CC7C74D9-3D72-4A68-8624-7526A7F62105}" sibTransId="{B41906D4-28B4-46E6-8DA3-2245B2E2F1DC}"/>
    <dgm:cxn modelId="{3BB91B0E-FBA1-455E-BBA1-8ACE39424FD7}" type="presOf" srcId="{0966DB82-6CEA-4DB5-9408-D73FD4B7DFE8}" destId="{3F8AEA3E-8696-4D44-BE90-E934B5C3DE84}" srcOrd="0" destOrd="3" presId="urn:microsoft.com/office/officeart/2005/8/layout/bProcess4"/>
    <dgm:cxn modelId="{2CF5E911-A03C-40BF-A747-076129F0B4F2}" type="presOf" srcId="{73522555-2A45-4F0D-94D8-69E385D37F10}" destId="{D55F8D94-9E97-4DDE-A318-43BEC9E80460}" srcOrd="0" destOrd="2" presId="urn:microsoft.com/office/officeart/2005/8/layout/bProcess4"/>
    <dgm:cxn modelId="{7907C613-18C0-4A4B-A393-66F223C34C51}" srcId="{1187BDF2-2011-4DA9-8F10-5740A292C92A}" destId="{30CB089C-5FBE-456C-AEC1-C21A14157AA2}" srcOrd="0" destOrd="0" parTransId="{E240E725-9D69-40E0-ABA8-60A24BA30F39}" sibTransId="{FDE9871A-E969-4D07-8258-C8BD86750948}"/>
    <dgm:cxn modelId="{E80BA014-D597-4FE3-9DF4-11BA27C18CA4}" srcId="{1BC840C0-ECF6-479B-AEF8-8F803FEF9D3C}" destId="{FC284277-B752-4FCD-A15C-2498B26F7785}" srcOrd="5" destOrd="0" parTransId="{628131FF-8132-4D93-AA58-6228874C3B29}" sibTransId="{5D8D33FA-63C4-4AA7-84A0-B12228A84267}"/>
    <dgm:cxn modelId="{D5D92B16-D2F1-4D57-B180-5418059C1AA4}" type="presOf" srcId="{B3189FAC-982E-4D92-8EAA-AD722039A6D5}" destId="{9A4E28D0-CFFD-421E-B916-F35B91C83CD1}" srcOrd="0" destOrd="3" presId="urn:microsoft.com/office/officeart/2005/8/layout/bProcess4"/>
    <dgm:cxn modelId="{E42B1317-FC44-4352-B1E0-532A0F90A23F}" srcId="{C3CC2CFE-D973-4476-9C1D-CF3304B4727C}" destId="{EC6B38D8-7992-4298-BFBD-5F9051F9A97C}" srcOrd="0" destOrd="0" parTransId="{82C4AA00-E83C-4A4D-B585-F38A02D49577}" sibTransId="{4454FC7D-09CB-4305-BFC9-298A61C5C403}"/>
    <dgm:cxn modelId="{10AB731C-8782-4C0C-AADA-B63074ADED29}" srcId="{1BC840C0-ECF6-479B-AEF8-8F803FEF9D3C}" destId="{E7293B00-CAC2-401A-A936-BC5663EBA044}" srcOrd="3" destOrd="0" parTransId="{86BE627F-8CF1-40EB-9861-C31BA8A5A07B}" sibTransId="{CE86D68B-B53F-4F15-B1E6-A6308142ED9B}"/>
    <dgm:cxn modelId="{0D504C1D-9B76-45F4-9EDF-AB39D075F12B}" type="presOf" srcId="{8D21EEF9-FFBE-4F24-B53D-D239C0C4DD04}" destId="{9A4E28D0-CFFD-421E-B916-F35B91C83CD1}" srcOrd="0" destOrd="1" presId="urn:microsoft.com/office/officeart/2005/8/layout/bProcess4"/>
    <dgm:cxn modelId="{01E6171F-8735-48B2-BE3E-8949C1D2D09B}" srcId="{D5F68E0B-6238-4951-BC58-BD674333AA1E}" destId="{73522555-2A45-4F0D-94D8-69E385D37F10}" srcOrd="0" destOrd="0" parTransId="{D2C622A8-46AA-4A94-8B01-189EAF537DB7}" sibTransId="{EF500626-52AC-445E-A63E-F1E804C7F127}"/>
    <dgm:cxn modelId="{8AEBEB1F-CA1F-4CC0-9A26-10CB605277F0}" type="presOf" srcId="{E2DE83B6-B9EA-485A-AAEA-CAF7EFB84664}" destId="{A7D5BF9F-468E-468F-951B-5E743729BF19}" srcOrd="0" destOrd="0" presId="urn:microsoft.com/office/officeart/2005/8/layout/bProcess4"/>
    <dgm:cxn modelId="{2FB70926-5A04-43BB-AAA1-E362A873740C}" type="presOf" srcId="{168A2211-57A1-46E6-B3AD-FD6A1FDE79C8}" destId="{3DEAFA38-D268-48E1-8530-0AC5A3CF6DEF}" srcOrd="0" destOrd="0" presId="urn:microsoft.com/office/officeart/2005/8/layout/bProcess4"/>
    <dgm:cxn modelId="{494F1529-AD00-499F-AC27-209598E98F0B}" srcId="{8D21EEF9-FFBE-4F24-B53D-D239C0C4DD04}" destId="{D5DB234C-EAB9-46FB-9861-68B453A5493F}" srcOrd="0" destOrd="0" parTransId="{4EECE95F-069E-4CD3-97FF-EA05CE648A7A}" sibTransId="{9F9AF234-130B-4A26-9DC7-472F146532D3}"/>
    <dgm:cxn modelId="{F933BD29-183C-4E44-9358-7F1443FA3C81}" srcId="{8D21EEF9-FFBE-4F24-B53D-D239C0C4DD04}" destId="{B3189FAC-982E-4D92-8EAA-AD722039A6D5}" srcOrd="1" destOrd="0" parTransId="{4A4A9321-88AA-4F62-BD67-F4C3D2168675}" sibTransId="{42F4551E-AECA-4686-ABBF-70432311C4DB}"/>
    <dgm:cxn modelId="{672D702F-94E5-40B6-AAE7-35AAD00B19A8}" type="presOf" srcId="{C3CC2CFE-D973-4476-9C1D-CF3304B4727C}" destId="{4F24332B-D55F-4380-99A8-4018D77B64E2}" srcOrd="0" destOrd="1" presId="urn:microsoft.com/office/officeart/2005/8/layout/bProcess4"/>
    <dgm:cxn modelId="{5A6C742F-C990-4A7A-91AC-D0C3E442C8FC}" type="presOf" srcId="{6B900134-F893-49D7-A4E7-E1819D354FEA}" destId="{19142EEA-2493-4EF0-BD7B-AF0ABF34A84D}" srcOrd="0" destOrd="0" presId="urn:microsoft.com/office/officeart/2005/8/layout/bProcess4"/>
    <dgm:cxn modelId="{37DDB930-56A5-4BD7-9C5F-79F21AE404C7}" srcId="{1BC840C0-ECF6-479B-AEF8-8F803FEF9D3C}" destId="{168A2211-57A1-46E6-B3AD-FD6A1FDE79C8}" srcOrd="7" destOrd="0" parTransId="{8397AB76-6F3C-4957-B443-FC902050B72A}" sibTransId="{7790CBA9-8F2C-4EC5-9A6A-94C2E0378254}"/>
    <dgm:cxn modelId="{1ADA6A34-7350-4731-A199-7108779EB9AF}" type="presOf" srcId="{980139EE-A5DE-44FC-BF58-9931547C394B}" destId="{06A5BBEC-D463-46CB-B5F5-DCF0FC977707}" srcOrd="0" destOrd="2" presId="urn:microsoft.com/office/officeart/2005/8/layout/bProcess4"/>
    <dgm:cxn modelId="{18B9D734-1B4D-4355-BB9E-BB304DF26F4A}" srcId="{581FD8B3-8D07-47B2-8963-26D94AC75B31}" destId="{D5F68E0B-6238-4951-BC58-BD674333AA1E}" srcOrd="0" destOrd="0" parTransId="{9D44BCD8-CC1D-433C-BBDA-CE4A96A10C55}" sibTransId="{E138BD95-90E5-4612-9BE6-5D0D37AFED87}"/>
    <dgm:cxn modelId="{FA99B035-44A5-47C2-8349-C3668A35D605}" type="presOf" srcId="{BAD3DDEB-CD47-4CD5-88A4-75A0D8FFC931}" destId="{06A5BBEC-D463-46CB-B5F5-DCF0FC977707}" srcOrd="0" destOrd="3" presId="urn:microsoft.com/office/officeart/2005/8/layout/bProcess4"/>
    <dgm:cxn modelId="{DD67905B-B1F2-4B24-90EF-E0053A0896B2}" type="presOf" srcId="{72814652-B252-4A3C-B974-4E36498F4EC6}" destId="{19142EEA-2493-4EF0-BD7B-AF0ABF34A84D}" srcOrd="0" destOrd="1" presId="urn:microsoft.com/office/officeart/2005/8/layout/bProcess4"/>
    <dgm:cxn modelId="{98D6E75B-F3EF-4419-9AE6-E7680A27F9DA}" srcId="{84F537BA-1924-41A1-B0D7-3AAC844AAA50}" destId="{FA872544-9706-4FAE-BF9B-3A7A1CBACE8A}" srcOrd="1" destOrd="0" parTransId="{45466EA9-67FC-4C82-9513-1BF365EDF1EC}" sibTransId="{E2B28902-5164-476F-BB4B-AD3D97951917}"/>
    <dgm:cxn modelId="{98D01F41-4706-4804-96CA-8A98CC5A05BA}" type="presOf" srcId="{581FD8B3-8D07-47B2-8963-26D94AC75B31}" destId="{D55F8D94-9E97-4DDE-A318-43BEC9E80460}" srcOrd="0" destOrd="0" presId="urn:microsoft.com/office/officeart/2005/8/layout/bProcess4"/>
    <dgm:cxn modelId="{E356BF61-5C56-40E6-BABF-A887DC2F8A52}" type="presOf" srcId="{49F63388-C2A9-4AA2-9DA3-134FC09E9CA0}" destId="{CF8B7963-962C-4264-B653-D351581508DD}" srcOrd="0" destOrd="0" presId="urn:microsoft.com/office/officeart/2005/8/layout/bProcess4"/>
    <dgm:cxn modelId="{29A2BA42-805B-4609-9085-78898A558872}" srcId="{1BC840C0-ECF6-479B-AEF8-8F803FEF9D3C}" destId="{581FD8B3-8D07-47B2-8963-26D94AC75B31}" srcOrd="2" destOrd="0" parTransId="{38764AE1-DFE0-40BE-B8C3-193E059F0240}" sibTransId="{4C8662D2-63C3-481E-A320-CC2E1F725159}"/>
    <dgm:cxn modelId="{0C883D65-D034-4107-B6F9-B4453BFC1CDB}" type="presOf" srcId="{CE86D68B-B53F-4F15-B1E6-A6308142ED9B}" destId="{E829D15B-DC08-4E50-9399-C42B80143B7A}" srcOrd="0" destOrd="0" presId="urn:microsoft.com/office/officeart/2005/8/layout/bProcess4"/>
    <dgm:cxn modelId="{32821347-40EA-4555-A5AE-EBD324282450}" type="presOf" srcId="{4C8662D2-63C3-481E-A320-CC2E1F725159}" destId="{DC9F5834-94A6-488E-B117-4805728F6260}" srcOrd="0" destOrd="0" presId="urn:microsoft.com/office/officeart/2005/8/layout/bProcess4"/>
    <dgm:cxn modelId="{DF52A067-719E-4287-9538-9AB0FA56B2C2}" type="presOf" srcId="{82F57044-08C0-4E0A-9A66-1FF894C1C0E3}" destId="{23BE9938-36FE-454F-963B-DAD6FFF464D2}" srcOrd="0" destOrd="0" presId="urn:microsoft.com/office/officeart/2005/8/layout/bProcess4"/>
    <dgm:cxn modelId="{E716A168-2A72-470D-8F24-87907EB42007}" type="presOf" srcId="{62C3A13F-E715-45F7-9D36-D521A24DB94D}" destId="{336EA2AE-9E9F-4E31-A87F-6C795F9ACEBC}" srcOrd="0" destOrd="0" presId="urn:microsoft.com/office/officeart/2005/8/layout/bProcess4"/>
    <dgm:cxn modelId="{ED94A768-F5EE-49C1-B256-5135D9DBC805}" type="presOf" srcId="{EC6B38D8-7992-4298-BFBD-5F9051F9A97C}" destId="{4F24332B-D55F-4380-99A8-4018D77B64E2}" srcOrd="0" destOrd="2" presId="urn:microsoft.com/office/officeart/2005/8/layout/bProcess4"/>
    <dgm:cxn modelId="{5E23E148-BB2A-4F16-A246-C489243D5693}" type="presOf" srcId="{7790CBA9-8F2C-4EC5-9A6A-94C2E0378254}" destId="{363BB823-730D-4DCD-AB87-5D2B37B7BE0F}" srcOrd="0" destOrd="0" presId="urn:microsoft.com/office/officeart/2005/8/layout/bProcess4"/>
    <dgm:cxn modelId="{F0B28C69-3525-4814-877B-9F0FB2A77EFF}" type="presOf" srcId="{23E3F90E-DA66-49A1-A8D9-F25CBD4533D9}" destId="{3F8AEA3E-8696-4D44-BE90-E934B5C3DE84}" srcOrd="0" destOrd="2" presId="urn:microsoft.com/office/officeart/2005/8/layout/bProcess4"/>
    <dgm:cxn modelId="{FC6D5B6A-4FE6-4CAF-A7D3-164D97D8E22A}" srcId="{2F389F4B-9299-49C2-91AF-163CCEDB3BF4}" destId="{ABCF2F77-5BBE-4451-9E88-641F2BC06413}" srcOrd="0" destOrd="0" parTransId="{5FFDAA0C-949A-4821-809C-8F24D2760FA2}" sibTransId="{F9F1C51C-6E57-4EF6-B59B-D52D6EC9CCDB}"/>
    <dgm:cxn modelId="{3B6B336F-37F6-49F2-9947-CEA784CA1873}" srcId="{FC284277-B752-4FCD-A15C-2498B26F7785}" destId="{8D21EEF9-FFBE-4F24-B53D-D239C0C4DD04}" srcOrd="0" destOrd="0" parTransId="{9647AFA6-EA39-4F90-BB26-2A045BA80EAB}" sibTransId="{E15A98F7-88E9-406A-A43A-5DC7B8BD2918}"/>
    <dgm:cxn modelId="{23D4E14F-C54C-41A6-A337-2DEFDF3711C8}" type="presOf" srcId="{6E45FF22-43DD-44E9-8BB2-52A5D151E3EF}" destId="{A7D5BF9F-468E-468F-951B-5E743729BF19}" srcOrd="0" destOrd="2" presId="urn:microsoft.com/office/officeart/2005/8/layout/bProcess4"/>
    <dgm:cxn modelId="{EEE1CE51-A8F9-4B83-BA79-0D6197E989FD}" srcId="{84F537BA-1924-41A1-B0D7-3AAC844AAA50}" destId="{7658E10B-2522-4A96-8D7A-EB4CC70830AE}" srcOrd="0" destOrd="0" parTransId="{C41CDF01-F1D5-4B07-B54D-273878AC5B3D}" sibTransId="{34C8BA4A-165C-4C27-AEB8-D40B94EB760E}"/>
    <dgm:cxn modelId="{CEDF5275-F601-4B7A-BFCC-F63759AD9193}" srcId="{72814652-B252-4A3C-B974-4E36498F4EC6}" destId="{C826A04E-69B8-49CE-B405-E10584D98885}" srcOrd="1" destOrd="0" parTransId="{B7D8BD36-1EF6-4F7D-8711-8D9F931C1045}" sibTransId="{8B71907B-57E5-4E75-9E8A-8068AEDCA99B}"/>
    <dgm:cxn modelId="{2930BA58-87BF-4449-907F-0FAD64D4F819}" type="presOf" srcId="{34240DD1-B283-4473-AD05-DFFDA8BE2F29}" destId="{A7D5BF9F-468E-468F-951B-5E743729BF19}" srcOrd="0" destOrd="3" presId="urn:microsoft.com/office/officeart/2005/8/layout/bProcess4"/>
    <dgm:cxn modelId="{FFA8DD79-64BB-4B59-89D2-4D91EEEEC959}" srcId="{1BC840C0-ECF6-479B-AEF8-8F803FEF9D3C}" destId="{2F389F4B-9299-49C2-91AF-163CCEDB3BF4}" srcOrd="6" destOrd="0" parTransId="{C149B8D9-E9B7-47DF-8B4B-D10899486A86}" sibTransId="{71ACEBBA-7679-4315-8D57-19328F45F18D}"/>
    <dgm:cxn modelId="{7D9BE859-FBA4-44A9-9FEC-327286FEFD9D}" type="presOf" srcId="{5D8D33FA-63C4-4AA7-84A0-B12228A84267}" destId="{065776B2-1838-49AD-B559-689844E93429}" srcOrd="0" destOrd="0" presId="urn:microsoft.com/office/officeart/2005/8/layout/bProcess4"/>
    <dgm:cxn modelId="{807D065A-A02D-47FD-A0C2-6DA8F5A54195}" type="presOf" srcId="{FC284277-B752-4FCD-A15C-2498B26F7785}" destId="{9A4E28D0-CFFD-421E-B916-F35B91C83CD1}" srcOrd="0" destOrd="0" presId="urn:microsoft.com/office/officeart/2005/8/layout/bProcess4"/>
    <dgm:cxn modelId="{A1A67A7A-AC14-4381-82AE-31D8F43A1DEF}" type="presOf" srcId="{D5DB234C-EAB9-46FB-9861-68B453A5493F}" destId="{9A4E28D0-CFFD-421E-B916-F35B91C83CD1}" srcOrd="0" destOrd="2" presId="urn:microsoft.com/office/officeart/2005/8/layout/bProcess4"/>
    <dgm:cxn modelId="{E1BD4E7B-182D-46E5-8E47-0BD70BF0E8A2}" srcId="{168A2211-57A1-46E6-B3AD-FD6A1FDE79C8}" destId="{84F537BA-1924-41A1-B0D7-3AAC844AAA50}" srcOrd="0" destOrd="0" parTransId="{C1BC791C-2A75-40AE-8AAD-4A4998E9F9BF}" sibTransId="{5C63170B-5E04-4BB1-89AF-FB7274D27348}"/>
    <dgm:cxn modelId="{A1010D7C-753E-4202-BE1E-CBF8CCD3F53E}" type="presOf" srcId="{84F537BA-1924-41A1-B0D7-3AAC844AAA50}" destId="{3DEAFA38-D268-48E1-8530-0AC5A3CF6DEF}" srcOrd="0" destOrd="1" presId="urn:microsoft.com/office/officeart/2005/8/layout/bProcess4"/>
    <dgm:cxn modelId="{4AB21482-7746-4100-AFE0-BC0F7DDA001C}" srcId="{6B900134-F893-49D7-A4E7-E1819D354FEA}" destId="{72814652-B252-4A3C-B974-4E36498F4EC6}" srcOrd="0" destOrd="0" parTransId="{200039E4-A2AD-4F28-A905-6BA0AB5781A1}" sibTransId="{AE0D8C39-B205-41C2-AA4C-93410C3C3AE3}"/>
    <dgm:cxn modelId="{85218389-7C5C-4B49-BD99-665D406B485A}" type="presOf" srcId="{9FEF6EDF-20D6-49B2-8160-DE9BA92B3208}" destId="{A7D5BF9F-468E-468F-951B-5E743729BF19}" srcOrd="0" destOrd="1" presId="urn:microsoft.com/office/officeart/2005/8/layout/bProcess4"/>
    <dgm:cxn modelId="{FE88AA8A-8FBC-49A6-AE96-F7FC7CD5301D}" type="presOf" srcId="{7658E10B-2522-4A96-8D7A-EB4CC70830AE}" destId="{3DEAFA38-D268-48E1-8530-0AC5A3CF6DEF}" srcOrd="0" destOrd="2" presId="urn:microsoft.com/office/officeart/2005/8/layout/bProcess4"/>
    <dgm:cxn modelId="{89B2D08B-AFB5-4C5A-8E2D-FDB0BF1BB892}" type="presOf" srcId="{4DC3F9B5-8C0E-46E0-8A8A-64178F43E5C5}" destId="{19142EEA-2493-4EF0-BD7B-AF0ABF34A84D}" srcOrd="0" destOrd="2" presId="urn:microsoft.com/office/officeart/2005/8/layout/bProcess4"/>
    <dgm:cxn modelId="{BB3D5E8C-6683-41CB-A46A-19C1807B3487}" type="presOf" srcId="{71ACEBBA-7679-4315-8D57-19328F45F18D}" destId="{B1A7840E-D693-4133-AFAF-EC1D0FF88341}" srcOrd="0" destOrd="0" presId="urn:microsoft.com/office/officeart/2005/8/layout/bProcess4"/>
    <dgm:cxn modelId="{4DBC368F-C2A3-43A2-912A-9F4EA0905F16}" srcId="{72814652-B252-4A3C-B974-4E36498F4EC6}" destId="{4DC3F9B5-8C0E-46E0-8A8A-64178F43E5C5}" srcOrd="0" destOrd="0" parTransId="{E3AE8E08-4E98-41E5-A381-E58958B65657}" sibTransId="{A43397EF-8C1C-4229-94CE-51FAD15A2D0B}"/>
    <dgm:cxn modelId="{51B08E99-5AC1-4160-80AA-6671D165B3B4}" type="presOf" srcId="{C826A04E-69B8-49CE-B405-E10584D98885}" destId="{19142EEA-2493-4EF0-BD7B-AF0ABF34A84D}" srcOrd="0" destOrd="3" presId="urn:microsoft.com/office/officeart/2005/8/layout/bProcess4"/>
    <dgm:cxn modelId="{25403A9C-D37C-49D9-B8AB-BE5D4EA0210D}" srcId="{1BC840C0-ECF6-479B-AEF8-8F803FEF9D3C}" destId="{BFC0723B-0A18-46B6-9314-8DCCE624B1DA}" srcOrd="0" destOrd="0" parTransId="{D55F8449-9CA1-4E5C-8DE8-AAC50F2CC994}" sibTransId="{62C3A13F-E715-45F7-9D36-D521A24DB94D}"/>
    <dgm:cxn modelId="{14F444A1-ED3C-4A16-B85C-C3B5630A6076}" srcId="{B12B5DAB-DDDF-44BA-9E5C-E89BEB722F7F}" destId="{0966DB82-6CEA-4DB5-9408-D73FD4B7DFE8}" srcOrd="1" destOrd="0" parTransId="{92B89C78-F6BD-4925-8696-120C23AE7A39}" sibTransId="{466A10D8-F8F1-417E-8F5B-E7302FED22A4}"/>
    <dgm:cxn modelId="{1AB45BA6-D947-409A-8CE3-76EB6B15CF2C}" srcId="{E7293B00-CAC2-401A-A936-BC5663EBA044}" destId="{C3CC2CFE-D973-4476-9C1D-CF3304B4727C}" srcOrd="0" destOrd="0" parTransId="{26779C24-1EE6-4EAE-A9E9-E1AC31999ACC}" sibTransId="{006F088B-2F0C-41A5-8745-C968ED76815E}"/>
    <dgm:cxn modelId="{2359CBAC-E649-4E10-96AB-9241A67E6EFA}" type="presOf" srcId="{E7293B00-CAC2-401A-A936-BC5663EBA044}" destId="{4F24332B-D55F-4380-99A8-4018D77B64E2}" srcOrd="0" destOrd="0" presId="urn:microsoft.com/office/officeart/2005/8/layout/bProcess4"/>
    <dgm:cxn modelId="{AA91B2B0-C504-42F8-BF24-D2EE70F67339}" srcId="{62B377E4-A08F-44FA-91B9-E544551B467F}" destId="{B12B5DAB-DDDF-44BA-9E5C-E89BEB722F7F}" srcOrd="0" destOrd="0" parTransId="{88631906-9E3C-4C23-BDC3-C9A0F5F5D0EF}" sibTransId="{0F1D0C07-1D6F-4320-87A1-009CB38FF4F1}"/>
    <dgm:cxn modelId="{1AE3E0B8-3604-4466-A2F4-21CFB378E588}" srcId="{B12B5DAB-DDDF-44BA-9E5C-E89BEB722F7F}" destId="{D307715D-3FB5-4ACB-8E94-CBF7B2023919}" srcOrd="2" destOrd="0" parTransId="{147911E1-F413-464F-B4A0-226FD5AF26BD}" sibTransId="{66F6CAB9-EB4D-4F66-B46D-D35A9E3A3C17}"/>
    <dgm:cxn modelId="{9A5C60BA-183B-48F9-96A7-47769BBC4064}" type="presOf" srcId="{ABCF2F77-5BBE-4451-9E88-641F2BC06413}" destId="{06A5BBEC-D463-46CB-B5F5-DCF0FC977707}" srcOrd="0" destOrd="1" presId="urn:microsoft.com/office/officeart/2005/8/layout/bProcess4"/>
    <dgm:cxn modelId="{0B3BCCBF-4C1F-4D30-AED0-EEBEBC284763}" type="presOf" srcId="{30CB089C-5FBE-456C-AEC1-C21A14157AA2}" destId="{377F0094-9E8F-46A4-ABCE-3B3B085E595F}" srcOrd="0" destOrd="2" presId="urn:microsoft.com/office/officeart/2005/8/layout/bProcess4"/>
    <dgm:cxn modelId="{6FBC2DC2-E8A4-4BFA-8E77-6E87B156C54E}" srcId="{1BC840C0-ECF6-479B-AEF8-8F803FEF9D3C}" destId="{6B900134-F893-49D7-A4E7-E1819D354FEA}" srcOrd="8" destOrd="0" parTransId="{A45CFA80-0815-4670-A833-ADAFC9037BEE}" sibTransId="{5E7912E2-39DC-4C8F-BCB3-4AA68642FA6D}"/>
    <dgm:cxn modelId="{7FFB7FCC-7123-4314-8F97-F6B103836457}" srcId="{BFC0723B-0A18-46B6-9314-8DCCE624B1DA}" destId="{1187BDF2-2011-4DA9-8F10-5740A292C92A}" srcOrd="0" destOrd="0" parTransId="{B637F2ED-00F7-4FBD-9936-F1FFCAFC8578}" sibTransId="{CB684B99-E2F2-48F7-AB2C-20C963498578}"/>
    <dgm:cxn modelId="{75DF1FD2-4E8C-4A58-ADBD-208CD8E217C0}" srcId="{1BC840C0-ECF6-479B-AEF8-8F803FEF9D3C}" destId="{E2DE83B6-B9EA-485A-AAEA-CAF7EFB84664}" srcOrd="1" destOrd="0" parTransId="{6CCA0ABF-355E-4964-8309-8FB8A834F00D}" sibTransId="{82F57044-08C0-4E0A-9A66-1FF894C1C0E3}"/>
    <dgm:cxn modelId="{84A439D2-4BDE-4BF8-9CF3-8D173E7F0F86}" srcId="{E2DE83B6-B9EA-485A-AAEA-CAF7EFB84664}" destId="{9FEF6EDF-20D6-49B2-8160-DE9BA92B3208}" srcOrd="0" destOrd="0" parTransId="{E71C5836-1EB1-41CA-B694-5B34FBBA0977}" sibTransId="{E8003B5B-856B-460C-9886-EE235F6477E1}"/>
    <dgm:cxn modelId="{69EDBBD2-320E-4075-B317-765CBC788DFA}" type="presOf" srcId="{62B377E4-A08F-44FA-91B9-E544551B467F}" destId="{3F8AEA3E-8696-4D44-BE90-E934B5C3DE84}" srcOrd="0" destOrd="0" presId="urn:microsoft.com/office/officeart/2005/8/layout/bProcess4"/>
    <dgm:cxn modelId="{5121C4D6-4F23-4688-BF15-0838CAE41219}" type="presOf" srcId="{1187BDF2-2011-4DA9-8F10-5740A292C92A}" destId="{377F0094-9E8F-46A4-ABCE-3B3B085E595F}" srcOrd="0" destOrd="1" presId="urn:microsoft.com/office/officeart/2005/8/layout/bProcess4"/>
    <dgm:cxn modelId="{84888ED7-0ABD-4CDB-929D-E5665ABF7A15}" srcId="{ABCF2F77-5BBE-4451-9E88-641F2BC06413}" destId="{BAD3DDEB-CD47-4CD5-88A4-75A0D8FFC931}" srcOrd="1" destOrd="0" parTransId="{AA77DDF9-2EAB-43ED-8178-CE2093F7A82F}" sibTransId="{F69811CF-7A2B-4195-A88A-131EA86D1DCE}"/>
    <dgm:cxn modelId="{F292CBE1-5679-4366-A952-9AA68258346A}" type="presOf" srcId="{BFC0723B-0A18-46B6-9314-8DCCE624B1DA}" destId="{377F0094-9E8F-46A4-ABCE-3B3B085E595F}" srcOrd="0" destOrd="0" presId="urn:microsoft.com/office/officeart/2005/8/layout/bProcess4"/>
    <dgm:cxn modelId="{6DA761E4-D3A2-44FB-BBAF-FACEAFC4E66E}" srcId="{B12B5DAB-DDDF-44BA-9E5C-E89BEB722F7F}" destId="{23E3F90E-DA66-49A1-A8D9-F25CBD4533D9}" srcOrd="0" destOrd="0" parTransId="{3A4022BF-7739-420A-A5E6-489E5424B64E}" sibTransId="{EE3ACA1B-FA6F-4944-BD06-30FBFF4EDF87}"/>
    <dgm:cxn modelId="{A221E4F0-9EE8-4780-9FD2-EA799739BA07}" srcId="{ABCF2F77-5BBE-4451-9E88-641F2BC06413}" destId="{980139EE-A5DE-44FC-BF58-9931547C394B}" srcOrd="0" destOrd="0" parTransId="{54D1E2F4-B902-47D6-828B-CC4FC7636D14}" sibTransId="{9D929615-A940-4148-9FB4-E12B3EE94ABC}"/>
    <dgm:cxn modelId="{673461F5-61BD-4189-8401-9D2A4CC5723A}" type="presOf" srcId="{2F389F4B-9299-49C2-91AF-163CCEDB3BF4}" destId="{06A5BBEC-D463-46CB-B5F5-DCF0FC977707}" srcOrd="0" destOrd="0" presId="urn:microsoft.com/office/officeart/2005/8/layout/bProcess4"/>
    <dgm:cxn modelId="{33A791F9-F501-468A-99D6-27196736DD52}" srcId="{9FEF6EDF-20D6-49B2-8160-DE9BA92B3208}" destId="{34240DD1-B283-4473-AD05-DFFDA8BE2F29}" srcOrd="1" destOrd="0" parTransId="{A3696020-AEC3-4DE1-ADEE-AF0D61A0BB1F}" sibTransId="{3F675E9D-B2F1-4CCE-8875-0167C2D5C3D6}"/>
    <dgm:cxn modelId="{BD2BB2FA-F3C3-45FD-8D34-7EF1FF393B3F}" type="presOf" srcId="{B12B5DAB-DDDF-44BA-9E5C-E89BEB722F7F}" destId="{3F8AEA3E-8696-4D44-BE90-E934B5C3DE84}" srcOrd="0" destOrd="1" presId="urn:microsoft.com/office/officeart/2005/8/layout/bProcess4"/>
    <dgm:cxn modelId="{52B8F9FA-5FAD-472D-A605-417A00BAA247}" type="presOf" srcId="{FA872544-9706-4FAE-BF9B-3A7A1CBACE8A}" destId="{3DEAFA38-D268-48E1-8530-0AC5A3CF6DEF}" srcOrd="0" destOrd="3" presId="urn:microsoft.com/office/officeart/2005/8/layout/bProcess4"/>
    <dgm:cxn modelId="{6D38E494-9056-42D4-82EE-7BB8A27916B0}" type="presParOf" srcId="{238C0217-FD4B-4838-9C7C-C7642A631B20}" destId="{E3713D7C-5FFE-4165-98DB-30BDA276767A}" srcOrd="0" destOrd="0" presId="urn:microsoft.com/office/officeart/2005/8/layout/bProcess4"/>
    <dgm:cxn modelId="{97867879-F694-4E19-AED2-3A2AD6B30DDA}" type="presParOf" srcId="{E3713D7C-5FFE-4165-98DB-30BDA276767A}" destId="{4396722C-54FB-4BBB-834E-39974F316CC5}" srcOrd="0" destOrd="0" presId="urn:microsoft.com/office/officeart/2005/8/layout/bProcess4"/>
    <dgm:cxn modelId="{D771E1C0-D9EB-49E7-A9EF-88336A9988CD}" type="presParOf" srcId="{E3713D7C-5FFE-4165-98DB-30BDA276767A}" destId="{377F0094-9E8F-46A4-ABCE-3B3B085E595F}" srcOrd="1" destOrd="0" presId="urn:microsoft.com/office/officeart/2005/8/layout/bProcess4"/>
    <dgm:cxn modelId="{54C12AA9-855C-455C-9854-8FAAC7A00412}" type="presParOf" srcId="{238C0217-FD4B-4838-9C7C-C7642A631B20}" destId="{336EA2AE-9E9F-4E31-A87F-6C795F9ACEBC}" srcOrd="1" destOrd="0" presId="urn:microsoft.com/office/officeart/2005/8/layout/bProcess4"/>
    <dgm:cxn modelId="{FDF61846-22D6-45E9-B6AB-87FE0D16B381}" type="presParOf" srcId="{238C0217-FD4B-4838-9C7C-C7642A631B20}" destId="{DA1CFDEC-A074-4E0E-A481-D11E3954D039}" srcOrd="2" destOrd="0" presId="urn:microsoft.com/office/officeart/2005/8/layout/bProcess4"/>
    <dgm:cxn modelId="{42511056-B4D7-4534-98E4-34D10CF00901}" type="presParOf" srcId="{DA1CFDEC-A074-4E0E-A481-D11E3954D039}" destId="{01819952-4457-4F3E-A7E8-49050D82B222}" srcOrd="0" destOrd="0" presId="urn:microsoft.com/office/officeart/2005/8/layout/bProcess4"/>
    <dgm:cxn modelId="{9D687B02-86C5-4F01-99C0-481F9A3126CE}" type="presParOf" srcId="{DA1CFDEC-A074-4E0E-A481-D11E3954D039}" destId="{A7D5BF9F-468E-468F-951B-5E743729BF19}" srcOrd="1" destOrd="0" presId="urn:microsoft.com/office/officeart/2005/8/layout/bProcess4"/>
    <dgm:cxn modelId="{AF943CE7-A20F-4DBA-B919-150CA697DB3A}" type="presParOf" srcId="{238C0217-FD4B-4838-9C7C-C7642A631B20}" destId="{23BE9938-36FE-454F-963B-DAD6FFF464D2}" srcOrd="3" destOrd="0" presId="urn:microsoft.com/office/officeart/2005/8/layout/bProcess4"/>
    <dgm:cxn modelId="{75F2AA59-B45C-47E4-8169-EF25F6EF7D5B}" type="presParOf" srcId="{238C0217-FD4B-4838-9C7C-C7642A631B20}" destId="{5A0004C4-015D-4234-8CD8-905A33345CB6}" srcOrd="4" destOrd="0" presId="urn:microsoft.com/office/officeart/2005/8/layout/bProcess4"/>
    <dgm:cxn modelId="{DC51842C-FEDB-4CE3-803D-8EBE6D8325F3}" type="presParOf" srcId="{5A0004C4-015D-4234-8CD8-905A33345CB6}" destId="{F236490C-4741-4CB8-B07A-E0CF3FA563F3}" srcOrd="0" destOrd="0" presId="urn:microsoft.com/office/officeart/2005/8/layout/bProcess4"/>
    <dgm:cxn modelId="{2B6C5F74-B630-41F3-B01A-6D7E38A51B3E}" type="presParOf" srcId="{5A0004C4-015D-4234-8CD8-905A33345CB6}" destId="{D55F8D94-9E97-4DDE-A318-43BEC9E80460}" srcOrd="1" destOrd="0" presId="urn:microsoft.com/office/officeart/2005/8/layout/bProcess4"/>
    <dgm:cxn modelId="{109E60B0-3F44-4063-BF8A-99D7DCBC5636}" type="presParOf" srcId="{238C0217-FD4B-4838-9C7C-C7642A631B20}" destId="{DC9F5834-94A6-488E-B117-4805728F6260}" srcOrd="5" destOrd="0" presId="urn:microsoft.com/office/officeart/2005/8/layout/bProcess4"/>
    <dgm:cxn modelId="{EF6BC77D-9F4C-46C2-A927-B4DAED3DF249}" type="presParOf" srcId="{238C0217-FD4B-4838-9C7C-C7642A631B20}" destId="{D197081A-EB0E-4C65-8E63-0E4D0B34CF0D}" srcOrd="6" destOrd="0" presId="urn:microsoft.com/office/officeart/2005/8/layout/bProcess4"/>
    <dgm:cxn modelId="{1206A3E6-D216-4D36-86AE-12976CC4E47B}" type="presParOf" srcId="{D197081A-EB0E-4C65-8E63-0E4D0B34CF0D}" destId="{B57990C7-0D8F-44B7-BABD-26C6E1E9683A}" srcOrd="0" destOrd="0" presId="urn:microsoft.com/office/officeart/2005/8/layout/bProcess4"/>
    <dgm:cxn modelId="{9538C794-6A64-451E-BBFD-52B71AE03F29}" type="presParOf" srcId="{D197081A-EB0E-4C65-8E63-0E4D0B34CF0D}" destId="{4F24332B-D55F-4380-99A8-4018D77B64E2}" srcOrd="1" destOrd="0" presId="urn:microsoft.com/office/officeart/2005/8/layout/bProcess4"/>
    <dgm:cxn modelId="{AFDB7185-CA88-49BF-9E36-D0A8FEDC8293}" type="presParOf" srcId="{238C0217-FD4B-4838-9C7C-C7642A631B20}" destId="{E829D15B-DC08-4E50-9399-C42B80143B7A}" srcOrd="7" destOrd="0" presId="urn:microsoft.com/office/officeart/2005/8/layout/bProcess4"/>
    <dgm:cxn modelId="{4F19E2BB-9469-432F-BD51-F58EBC9354D4}" type="presParOf" srcId="{238C0217-FD4B-4838-9C7C-C7642A631B20}" destId="{94CFEA05-DE7C-4C69-917E-59077459BF5E}" srcOrd="8" destOrd="0" presId="urn:microsoft.com/office/officeart/2005/8/layout/bProcess4"/>
    <dgm:cxn modelId="{2DAD05C3-29B8-4559-BE9B-0FEF887E5138}" type="presParOf" srcId="{94CFEA05-DE7C-4C69-917E-59077459BF5E}" destId="{03224BE8-E896-46B9-8BFC-286CEA1BEB85}" srcOrd="0" destOrd="0" presId="urn:microsoft.com/office/officeart/2005/8/layout/bProcess4"/>
    <dgm:cxn modelId="{2EF5FD47-AD76-4685-8F35-37A268AA3CD1}" type="presParOf" srcId="{94CFEA05-DE7C-4C69-917E-59077459BF5E}" destId="{3F8AEA3E-8696-4D44-BE90-E934B5C3DE84}" srcOrd="1" destOrd="0" presId="urn:microsoft.com/office/officeart/2005/8/layout/bProcess4"/>
    <dgm:cxn modelId="{9F4C1815-C618-4551-9CCD-ACFC02DCD426}" type="presParOf" srcId="{238C0217-FD4B-4838-9C7C-C7642A631B20}" destId="{CF8B7963-962C-4264-B653-D351581508DD}" srcOrd="9" destOrd="0" presId="urn:microsoft.com/office/officeart/2005/8/layout/bProcess4"/>
    <dgm:cxn modelId="{65FC5A35-19CB-4FFA-831A-2FA1E1EC7E63}" type="presParOf" srcId="{238C0217-FD4B-4838-9C7C-C7642A631B20}" destId="{4D164654-2256-49CF-880F-F44570878309}" srcOrd="10" destOrd="0" presId="urn:microsoft.com/office/officeart/2005/8/layout/bProcess4"/>
    <dgm:cxn modelId="{8EB40943-9C61-4FE0-8982-D24F7235ABAC}" type="presParOf" srcId="{4D164654-2256-49CF-880F-F44570878309}" destId="{61AC4BFB-8862-452D-A6F3-745610F41A8E}" srcOrd="0" destOrd="0" presId="urn:microsoft.com/office/officeart/2005/8/layout/bProcess4"/>
    <dgm:cxn modelId="{D69DD1C3-82D4-459D-8A91-337A69E1B228}" type="presParOf" srcId="{4D164654-2256-49CF-880F-F44570878309}" destId="{9A4E28D0-CFFD-421E-B916-F35B91C83CD1}" srcOrd="1" destOrd="0" presId="urn:microsoft.com/office/officeart/2005/8/layout/bProcess4"/>
    <dgm:cxn modelId="{26633B3E-F7AE-43F0-B489-1CBCDFB2D6E6}" type="presParOf" srcId="{238C0217-FD4B-4838-9C7C-C7642A631B20}" destId="{065776B2-1838-49AD-B559-689844E93429}" srcOrd="11" destOrd="0" presId="urn:microsoft.com/office/officeart/2005/8/layout/bProcess4"/>
    <dgm:cxn modelId="{92B069F6-29B8-45F6-B18A-9E5326D4ED3B}" type="presParOf" srcId="{238C0217-FD4B-4838-9C7C-C7642A631B20}" destId="{ED8DCFC0-3C65-4EF1-8246-971DF5A0A18F}" srcOrd="12" destOrd="0" presId="urn:microsoft.com/office/officeart/2005/8/layout/bProcess4"/>
    <dgm:cxn modelId="{83E582CA-1329-4AA3-9255-6E08694D16D2}" type="presParOf" srcId="{ED8DCFC0-3C65-4EF1-8246-971DF5A0A18F}" destId="{08110A01-4CA0-4AE6-8C4D-867F2AEC5F76}" srcOrd="0" destOrd="0" presId="urn:microsoft.com/office/officeart/2005/8/layout/bProcess4"/>
    <dgm:cxn modelId="{1E461887-50A4-4771-81E4-B09C286499C3}" type="presParOf" srcId="{ED8DCFC0-3C65-4EF1-8246-971DF5A0A18F}" destId="{06A5BBEC-D463-46CB-B5F5-DCF0FC977707}" srcOrd="1" destOrd="0" presId="urn:microsoft.com/office/officeart/2005/8/layout/bProcess4"/>
    <dgm:cxn modelId="{480D6A77-F993-4809-8E85-29EF32DBE90D}" type="presParOf" srcId="{238C0217-FD4B-4838-9C7C-C7642A631B20}" destId="{B1A7840E-D693-4133-AFAF-EC1D0FF88341}" srcOrd="13" destOrd="0" presId="urn:microsoft.com/office/officeart/2005/8/layout/bProcess4"/>
    <dgm:cxn modelId="{8C5949B3-5439-4EF6-81A7-008AF2FE1D5A}" type="presParOf" srcId="{238C0217-FD4B-4838-9C7C-C7642A631B20}" destId="{9A8E43B3-66B5-4EFA-BD5F-81071D5186A2}" srcOrd="14" destOrd="0" presId="urn:microsoft.com/office/officeart/2005/8/layout/bProcess4"/>
    <dgm:cxn modelId="{93476C9E-41DC-4C1B-9B5C-2831CD60B958}" type="presParOf" srcId="{9A8E43B3-66B5-4EFA-BD5F-81071D5186A2}" destId="{D4675C1E-7484-430D-9E6F-0221C99571C9}" srcOrd="0" destOrd="0" presId="urn:microsoft.com/office/officeart/2005/8/layout/bProcess4"/>
    <dgm:cxn modelId="{38FF8EF5-DB93-4B0E-92BE-E25DFB76858A}" type="presParOf" srcId="{9A8E43B3-66B5-4EFA-BD5F-81071D5186A2}" destId="{3DEAFA38-D268-48E1-8530-0AC5A3CF6DEF}" srcOrd="1" destOrd="0" presId="urn:microsoft.com/office/officeart/2005/8/layout/bProcess4"/>
    <dgm:cxn modelId="{C0E95A1E-0606-4A11-B306-FAE73D323DD0}" type="presParOf" srcId="{238C0217-FD4B-4838-9C7C-C7642A631B20}" destId="{363BB823-730D-4DCD-AB87-5D2B37B7BE0F}" srcOrd="15" destOrd="0" presId="urn:microsoft.com/office/officeart/2005/8/layout/bProcess4"/>
    <dgm:cxn modelId="{F061598B-DD10-4BEC-935D-E87BF7B6E431}" type="presParOf" srcId="{238C0217-FD4B-4838-9C7C-C7642A631B20}" destId="{A3349F28-525D-4007-82B1-10F9FFEAC66E}" srcOrd="16" destOrd="0" presId="urn:microsoft.com/office/officeart/2005/8/layout/bProcess4"/>
    <dgm:cxn modelId="{0A2A3F81-CDCF-40C3-A643-510E3BB043D3}" type="presParOf" srcId="{A3349F28-525D-4007-82B1-10F9FFEAC66E}" destId="{51CB9A27-E9FD-4BD5-A17F-9D98D6B9BFEA}" srcOrd="0" destOrd="0" presId="urn:microsoft.com/office/officeart/2005/8/layout/bProcess4"/>
    <dgm:cxn modelId="{B4D4C948-56B2-4E77-97E2-298B72285B57}" type="presParOf" srcId="{A3349F28-525D-4007-82B1-10F9FFEAC66E}" destId="{19142EEA-2493-4EF0-BD7B-AF0ABF34A84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EA2AE-9E9F-4E31-A87F-6C795F9ACEBC}">
      <dsp:nvSpPr>
        <dsp:cNvPr id="0" name=""/>
        <dsp:cNvSpPr/>
      </dsp:nvSpPr>
      <dsp:spPr>
        <a:xfrm rot="5400000">
          <a:off x="623503" y="1117959"/>
          <a:ext cx="1750781" cy="21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F0094-9E8F-46A4-ABCE-3B3B085E595F}">
      <dsp:nvSpPr>
        <dsp:cNvPr id="0" name=""/>
        <dsp:cNvSpPr/>
      </dsp:nvSpPr>
      <dsp:spPr>
        <a:xfrm>
          <a:off x="1026433" y="873"/>
          <a:ext cx="2344090" cy="1406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</a:t>
          </a:r>
          <a:r>
            <a:rPr lang="ko-KR" sz="1400" b="1" kern="1200" dirty="0"/>
            <a:t>주차</a:t>
          </a:r>
          <a:endParaRPr 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b="1" kern="1200" dirty="0"/>
            <a:t>리소스 제작 및 좌표 처리</a:t>
          </a:r>
          <a:endParaRPr lang="ko-KR" altLang="en-US" sz="1050" b="1" kern="1200" dirty="0"/>
        </a:p>
        <a:p>
          <a:pPr marL="114300" lvl="2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50" b="1" kern="1200" dirty="0"/>
            <a:t>캐릭터 몬스터 리소스 제작</a:t>
          </a:r>
          <a:br>
            <a:rPr lang="en-US" altLang="ko-KR" sz="1050" b="1" kern="1200" dirty="0"/>
          </a:br>
          <a:r>
            <a:rPr lang="en-US" altLang="ko-KR" sz="1050" b="1" kern="1200" dirty="0"/>
            <a:t>	</a:t>
          </a:r>
          <a:r>
            <a:rPr lang="en-US" sz="1050" b="1" kern="1200" dirty="0"/>
            <a:t>( Sprite</a:t>
          </a:r>
          <a:r>
            <a:rPr lang="ko-KR" sz="1050" b="1" kern="1200" dirty="0"/>
            <a:t> 제작 </a:t>
          </a:r>
          <a:r>
            <a:rPr lang="en-US" sz="1050" b="1" kern="1200" dirty="0"/>
            <a:t>)</a:t>
          </a:r>
          <a:endParaRPr lang="ko-KR" sz="1050" b="1" kern="1200" dirty="0"/>
        </a:p>
      </dsp:txBody>
      <dsp:txXfrm>
        <a:off x="1067627" y="42067"/>
        <a:ext cx="2261702" cy="1324066"/>
      </dsp:txXfrm>
    </dsp:sp>
    <dsp:sp modelId="{23BE9938-36FE-454F-963B-DAD6FFF464D2}">
      <dsp:nvSpPr>
        <dsp:cNvPr id="0" name=""/>
        <dsp:cNvSpPr/>
      </dsp:nvSpPr>
      <dsp:spPr>
        <a:xfrm rot="5400000">
          <a:off x="623503" y="2876027"/>
          <a:ext cx="1750781" cy="21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5BF9F-468E-468F-951B-5E743729BF19}">
      <dsp:nvSpPr>
        <dsp:cNvPr id="0" name=""/>
        <dsp:cNvSpPr/>
      </dsp:nvSpPr>
      <dsp:spPr>
        <a:xfrm>
          <a:off x="1026433" y="1758941"/>
          <a:ext cx="2344090" cy="1406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</a:t>
          </a:r>
          <a:r>
            <a:rPr lang="ko-KR" sz="1400" b="1" kern="1200" dirty="0"/>
            <a:t>주차</a:t>
          </a:r>
          <a:endParaRPr lang="ko-KR" sz="105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리소스 제작 및 캐릭터 컨트롤</a:t>
          </a:r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캐릭터 컨트롤 구현</a:t>
          </a:r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배경</a:t>
          </a:r>
          <a:r>
            <a:rPr lang="en-US" altLang="ko-KR" sz="900" b="1" kern="1200" dirty="0"/>
            <a:t> </a:t>
          </a:r>
          <a:r>
            <a:rPr lang="ko-KR" altLang="en-US" sz="900" b="1" kern="1200" dirty="0"/>
            <a:t>및 </a:t>
          </a:r>
          <a:r>
            <a:rPr lang="en-US" altLang="ko-KR" sz="900" b="1" kern="1200" dirty="0"/>
            <a:t>UI </a:t>
          </a:r>
          <a:r>
            <a:rPr lang="ko-KR" altLang="en-US" sz="900" b="1" kern="1200" dirty="0"/>
            <a:t>리소스 제작</a:t>
          </a:r>
        </a:p>
      </dsp:txBody>
      <dsp:txXfrm>
        <a:off x="1067627" y="1800135"/>
        <a:ext cx="2261702" cy="1324066"/>
      </dsp:txXfrm>
    </dsp:sp>
    <dsp:sp modelId="{DC9F5834-94A6-488E-B117-4805728F6260}">
      <dsp:nvSpPr>
        <dsp:cNvPr id="0" name=""/>
        <dsp:cNvSpPr/>
      </dsp:nvSpPr>
      <dsp:spPr>
        <a:xfrm>
          <a:off x="1502537" y="3755061"/>
          <a:ext cx="3110353" cy="21096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F8D94-9E97-4DDE-A318-43BEC9E80460}">
      <dsp:nvSpPr>
        <dsp:cNvPr id="0" name=""/>
        <dsp:cNvSpPr/>
      </dsp:nvSpPr>
      <dsp:spPr>
        <a:xfrm>
          <a:off x="1026433" y="3517009"/>
          <a:ext cx="2344090" cy="1406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</a:t>
          </a:r>
          <a:r>
            <a:rPr lang="ko-KR" sz="1400" b="1" kern="1200" dirty="0"/>
            <a:t>주차</a:t>
          </a:r>
          <a:endParaRPr lang="ko-KR" sz="105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몬스터 이동 및 스킬 사용 오브젝트</a:t>
          </a:r>
          <a:endParaRPr lang="ko-KR" altLang="en-US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몬스터 이동을 구현한다</a:t>
          </a:r>
          <a:r>
            <a:rPr lang="en-US" altLang="ko-KR" sz="900" b="1" kern="1200" dirty="0"/>
            <a:t>.</a:t>
          </a:r>
          <a:endParaRPr lang="ko-KR" altLang="en-US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몬스터와 캐릭터의 스킬 사용 이펙트를 구현</a:t>
          </a:r>
        </a:p>
      </dsp:txBody>
      <dsp:txXfrm>
        <a:off x="1067627" y="3558203"/>
        <a:ext cx="2261702" cy="1324066"/>
      </dsp:txXfrm>
    </dsp:sp>
    <dsp:sp modelId="{E829D15B-DC08-4E50-9399-C42B80143B7A}">
      <dsp:nvSpPr>
        <dsp:cNvPr id="0" name=""/>
        <dsp:cNvSpPr/>
      </dsp:nvSpPr>
      <dsp:spPr>
        <a:xfrm rot="16200000">
          <a:off x="3741143" y="2876027"/>
          <a:ext cx="1750781" cy="21096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4332B-D55F-4380-99A8-4018D77B64E2}">
      <dsp:nvSpPr>
        <dsp:cNvPr id="0" name=""/>
        <dsp:cNvSpPr/>
      </dsp:nvSpPr>
      <dsp:spPr>
        <a:xfrm>
          <a:off x="4144073" y="3517009"/>
          <a:ext cx="2344090" cy="1406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</a:t>
          </a:r>
          <a:r>
            <a:rPr lang="ko-KR" sz="1400" b="1" kern="1200" dirty="0"/>
            <a:t>주차</a:t>
          </a:r>
          <a:endParaRPr lang="ko-KR" sz="105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50" b="1" kern="1200" dirty="0"/>
            <a:t>충돌 처리</a:t>
          </a:r>
          <a:r>
            <a:rPr lang="en-US" sz="1050" b="1" kern="1200" dirty="0"/>
            <a:t>1</a:t>
          </a:r>
          <a:endParaRPr lang="ko-KR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1" kern="1200" dirty="0"/>
            <a:t>몬스터와 </a:t>
          </a:r>
          <a:r>
            <a:rPr lang="en-US" sz="900" b="1" kern="1200" dirty="0"/>
            <a:t>Player </a:t>
          </a:r>
          <a:r>
            <a:rPr lang="ko-KR" sz="900" b="1" kern="1200" dirty="0"/>
            <a:t>충돌 판정 구현</a:t>
          </a:r>
        </a:p>
      </dsp:txBody>
      <dsp:txXfrm>
        <a:off x="4185267" y="3558203"/>
        <a:ext cx="2261702" cy="1324066"/>
      </dsp:txXfrm>
    </dsp:sp>
    <dsp:sp modelId="{CF8B7963-962C-4264-B653-D351581508DD}">
      <dsp:nvSpPr>
        <dsp:cNvPr id="0" name=""/>
        <dsp:cNvSpPr/>
      </dsp:nvSpPr>
      <dsp:spPr>
        <a:xfrm rot="16200000">
          <a:off x="3741143" y="1117959"/>
          <a:ext cx="1750781" cy="21096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AEA3E-8696-4D44-BE90-E934B5C3DE84}">
      <dsp:nvSpPr>
        <dsp:cNvPr id="0" name=""/>
        <dsp:cNvSpPr/>
      </dsp:nvSpPr>
      <dsp:spPr>
        <a:xfrm>
          <a:off x="4144073" y="1758941"/>
          <a:ext cx="2344090" cy="140645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5</a:t>
          </a:r>
          <a:r>
            <a:rPr lang="ko-KR" sz="1400" b="1" kern="1200" dirty="0"/>
            <a:t>주차</a:t>
          </a:r>
          <a:endParaRPr lang="ko-KR" sz="105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추가 구현 및 중간 점검</a:t>
          </a:r>
          <a:endParaRPr lang="ko-KR" altLang="en-US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1~4</a:t>
          </a:r>
          <a:r>
            <a:rPr lang="ko-KR" sz="900" b="1" kern="1200"/>
            <a:t>주차 결과물 보안</a:t>
          </a:r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추가할 점 구현</a:t>
          </a:r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1" kern="1200" dirty="0"/>
            <a:t>코드를 수정한다</a:t>
          </a:r>
          <a:r>
            <a:rPr lang="en-US" sz="900" b="1" kern="1200" dirty="0"/>
            <a:t>.(</a:t>
          </a:r>
          <a:r>
            <a:rPr lang="ko-KR" sz="900" b="1" kern="1200" dirty="0"/>
            <a:t>가독성 </a:t>
          </a:r>
          <a:r>
            <a:rPr lang="en-US" sz="900" b="1" kern="1200" dirty="0"/>
            <a:t>UP)</a:t>
          </a:r>
          <a:endParaRPr lang="ko-KR" sz="900" b="1" kern="1200" dirty="0"/>
        </a:p>
      </dsp:txBody>
      <dsp:txXfrm>
        <a:off x="4185267" y="1800135"/>
        <a:ext cx="2261702" cy="1324066"/>
      </dsp:txXfrm>
    </dsp:sp>
    <dsp:sp modelId="{065776B2-1838-49AD-B559-689844E93429}">
      <dsp:nvSpPr>
        <dsp:cNvPr id="0" name=""/>
        <dsp:cNvSpPr/>
      </dsp:nvSpPr>
      <dsp:spPr>
        <a:xfrm>
          <a:off x="4620177" y="238925"/>
          <a:ext cx="3583708" cy="21096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28D0-CFFD-421E-B916-F35B91C83CD1}">
      <dsp:nvSpPr>
        <dsp:cNvPr id="0" name=""/>
        <dsp:cNvSpPr/>
      </dsp:nvSpPr>
      <dsp:spPr>
        <a:xfrm>
          <a:off x="4144073" y="873"/>
          <a:ext cx="2344090" cy="1406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6</a:t>
          </a:r>
          <a:r>
            <a:rPr lang="ko-KR" sz="1400" b="1" kern="1200" dirty="0"/>
            <a:t>주차</a:t>
          </a:r>
          <a:endParaRPr lang="ko-KR" sz="105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충돌 처리 최종 및 코드 수정</a:t>
          </a:r>
          <a:endParaRPr lang="ko-KR" altLang="en-US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1" kern="1200" dirty="0"/>
            <a:t>충돌 처리 마무리</a:t>
          </a:r>
          <a:r>
            <a:rPr lang="en-US" sz="900" b="1" kern="1200" dirty="0"/>
            <a:t>_</a:t>
          </a:r>
          <a:r>
            <a:rPr lang="ko-KR" sz="900" b="1" kern="1200" dirty="0"/>
            <a:t>오차가 없게 만든다</a:t>
          </a:r>
          <a:r>
            <a:rPr lang="en-US" sz="900" b="1" kern="1200" dirty="0"/>
            <a:t>.</a:t>
          </a:r>
          <a:endParaRPr lang="ko-KR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코드 간소화 및 가독성 수정</a:t>
          </a:r>
        </a:p>
      </dsp:txBody>
      <dsp:txXfrm>
        <a:off x="4185267" y="42067"/>
        <a:ext cx="2261702" cy="1324066"/>
      </dsp:txXfrm>
    </dsp:sp>
    <dsp:sp modelId="{B1A7840E-D693-4133-AFAF-EC1D0FF88341}">
      <dsp:nvSpPr>
        <dsp:cNvPr id="0" name=""/>
        <dsp:cNvSpPr/>
      </dsp:nvSpPr>
      <dsp:spPr>
        <a:xfrm rot="5400000">
          <a:off x="7333614" y="1117959"/>
          <a:ext cx="1750781" cy="210968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5BBEC-D463-46CB-B5F5-DCF0FC977707}">
      <dsp:nvSpPr>
        <dsp:cNvPr id="0" name=""/>
        <dsp:cNvSpPr/>
      </dsp:nvSpPr>
      <dsp:spPr>
        <a:xfrm>
          <a:off x="7261713" y="873"/>
          <a:ext cx="3293751" cy="1406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7</a:t>
          </a:r>
          <a:r>
            <a:rPr lang="ko-KR" sz="1400" b="1" kern="1200" dirty="0"/>
            <a:t>주차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100" b="1" kern="1200" dirty="0"/>
            <a:t>애니메이션 점검</a:t>
          </a:r>
          <a:endParaRPr lang="ko-KR" altLang="en-US" sz="1000" b="1" kern="1200" dirty="0"/>
        </a:p>
        <a:p>
          <a:pPr marL="114300" lvl="2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1" kern="1200" dirty="0"/>
            <a:t>애니메이션이 정상적으로 돌아가고 있는지 점검한다</a:t>
          </a:r>
          <a:r>
            <a:rPr lang="en-US" sz="1000" b="1" kern="1200" dirty="0"/>
            <a:t>.</a:t>
          </a:r>
          <a:endParaRPr lang="ko-KR" sz="1000" b="1" kern="1200" dirty="0"/>
        </a:p>
        <a:p>
          <a:pPr marL="114300" lvl="2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1" kern="1200"/>
            <a:t>빠졌거나 부자연 스러운 애니메이션이 있다면 수정 한다</a:t>
          </a:r>
          <a:r>
            <a:rPr lang="en-US" sz="1000" b="1" kern="1200"/>
            <a:t>.</a:t>
          </a:r>
          <a:endParaRPr lang="ko-KR" sz="1000" b="1" kern="1200"/>
        </a:p>
      </dsp:txBody>
      <dsp:txXfrm>
        <a:off x="7302907" y="42067"/>
        <a:ext cx="3211363" cy="1324066"/>
      </dsp:txXfrm>
    </dsp:sp>
    <dsp:sp modelId="{363BB823-730D-4DCD-AB87-5D2B37B7BE0F}">
      <dsp:nvSpPr>
        <dsp:cNvPr id="0" name=""/>
        <dsp:cNvSpPr/>
      </dsp:nvSpPr>
      <dsp:spPr>
        <a:xfrm rot="5400000">
          <a:off x="7333614" y="2876027"/>
          <a:ext cx="1750781" cy="210968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AFA38-D268-48E1-8530-0AC5A3CF6DEF}">
      <dsp:nvSpPr>
        <dsp:cNvPr id="0" name=""/>
        <dsp:cNvSpPr/>
      </dsp:nvSpPr>
      <dsp:spPr>
        <a:xfrm>
          <a:off x="7278555" y="1758941"/>
          <a:ext cx="3260066" cy="1406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8</a:t>
          </a:r>
          <a:r>
            <a:rPr lang="ko-KR" sz="1400" b="1" kern="1200" dirty="0"/>
            <a:t>주차</a:t>
          </a:r>
          <a:endParaRPr lang="ko-KR" sz="105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시작과 종료 및 밸런스 조절</a:t>
          </a:r>
          <a:endParaRPr lang="ko-KR" altLang="en-US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1" kern="1200" dirty="0"/>
            <a:t>게임 실행 화면</a:t>
          </a:r>
          <a:r>
            <a:rPr lang="en-US" sz="900" b="1" kern="1200" dirty="0"/>
            <a:t>(</a:t>
          </a:r>
          <a:r>
            <a:rPr lang="ko-KR" sz="900" b="1" kern="1200" dirty="0"/>
            <a:t>첫 타이틀 화면</a:t>
          </a:r>
          <a:r>
            <a:rPr lang="en-US" sz="900" b="1" kern="1200" dirty="0"/>
            <a:t>, </a:t>
          </a:r>
          <a:r>
            <a:rPr lang="ko-KR" sz="900" b="1" kern="1200" dirty="0"/>
            <a:t>조작법</a:t>
          </a:r>
          <a:r>
            <a:rPr lang="en-US" sz="900" b="1" kern="1200" dirty="0"/>
            <a:t>, </a:t>
          </a:r>
          <a:r>
            <a:rPr lang="ko-KR" sz="900" b="1" kern="1200" dirty="0"/>
            <a:t>게임 종료 화면</a:t>
          </a:r>
          <a:r>
            <a:rPr lang="en-US" sz="900" b="1" kern="1200" dirty="0"/>
            <a:t>)</a:t>
          </a:r>
          <a:r>
            <a:rPr lang="ko-KR" sz="900" b="1" kern="1200" dirty="0"/>
            <a:t>만들기</a:t>
          </a:r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1" kern="1200" dirty="0"/>
            <a:t>밸런스 조정한다</a:t>
          </a:r>
          <a:r>
            <a:rPr lang="en-US" sz="900" b="1" kern="1200" dirty="0"/>
            <a:t>.(</a:t>
          </a:r>
          <a:r>
            <a:rPr lang="ko-KR" sz="900" b="1" kern="1200" dirty="0"/>
            <a:t>몬스터의 스킬 사용 빈도나 몬스터 출연 빈도 수정</a:t>
          </a:r>
          <a:r>
            <a:rPr lang="en-US" sz="900" b="1" kern="1200" dirty="0"/>
            <a:t>)</a:t>
          </a:r>
          <a:endParaRPr lang="ko-KR" sz="900" b="1" kern="1200" dirty="0"/>
        </a:p>
      </dsp:txBody>
      <dsp:txXfrm>
        <a:off x="7319749" y="1800135"/>
        <a:ext cx="3177678" cy="1324066"/>
      </dsp:txXfrm>
    </dsp:sp>
    <dsp:sp modelId="{19142EEA-2493-4EF0-BD7B-AF0ABF34A84D}">
      <dsp:nvSpPr>
        <dsp:cNvPr id="0" name=""/>
        <dsp:cNvSpPr/>
      </dsp:nvSpPr>
      <dsp:spPr>
        <a:xfrm>
          <a:off x="7303824" y="3517009"/>
          <a:ext cx="3209528" cy="140645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9</a:t>
          </a:r>
          <a:r>
            <a:rPr lang="ko-KR" sz="1400" b="1" kern="1200" dirty="0"/>
            <a:t>주차</a:t>
          </a:r>
          <a:endParaRPr lang="ko-KR" sz="1050" b="1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1" kern="1200" dirty="0"/>
            <a:t>최종 점검 및 릴리즈</a:t>
          </a:r>
          <a:endParaRPr lang="ko-KR" altLang="en-US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1" kern="1200" dirty="0"/>
            <a:t>최종 마무리를 하기 전 각 오브젝트가 부드럽게 연결되는지 본다</a:t>
          </a:r>
          <a:r>
            <a:rPr lang="en-US" sz="900" b="1" kern="1200" dirty="0"/>
            <a:t>.</a:t>
          </a:r>
          <a:endParaRPr lang="ko-KR" sz="900" b="1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1" kern="1200"/>
            <a:t>충돌 처리 오류가 난 곳을 고친다</a:t>
          </a:r>
          <a:r>
            <a:rPr lang="en-US" sz="900" b="1" kern="1200"/>
            <a:t>.</a:t>
          </a:r>
          <a:endParaRPr lang="ko-KR" sz="900" b="1" kern="1200"/>
        </a:p>
      </dsp:txBody>
      <dsp:txXfrm>
        <a:off x="7345018" y="3558203"/>
        <a:ext cx="3127140" cy="132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C48A-6CD6-4199-9378-4F106DDEF9C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59EA3-C073-4291-98B3-A6432A742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7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7515-C8E8-44CE-9184-E6E5C45A5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04483-45A4-40CD-B635-4DE8F8E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AEB4C-06D1-4BA0-8033-3C1748BF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B5E4-690C-43C2-A5EF-F24AC7A7D120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4A9C8-D4D5-4253-A55D-83A04972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22506-5D5C-4DAD-A8B7-70624178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68E64-0FA0-4057-862A-F6BEFAEF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F0BDD-1995-4673-84A4-4E1B7876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866FF-F65B-4293-AD33-32D663FE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CA1-F79E-4F7E-948D-007A9C104200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EB927-5D1A-4FAF-B5CC-BD57E30E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3C62E-05BE-4DFD-9363-EA403437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4011FD-37D5-49E5-B853-ECE8B6BF9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4EB65-88B3-437E-9FC8-E147E3B89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D4302-3F31-4913-8EAB-5DE21E14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AE9-C4BE-4044-84F5-EE1EE582AC9B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37C8B-0093-4CE5-98BC-137EB7F0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B5D5C-1FE2-4033-822E-EC2355B1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33AE-6613-4831-B51D-D2AC7FAB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7DF51-52DE-4CA8-882A-1970D2FF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E70A9-1361-4E5E-AB16-E1D77B94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C2CD-A5D4-47E9-91F2-56DDC1973F4F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AAB7D-57E3-49CE-BEEE-836500F4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DE451-FBDE-40E7-A116-BAC4AD71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BD6E-6A65-42FE-878D-A383DEAB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4DCC4-1E9A-4C73-932C-544265D6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7FFAE-C43C-498B-A9F8-93BF0CD0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2113-98AD-4663-8BFB-297D9F38C5E3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A2B3E-95BB-4885-8A27-30C1762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6470E-2AE4-4FB3-80D1-8B9C48BB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D277E-6389-4EE5-8009-56FC944A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DB090-9901-4CCC-B433-06A73D4C8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D3AD1-250F-48EB-A120-996CCF0AD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3D667-C358-4761-8B94-39E24138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57C6-7CF7-46B5-93A6-D8F3CC5BBA29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A862E-40B7-44F8-A6AE-49EBC90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2DC75-C40D-45FD-9A3B-DAEC292A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2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6F6A7-24B0-422E-BCA5-3DF6C947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FBF81-A6F6-4C2B-97C3-A50265E6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26DE6-D381-461F-9329-B662321F6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C243CD-E2F8-4867-BECC-26CA17D1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EAE884-C436-4710-824B-602115FA9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CA4E8E-6A8C-41F2-B9E4-DFA1388C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D989-3B36-4CB5-BFBF-03EE4F689B92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56914-DD3F-44F2-A1CF-FCC1A449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9D2FF-E148-48FC-82A4-82E85DC8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A357C-D59F-4E24-8640-A35F6EAC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FD91DD-68CB-47B6-B4A5-CB379567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FEEC-239C-4587-800B-DAAB8B278B0A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4EDDE6-8484-4650-BAB8-36371E26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72CB32-8C9F-4344-B8D3-C9E0EF78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3B64F9-0E40-4F55-9231-E0DF6C09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B34E-B315-48C8-9D6F-FC6D801C5171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4DF9B0-1A32-41AF-A442-F0CF63B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6C1ED-33CE-4512-8EB5-9F2F9057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1AC5F-B7C2-4E89-9122-3C2E51B7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91C-45B4-48BF-9344-8352FCA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697A4-1D03-49D4-AF6B-FFCE90CD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7585C-F148-43CD-9E58-A91657E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646D-7590-46E5-9694-445F39413C5E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30C67-995E-4378-8B77-0260F826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DEFBB-9DB4-4B37-861C-6770C67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E131B-0BF7-4D99-8837-FF0C8780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B82EC-086D-42D2-826E-D54918F1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279B6-18EC-4DB6-9AEF-1E20E64D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9058B-D047-40DE-AEB1-273E1643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6F54-701B-44A0-97F3-D6E94D41B80E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AC5B3-DD0C-4C9B-9EA6-54953B0D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0C42C-E1AB-4AFE-B93C-B5648961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84959-DCC0-4199-A4D4-AA84EDD5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365125"/>
            <a:ext cx="99314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26129-8CB2-441A-B045-14A89A1F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0F8BC-C859-4578-A88C-D43683086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6DBF-B517-490B-81CA-776DB8978DE8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F7DAE-F101-4C8B-B3F3-B621960AD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DDB91-A8F8-437B-A8D4-D6D2AF6E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3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ndie Flowe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38150-7C02-4651-BC63-79451682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Dream</a:t>
            </a:r>
            <a:endParaRPr lang="ko-KR" altLang="en-US" sz="6600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CD55E-95ED-492E-ADE2-F53DEE67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2018.09.25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2D Game Programming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2017180006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김지영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D87219-BE65-47E4-AAE3-88A290B0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r="1505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91" y="365124"/>
            <a:ext cx="705064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목차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2" y="106875"/>
            <a:ext cx="1143085" cy="1143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0F2741-3359-4BA5-9169-9709B6DF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5" y="562590"/>
            <a:ext cx="1144244" cy="1144244"/>
          </a:xfrm>
          <a:prstGeom prst="rect">
            <a:avLst/>
          </a:prstGeom>
        </p:spPr>
      </p:pic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ABF0D613-8C9E-4234-B8C6-4959C941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3AA-7473-48E6-B3BF-87445CE77B7D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EDC1B16-6787-44C8-9019-39878456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E87AD0-D434-41E0-BB82-2B804D77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20B05D-B024-465E-843A-2A2E9C270E5A}"/>
              </a:ext>
            </a:extLst>
          </p:cNvPr>
          <p:cNvSpPr/>
          <p:nvPr/>
        </p:nvSpPr>
        <p:spPr>
          <a:xfrm>
            <a:off x="2843834" y="1706834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Game Concept</a:t>
            </a:r>
            <a:endParaRPr lang="ko-KR" altLang="en-US" sz="2000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B62F8B-F48C-4C45-8523-93FFEF22609D}"/>
              </a:ext>
            </a:extLst>
          </p:cNvPr>
          <p:cNvSpPr/>
          <p:nvPr/>
        </p:nvSpPr>
        <p:spPr>
          <a:xfrm>
            <a:off x="2843834" y="2453226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메인 게임 화면 구성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8BA980-DC9C-4A21-8D47-ECC2556F0623}"/>
              </a:ext>
            </a:extLst>
          </p:cNvPr>
          <p:cNvSpPr/>
          <p:nvPr/>
        </p:nvSpPr>
        <p:spPr>
          <a:xfrm>
            <a:off x="2843834" y="3101682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예상 게임 실행 흐름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C41DB2B-DF02-4A46-B952-C23716DDB49C}"/>
              </a:ext>
            </a:extLst>
          </p:cNvPr>
          <p:cNvSpPr/>
          <p:nvPr/>
        </p:nvSpPr>
        <p:spPr>
          <a:xfrm>
            <a:off x="2843834" y="4467313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범위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479EF26-5477-4F4F-A598-772DC5EED778}"/>
              </a:ext>
            </a:extLst>
          </p:cNvPr>
          <p:cNvSpPr/>
          <p:nvPr/>
        </p:nvSpPr>
        <p:spPr>
          <a:xfrm>
            <a:off x="2843834" y="5213705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925CB7-240E-4D4A-BE9D-F65DE420DDFC}"/>
              </a:ext>
            </a:extLst>
          </p:cNvPr>
          <p:cNvSpPr/>
          <p:nvPr/>
        </p:nvSpPr>
        <p:spPr>
          <a:xfrm>
            <a:off x="5271833" y="3173823"/>
            <a:ext cx="1859559" cy="48859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포탄 피하기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80EB3E-203B-4029-B9E6-3992431ABBAC}"/>
              </a:ext>
            </a:extLst>
          </p:cNvPr>
          <p:cNvSpPr/>
          <p:nvPr/>
        </p:nvSpPr>
        <p:spPr>
          <a:xfrm>
            <a:off x="5271832" y="3631749"/>
            <a:ext cx="1859559" cy="48859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4F41D7E-0A03-4E78-AEC4-A482969408FD}"/>
              </a:ext>
            </a:extLst>
          </p:cNvPr>
          <p:cNvGrpSpPr/>
          <p:nvPr/>
        </p:nvGrpSpPr>
        <p:grpSpPr>
          <a:xfrm>
            <a:off x="5107548" y="3345977"/>
            <a:ext cx="164285" cy="530067"/>
            <a:chOff x="4072156" y="3322420"/>
            <a:chExt cx="164285" cy="530067"/>
          </a:xfrm>
          <a:noFill/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48DC2872-EFAE-4E56-ACE4-C47C1A2B6495}"/>
                </a:ext>
              </a:extLst>
            </p:cNvPr>
            <p:cNvCxnSpPr>
              <a:stCxn id="16" idx="3"/>
              <a:endCxn id="27" idx="1"/>
            </p:cNvCxnSpPr>
            <p:nvPr/>
          </p:nvCxnSpPr>
          <p:spPr>
            <a:xfrm>
              <a:off x="4072156" y="3322420"/>
              <a:ext cx="164285" cy="72141"/>
            </a:xfrm>
            <a:prstGeom prst="bentConnector3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F5905BB1-ACF7-468C-8882-4211D34D3920}"/>
                </a:ext>
              </a:extLst>
            </p:cNvPr>
            <p:cNvCxnSpPr>
              <a:stCxn id="16" idx="3"/>
              <a:endCxn id="28" idx="1"/>
            </p:cNvCxnSpPr>
            <p:nvPr/>
          </p:nvCxnSpPr>
          <p:spPr>
            <a:xfrm>
              <a:off x="4072156" y="3322420"/>
              <a:ext cx="164284" cy="530067"/>
            </a:xfrm>
            <a:prstGeom prst="bentConnector3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27744B-8337-47D3-8930-C9F25BDA0E7A}"/>
              </a:ext>
            </a:extLst>
          </p:cNvPr>
          <p:cNvCxnSpPr/>
          <p:nvPr/>
        </p:nvCxnSpPr>
        <p:spPr>
          <a:xfrm>
            <a:off x="5397667" y="2003359"/>
            <a:ext cx="3464653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A85666-B7FF-48B5-B9C0-8D58CF08701E}"/>
              </a:ext>
            </a:extLst>
          </p:cNvPr>
          <p:cNvCxnSpPr/>
          <p:nvPr/>
        </p:nvCxnSpPr>
        <p:spPr>
          <a:xfrm>
            <a:off x="5399064" y="2759766"/>
            <a:ext cx="3464653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A710EF-A602-4BAE-9E45-3134C3F55486}"/>
              </a:ext>
            </a:extLst>
          </p:cNvPr>
          <p:cNvCxnSpPr>
            <a:cxnSpLocks/>
          </p:cNvCxnSpPr>
          <p:nvPr/>
        </p:nvCxnSpPr>
        <p:spPr>
          <a:xfrm>
            <a:off x="7360691" y="3418118"/>
            <a:ext cx="1501629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61C6BF-AB75-4B4D-AD8C-6E0B073BBF53}"/>
              </a:ext>
            </a:extLst>
          </p:cNvPr>
          <p:cNvCxnSpPr>
            <a:cxnSpLocks/>
          </p:cNvCxnSpPr>
          <p:nvPr/>
        </p:nvCxnSpPr>
        <p:spPr>
          <a:xfrm>
            <a:off x="7301968" y="3876044"/>
            <a:ext cx="1561749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39EFB9-55B5-4924-B19E-AC6A475F61B0}"/>
              </a:ext>
            </a:extLst>
          </p:cNvPr>
          <p:cNvCxnSpPr/>
          <p:nvPr/>
        </p:nvCxnSpPr>
        <p:spPr>
          <a:xfrm>
            <a:off x="5397667" y="4731179"/>
            <a:ext cx="3464653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0563F2A-93F7-4FFD-B20E-493FC478ABB1}"/>
              </a:ext>
            </a:extLst>
          </p:cNvPr>
          <p:cNvCxnSpPr/>
          <p:nvPr/>
        </p:nvCxnSpPr>
        <p:spPr>
          <a:xfrm>
            <a:off x="5397667" y="5495975"/>
            <a:ext cx="3464653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B7405F-4AF9-4C2E-98F2-6DF397299545}"/>
              </a:ext>
            </a:extLst>
          </p:cNvPr>
          <p:cNvSpPr txBox="1"/>
          <p:nvPr/>
        </p:nvSpPr>
        <p:spPr>
          <a:xfrm>
            <a:off x="8956712" y="184967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3p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9BF583-E4CD-478F-831F-B6E322807F78}"/>
              </a:ext>
            </a:extLst>
          </p:cNvPr>
          <p:cNvSpPr txBox="1"/>
          <p:nvPr/>
        </p:nvSpPr>
        <p:spPr>
          <a:xfrm>
            <a:off x="8956712" y="2605877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4p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01354-B1E4-4615-B09E-AD73C9BBF50F}"/>
              </a:ext>
            </a:extLst>
          </p:cNvPr>
          <p:cNvSpPr txBox="1"/>
          <p:nvPr/>
        </p:nvSpPr>
        <p:spPr>
          <a:xfrm>
            <a:off x="8956712" y="3268794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5p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79B82-BB20-4569-8E52-A3EAA109FE92}"/>
              </a:ext>
            </a:extLst>
          </p:cNvPr>
          <p:cNvSpPr txBox="1"/>
          <p:nvPr/>
        </p:nvSpPr>
        <p:spPr>
          <a:xfrm>
            <a:off x="8956712" y="372215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6p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CAE2B4-FAC5-463B-942F-6E434E86E8AC}"/>
              </a:ext>
            </a:extLst>
          </p:cNvPr>
          <p:cNvSpPr txBox="1"/>
          <p:nvPr/>
        </p:nvSpPr>
        <p:spPr>
          <a:xfrm>
            <a:off x="8956712" y="457729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8p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FCE54D-1251-443E-B47D-E9B4315A0B28}"/>
              </a:ext>
            </a:extLst>
          </p:cNvPr>
          <p:cNvSpPr txBox="1"/>
          <p:nvPr/>
        </p:nvSpPr>
        <p:spPr>
          <a:xfrm>
            <a:off x="8956712" y="5327234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9p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21726-F959-4EBF-96AE-E7CAAF4CEA59}"/>
              </a:ext>
            </a:extLst>
          </p:cNvPr>
          <p:cNvSpPr/>
          <p:nvPr/>
        </p:nvSpPr>
        <p:spPr>
          <a:xfrm>
            <a:off x="5279854" y="4056863"/>
            <a:ext cx="1859559" cy="48859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A6BE66F-15A2-4EBF-8127-C167BBB73AD1}"/>
              </a:ext>
            </a:extLst>
          </p:cNvPr>
          <p:cNvCxnSpPr>
            <a:cxnSpLocks/>
          </p:cNvCxnSpPr>
          <p:nvPr/>
        </p:nvCxnSpPr>
        <p:spPr>
          <a:xfrm>
            <a:off x="7309990" y="4301158"/>
            <a:ext cx="1561749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17966B-8CB7-4430-934F-4FE298EDBA74}"/>
              </a:ext>
            </a:extLst>
          </p:cNvPr>
          <p:cNvSpPr txBox="1"/>
          <p:nvPr/>
        </p:nvSpPr>
        <p:spPr>
          <a:xfrm>
            <a:off x="8964734" y="414726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11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A90DBD-A3A8-4D7E-88CE-6FE87D985AF4}"/>
              </a:ext>
            </a:extLst>
          </p:cNvPr>
          <p:cNvSpPr/>
          <p:nvPr/>
        </p:nvSpPr>
        <p:spPr>
          <a:xfrm>
            <a:off x="1099403" y="4410384"/>
            <a:ext cx="9873397" cy="1061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E43BE9-BE2E-49B6-BA46-6ADB9BCAC4CC}"/>
              </a:ext>
            </a:extLst>
          </p:cNvPr>
          <p:cNvSpPr/>
          <p:nvPr/>
        </p:nvSpPr>
        <p:spPr>
          <a:xfrm>
            <a:off x="1132514" y="1610686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Game Concept</a:t>
            </a:r>
            <a:endParaRPr lang="ko-KR" altLang="en-US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0BE7A-29BD-4BE9-A10E-AD0A633F4CC5}"/>
              </a:ext>
            </a:extLst>
          </p:cNvPr>
          <p:cNvSpPr txBox="1"/>
          <p:nvPr/>
        </p:nvSpPr>
        <p:spPr>
          <a:xfrm>
            <a:off x="1805815" y="4508816"/>
            <a:ext cx="8109972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전날 밤을 샌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시험시간 도중에 잠을 자게 되고 종이로 이루어진 꿈을 꾸게 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안에서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깨우려는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철수의 이성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공격하는데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과연 철수는 </a:t>
            </a:r>
            <a:r>
              <a:rPr lang="en-US" altLang="ko-KR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이성</a:t>
            </a:r>
            <a:r>
              <a:rPr lang="en-US" altLang="ko-KR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공격을 피해 </a:t>
            </a:r>
            <a:r>
              <a:rPr lang="ko-KR" altLang="en-US" sz="12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잘 수 있을 것 인가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8F5B2F-6976-4062-B8BC-119E7CB035A4}"/>
              </a:ext>
            </a:extLst>
          </p:cNvPr>
          <p:cNvSpPr/>
          <p:nvPr/>
        </p:nvSpPr>
        <p:spPr>
          <a:xfrm>
            <a:off x="625679" y="4460690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6962F-2795-4034-BF73-58ED69C4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CB2-D1B6-454C-9933-6A06D02D20EB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CC70B-A916-4E97-ACB9-AE6810E5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5176C-6CFD-416C-AB30-B4B98903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C5938-B080-46E6-A35F-4800A473740A}"/>
              </a:ext>
            </a:extLst>
          </p:cNvPr>
          <p:cNvSpPr txBox="1"/>
          <p:nvPr/>
        </p:nvSpPr>
        <p:spPr>
          <a:xfrm>
            <a:off x="1805815" y="2280474"/>
            <a:ext cx="4022255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탄막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+ 2D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 스크롤 게임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유사 게임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STRIKERS)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BD34A7-E681-4DB9-9473-168084454316}"/>
              </a:ext>
            </a:extLst>
          </p:cNvPr>
          <p:cNvSpPr/>
          <p:nvPr/>
        </p:nvSpPr>
        <p:spPr>
          <a:xfrm>
            <a:off x="625679" y="228047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</a:p>
        </p:txBody>
      </p:sp>
      <p:pic>
        <p:nvPicPr>
          <p:cNvPr id="14" name="그림 13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3D1406C3-3840-405C-B7B5-35406C844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18" y="1001768"/>
            <a:ext cx="1870085" cy="3326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9CFDC8-6E87-4672-9A7B-F30C73371031}"/>
              </a:ext>
            </a:extLst>
          </p:cNvPr>
          <p:cNvSpPr txBox="1"/>
          <p:nvPr/>
        </p:nvSpPr>
        <p:spPr>
          <a:xfrm>
            <a:off x="1805815" y="165995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Dream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EAC522-CBB7-478B-8B2C-75AEAD28D85A}"/>
              </a:ext>
            </a:extLst>
          </p:cNvPr>
          <p:cNvSpPr/>
          <p:nvPr/>
        </p:nvSpPr>
        <p:spPr>
          <a:xfrm>
            <a:off x="625679" y="1692043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ABC03-E2B7-4FE5-9C4A-2E008102DC91}"/>
              </a:ext>
            </a:extLst>
          </p:cNvPr>
          <p:cNvSpPr txBox="1"/>
          <p:nvPr/>
        </p:nvSpPr>
        <p:spPr>
          <a:xfrm>
            <a:off x="1805815" y="5544935"/>
            <a:ext cx="4929555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종이 공책 텍스처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파스텔 톤의 수채화풍 그래픽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자체제작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9CD525-BD3E-4F6B-8CA9-8DA7D7A3CA21}"/>
              </a:ext>
            </a:extLst>
          </p:cNvPr>
          <p:cNvSpPr/>
          <p:nvPr/>
        </p:nvSpPr>
        <p:spPr>
          <a:xfrm>
            <a:off x="625679" y="5544935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F3BB3D-73BB-46ED-95C3-C8EF5AE38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2188" l="5762" r="83301">
                        <a14:foregroundMark x1="66895" y1="55208" x2="79395" y2="56380"/>
                        <a14:foregroundMark x1="79395" y1="56380" x2="69336" y2="69010"/>
                        <a14:foregroundMark x1="69336" y1="69010" x2="60645" y2="63932"/>
                        <a14:foregroundMark x1="77734" y1="59245" x2="79492" y2="66797"/>
                        <a14:foregroundMark x1="80957" y1="60417" x2="80371" y2="67057"/>
                        <a14:foregroundMark x1="83398" y1="60677" x2="82031" y2="64714"/>
                        <a14:foregroundMark x1="50879" y1="83203" x2="13867" y2="94141"/>
                        <a14:foregroundMark x1="13867" y1="94141" x2="13574" y2="77474"/>
                        <a14:foregroundMark x1="13574" y1="77474" x2="9668" y2="61849"/>
                        <a14:foregroundMark x1="9668" y1="61849" x2="20605" y2="73698"/>
                        <a14:foregroundMark x1="20605" y1="73698" x2="46387" y2="82422"/>
                        <a14:foregroundMark x1="46387" y1="82422" x2="51563" y2="83203"/>
                        <a14:foregroundMark x1="9180" y1="74870" x2="8691" y2="65885"/>
                        <a14:foregroundMark x1="5859" y1="66146" x2="8008" y2="75781"/>
                        <a14:foregroundMark x1="35938" y1="90755" x2="42480" y2="9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0" r="15050"/>
          <a:stretch/>
        </p:blipFill>
        <p:spPr>
          <a:xfrm>
            <a:off x="5977641" y="1240240"/>
            <a:ext cx="3100792" cy="28223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F202C-5F88-4206-BF0A-931D0C51ABCB}"/>
              </a:ext>
            </a:extLst>
          </p:cNvPr>
          <p:cNvSpPr/>
          <p:nvPr/>
        </p:nvSpPr>
        <p:spPr>
          <a:xfrm>
            <a:off x="1107643" y="2701873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958CC9-667D-4E3A-89F4-4CB604E3C4B2}"/>
              </a:ext>
            </a:extLst>
          </p:cNvPr>
          <p:cNvSpPr/>
          <p:nvPr/>
        </p:nvSpPr>
        <p:spPr>
          <a:xfrm>
            <a:off x="625676" y="3318410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DEADD-C2B1-4D08-B1BA-23913CC78705}"/>
              </a:ext>
            </a:extLst>
          </p:cNvPr>
          <p:cNvSpPr txBox="1"/>
          <p:nvPr/>
        </p:nvSpPr>
        <p:spPr>
          <a:xfrm>
            <a:off x="1805815" y="3257761"/>
            <a:ext cx="3360215" cy="1011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주인공을 컨트롤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endParaRPr lang="en-US" altLang="ko-KR" sz="14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철수의 이성의 공격을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피해서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</a:t>
            </a:r>
            <a:endParaRPr lang="en-US" altLang="ko-KR" sz="14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채우자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클리어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431238-BE0E-43AD-901F-2A15BB812512}"/>
              </a:ext>
            </a:extLst>
          </p:cNvPr>
          <p:cNvSpPr/>
          <p:nvPr/>
        </p:nvSpPr>
        <p:spPr>
          <a:xfrm>
            <a:off x="625677" y="2776288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컨트롤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DE3A2-1323-45EB-8598-1F499B105586}"/>
              </a:ext>
            </a:extLst>
          </p:cNvPr>
          <p:cNvSpPr txBox="1"/>
          <p:nvPr/>
        </p:nvSpPr>
        <p:spPr>
          <a:xfrm>
            <a:off x="1805815" y="2758790"/>
            <a:ext cx="3940502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</a:t>
            </a:r>
          </a:p>
        </p:txBody>
      </p:sp>
    </p:spTree>
    <p:extLst>
      <p:ext uri="{BB962C8B-B14F-4D97-AF65-F5344CB8AC3E}">
        <p14:creationId xmlns:p14="http://schemas.microsoft.com/office/powerpoint/2010/main" val="205145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메인 게임 화면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BCDACD-7D9A-4EC2-8C41-DE05C77DB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235420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285091-A827-4E21-B2D8-33EFFC15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6ED-8A32-46CE-995A-7B27503267B4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4D45-CC51-4DA2-86D1-F3A0DDD5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D742F-D331-4CF1-BCD3-0472F880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4BD65-1A26-4AD3-A145-6B1CAE4CB300}"/>
              </a:ext>
            </a:extLst>
          </p:cNvPr>
          <p:cNvSpPr txBox="1"/>
          <p:nvPr/>
        </p:nvSpPr>
        <p:spPr>
          <a:xfrm>
            <a:off x="5794389" y="807542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START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버튼을 누르고 나오는 화면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타이틀 생략</a:t>
            </a:r>
          </a:p>
        </p:txBody>
      </p:sp>
      <p:pic>
        <p:nvPicPr>
          <p:cNvPr id="19" name="그림 18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8054964-B3E1-476D-9D09-215E607B5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14" y="1526958"/>
            <a:ext cx="5219350" cy="434945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23D21-3A4A-4B51-B698-83E41D0076BB}"/>
              </a:ext>
            </a:extLst>
          </p:cNvPr>
          <p:cNvSpPr/>
          <p:nvPr/>
        </p:nvSpPr>
        <p:spPr>
          <a:xfrm>
            <a:off x="8976220" y="5419289"/>
            <a:ext cx="2743200" cy="457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게임의 주인공이자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플레이어가 컨트롤 하는 오브젝트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65F9EFF-A166-4B07-8A60-C633F105592C}"/>
              </a:ext>
            </a:extLst>
          </p:cNvPr>
          <p:cNvSpPr/>
          <p:nvPr/>
        </p:nvSpPr>
        <p:spPr>
          <a:xfrm>
            <a:off x="7128085" y="1582159"/>
            <a:ext cx="1275979" cy="367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C6DC04-8E5C-4347-B531-AADF89A7B880}"/>
              </a:ext>
            </a:extLst>
          </p:cNvPr>
          <p:cNvSpPr/>
          <p:nvPr/>
        </p:nvSpPr>
        <p:spPr>
          <a:xfrm>
            <a:off x="8896511" y="1610445"/>
            <a:ext cx="3028452" cy="48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If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몬스터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KILL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점수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+ 10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F388F53-45BA-4751-947D-9C9615E26C78}"/>
              </a:ext>
            </a:extLst>
          </p:cNvPr>
          <p:cNvSpPr/>
          <p:nvPr/>
        </p:nvSpPr>
        <p:spPr>
          <a:xfrm>
            <a:off x="3245173" y="4439027"/>
            <a:ext cx="1140005" cy="13074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60351CF-D20C-4AA3-B866-DB8C7FDB7F31}"/>
              </a:ext>
            </a:extLst>
          </p:cNvPr>
          <p:cNvSpPr/>
          <p:nvPr/>
        </p:nvSpPr>
        <p:spPr>
          <a:xfrm>
            <a:off x="8259660" y="1359975"/>
            <a:ext cx="995933" cy="332401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스코어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60F26B8-6D31-4651-9B9E-7E5EF19798E9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>
            <a:off x="9255593" y="1526176"/>
            <a:ext cx="1155144" cy="8426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0CB9DA-2E8C-44AB-89F0-C57A7E07F59D}"/>
              </a:ext>
            </a:extLst>
          </p:cNvPr>
          <p:cNvSpPr/>
          <p:nvPr/>
        </p:nvSpPr>
        <p:spPr>
          <a:xfrm>
            <a:off x="7467515" y="244782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FB0D9AB-790F-4F91-931C-817567697E4D}"/>
              </a:ext>
            </a:extLst>
          </p:cNvPr>
          <p:cNvSpPr/>
          <p:nvPr/>
        </p:nvSpPr>
        <p:spPr>
          <a:xfrm>
            <a:off x="5253925" y="4917348"/>
            <a:ext cx="760981" cy="9590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33BAEF-95EE-45C5-9DF2-1F1B9AAE0A72}"/>
              </a:ext>
            </a:extLst>
          </p:cNvPr>
          <p:cNvSpPr/>
          <p:nvPr/>
        </p:nvSpPr>
        <p:spPr>
          <a:xfrm>
            <a:off x="6284795" y="4238282"/>
            <a:ext cx="571026" cy="5149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9DA3273-9B0C-42FF-AD20-217AD214FB56}"/>
              </a:ext>
            </a:extLst>
          </p:cNvPr>
          <p:cNvSpPr/>
          <p:nvPr/>
        </p:nvSpPr>
        <p:spPr>
          <a:xfrm>
            <a:off x="2209800" y="427386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SYSTEM MENU</a:t>
            </a:r>
            <a:endParaRPr lang="ko-KR" altLang="en-US" sz="11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CD09378-17D4-491A-8891-BEBBB61C729D}"/>
              </a:ext>
            </a:extLst>
          </p:cNvPr>
          <p:cNvSpPr/>
          <p:nvPr/>
        </p:nvSpPr>
        <p:spPr>
          <a:xfrm>
            <a:off x="5877187" y="5030271"/>
            <a:ext cx="859173" cy="300771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Player</a:t>
            </a:r>
            <a:endParaRPr lang="ko-KR" altLang="en-US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5F1DCF6-946C-4FDA-A1A0-37894BBB78FD}"/>
              </a:ext>
            </a:extLst>
          </p:cNvPr>
          <p:cNvSpPr/>
          <p:nvPr/>
        </p:nvSpPr>
        <p:spPr>
          <a:xfrm>
            <a:off x="6284795" y="3973093"/>
            <a:ext cx="613096" cy="300771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ITEM</a:t>
            </a:r>
            <a:endParaRPr lang="ko-KR" altLang="en-US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955C5B7-2A82-4BE9-80B1-06E3127D6CD5}"/>
              </a:ext>
            </a:extLst>
          </p:cNvPr>
          <p:cNvSpPr/>
          <p:nvPr/>
        </p:nvSpPr>
        <p:spPr>
          <a:xfrm>
            <a:off x="4579438" y="1879134"/>
            <a:ext cx="697237" cy="5939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4B4726D-CDED-4DC9-BEA8-BB2D0E921AF0}"/>
              </a:ext>
            </a:extLst>
          </p:cNvPr>
          <p:cNvSpPr/>
          <p:nvPr/>
        </p:nvSpPr>
        <p:spPr>
          <a:xfrm>
            <a:off x="3245173" y="1558594"/>
            <a:ext cx="1140005" cy="4424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976D884-C29E-452D-A0FA-63AA7AF62EC2}"/>
              </a:ext>
            </a:extLst>
          </p:cNvPr>
          <p:cNvSpPr/>
          <p:nvPr/>
        </p:nvSpPr>
        <p:spPr>
          <a:xfrm>
            <a:off x="5109090" y="1692377"/>
            <a:ext cx="986909" cy="300771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MONSTER</a:t>
            </a:r>
            <a:endParaRPr lang="ko-KR" altLang="en-US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EB2B1B-F018-4976-8F18-8D572A8B374B}"/>
              </a:ext>
            </a:extLst>
          </p:cNvPr>
          <p:cNvSpPr/>
          <p:nvPr/>
        </p:nvSpPr>
        <p:spPr>
          <a:xfrm>
            <a:off x="2172750" y="1269207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LIFE</a:t>
            </a:r>
            <a:endParaRPr lang="ko-KR" altLang="en-US" sz="14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749332-0C62-4C0D-B4F9-A14043638C03}"/>
              </a:ext>
            </a:extLst>
          </p:cNvPr>
          <p:cNvSpPr txBox="1"/>
          <p:nvPr/>
        </p:nvSpPr>
        <p:spPr>
          <a:xfrm>
            <a:off x="6306773" y="585716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사이즈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1200 X 1000 px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94E51D2-2B8F-4E8A-B111-174BC0528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3175" y="3354643"/>
            <a:ext cx="88247" cy="404104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09228A-ACF3-4D83-AA8E-B1789A19D0F1}"/>
              </a:ext>
            </a:extLst>
          </p:cNvPr>
          <p:cNvSpPr/>
          <p:nvPr/>
        </p:nvSpPr>
        <p:spPr>
          <a:xfrm>
            <a:off x="8986625" y="4238486"/>
            <a:ext cx="2822908" cy="884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몬스터가 죽을 때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일정 확률로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Drop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되는 필살기 아이템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연속으로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번 먹으면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필살기 사용이 가능하다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3C2257C3-58C2-4A87-A12C-078861913060}"/>
              </a:ext>
            </a:extLst>
          </p:cNvPr>
          <p:cNvSpPr/>
          <p:nvPr/>
        </p:nvSpPr>
        <p:spPr>
          <a:xfrm>
            <a:off x="7441035" y="2927758"/>
            <a:ext cx="119461" cy="2424418"/>
          </a:xfrm>
          <a:custGeom>
            <a:avLst/>
            <a:gdLst>
              <a:gd name="connsiteX0" fmla="*/ 25167 w 292983"/>
              <a:gd name="connsiteY0" fmla="*/ 0 h 2424418"/>
              <a:gd name="connsiteX1" fmla="*/ 234892 w 292983"/>
              <a:gd name="connsiteY1" fmla="*/ 696286 h 2424418"/>
              <a:gd name="connsiteX2" fmla="*/ 276837 w 292983"/>
              <a:gd name="connsiteY2" fmla="*/ 1837189 h 2424418"/>
              <a:gd name="connsiteX3" fmla="*/ 0 w 292983"/>
              <a:gd name="connsiteY3" fmla="*/ 2424418 h 242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83" h="2424418">
                <a:moveTo>
                  <a:pt x="25167" y="0"/>
                </a:moveTo>
                <a:cubicBezTo>
                  <a:pt x="109057" y="195044"/>
                  <a:pt x="192947" y="390088"/>
                  <a:pt x="234892" y="696286"/>
                </a:cubicBezTo>
                <a:cubicBezTo>
                  <a:pt x="276837" y="1002484"/>
                  <a:pt x="315986" y="1549167"/>
                  <a:pt x="276837" y="1837189"/>
                </a:cubicBezTo>
                <a:cubicBezTo>
                  <a:pt x="237688" y="2125211"/>
                  <a:pt x="118844" y="2274814"/>
                  <a:pt x="0" y="242441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C597CA-EB18-445D-90E7-2A9FB98BBB8B}"/>
              </a:ext>
            </a:extLst>
          </p:cNvPr>
          <p:cNvSpPr/>
          <p:nvPr/>
        </p:nvSpPr>
        <p:spPr>
          <a:xfrm>
            <a:off x="523276" y="1710315"/>
            <a:ext cx="2340559" cy="76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플레이어의 목숨을 나타낸다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공격을 맞으면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LIFE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-1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LIFE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 되면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GAME OVER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72696C-A48A-452D-8AE9-3FAD517905BC}"/>
              </a:ext>
            </a:extLst>
          </p:cNvPr>
          <p:cNvSpPr/>
          <p:nvPr/>
        </p:nvSpPr>
        <p:spPr>
          <a:xfrm>
            <a:off x="551548" y="4727023"/>
            <a:ext cx="2340559" cy="1019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게임 도중에 메뉴 선택이 가능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버튼을 누르면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각각의 기능이 실행된다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D22E21-5CC3-4CCD-9A8A-01FFA4FBF4F5}"/>
              </a:ext>
            </a:extLst>
          </p:cNvPr>
          <p:cNvSpPr/>
          <p:nvPr/>
        </p:nvSpPr>
        <p:spPr>
          <a:xfrm>
            <a:off x="8896511" y="2817155"/>
            <a:ext cx="2952631" cy="770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게임을 진행하면서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시간에 비례하여 게이지가 차오른다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MAX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가 되면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GAME CLEAR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57FF3-629E-424A-B980-8C10552586C8}"/>
              </a:ext>
            </a:extLst>
          </p:cNvPr>
          <p:cNvSpPr/>
          <p:nvPr/>
        </p:nvSpPr>
        <p:spPr>
          <a:xfrm>
            <a:off x="523276" y="2870838"/>
            <a:ext cx="2340559" cy="762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플레이어를 공격하는 오브젝트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특정 시간마다 포탄을 발사한다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E8DF1E6-0167-4F1B-9859-CA3AE9E9D373}"/>
              </a:ext>
            </a:extLst>
          </p:cNvPr>
          <p:cNvCxnSpPr>
            <a:stCxn id="38" idx="3"/>
            <a:endCxn id="54" idx="0"/>
          </p:cNvCxnSpPr>
          <p:nvPr/>
        </p:nvCxnSpPr>
        <p:spPr>
          <a:xfrm>
            <a:off x="6897891" y="4123479"/>
            <a:ext cx="3500188" cy="115007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7109C06-D8E0-40EA-B6AD-54FB70B325B8}"/>
              </a:ext>
            </a:extLst>
          </p:cNvPr>
          <p:cNvCxnSpPr>
            <a:cxnSpLocks/>
            <a:stCxn id="34" idx="3"/>
            <a:endCxn id="45" idx="0"/>
          </p:cNvCxnSpPr>
          <p:nvPr/>
        </p:nvCxnSpPr>
        <p:spPr>
          <a:xfrm>
            <a:off x="8610600" y="2632490"/>
            <a:ext cx="1762227" cy="18466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D5CB861-136E-4A04-912C-42DA84CE6646}"/>
              </a:ext>
            </a:extLst>
          </p:cNvPr>
          <p:cNvCxnSpPr>
            <a:cxnSpLocks/>
            <a:stCxn id="36" idx="1"/>
            <a:endCxn id="33" idx="0"/>
          </p:cNvCxnSpPr>
          <p:nvPr/>
        </p:nvCxnSpPr>
        <p:spPr>
          <a:xfrm rot="10800000" flipV="1">
            <a:off x="1721828" y="4458529"/>
            <a:ext cx="487972" cy="26849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B053477-47CA-4E38-B572-BF1D8548321C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 rot="5400000">
            <a:off x="3111930" y="1054710"/>
            <a:ext cx="397755" cy="323450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0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C7731F-BD5D-4EA2-AFCA-4099E1FDCC6D}"/>
              </a:ext>
            </a:extLst>
          </p:cNvPr>
          <p:cNvCxnSpPr>
            <a:cxnSpLocks/>
          </p:cNvCxnSpPr>
          <p:nvPr/>
        </p:nvCxnSpPr>
        <p:spPr>
          <a:xfrm>
            <a:off x="5956183" y="1862356"/>
            <a:ext cx="0" cy="175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예상 게임 실행 흐름</a:t>
            </a:r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(1)_</a:t>
            </a:r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포탄 피하기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2C4480-CF97-42B3-A846-97828667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C70-DFE4-4F36-8E10-57B91AAF175C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62ACD-976F-476C-882C-FDDAA56C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541E7-F5D2-4B16-897C-0986AF91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8593D-8996-4E01-834B-CD397B76E353}"/>
              </a:ext>
            </a:extLst>
          </p:cNvPr>
          <p:cNvSpPr txBox="1"/>
          <p:nvPr/>
        </p:nvSpPr>
        <p:spPr>
          <a:xfrm>
            <a:off x="9133790" y="772210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포탄 피하기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ED77DF-47E9-4547-8778-0239B9A4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55" y="4095248"/>
            <a:ext cx="2214421" cy="1370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7D8A63-CB47-4DD6-879C-CF5C21F0E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54" y="1604370"/>
            <a:ext cx="1170818" cy="1517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701E7F-66B3-491C-912D-E2A187FE23C5}"/>
              </a:ext>
            </a:extLst>
          </p:cNvPr>
          <p:cNvSpPr/>
          <p:nvPr/>
        </p:nvSpPr>
        <p:spPr>
          <a:xfrm>
            <a:off x="838200" y="3764270"/>
            <a:ext cx="2263986" cy="858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7366B"/>
                </a:solidFill>
                <a:latin typeface="+mn-ea"/>
              </a:rPr>
              <a:t>START </a:t>
            </a:r>
            <a:r>
              <a:rPr lang="ko-KR" altLang="en-US" sz="1200" dirty="0">
                <a:solidFill>
                  <a:srgbClr val="37366B"/>
                </a:solidFill>
                <a:latin typeface="+mn-ea"/>
              </a:rPr>
              <a:t>버튼 클릭 시 </a:t>
            </a:r>
            <a:endParaRPr lang="en-US" altLang="ko-KR" sz="1200" dirty="0">
              <a:solidFill>
                <a:srgbClr val="37366B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rgbClr val="37366B"/>
                </a:solidFill>
                <a:latin typeface="+mn-ea"/>
              </a:rPr>
              <a:t>게임 화면 초기화</a:t>
            </a:r>
            <a:endParaRPr lang="en-US" altLang="ko-KR" sz="1100" dirty="0">
              <a:solidFill>
                <a:srgbClr val="37366B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rgbClr val="37366B"/>
                </a:solidFill>
                <a:latin typeface="+mn-ea"/>
              </a:rPr>
              <a:t>초기 세팅으로 돌려준다</a:t>
            </a:r>
            <a:r>
              <a:rPr lang="en-US" altLang="ko-KR" sz="1100" dirty="0">
                <a:solidFill>
                  <a:srgbClr val="37366B"/>
                </a:solidFill>
                <a:latin typeface="+mn-ea"/>
              </a:rPr>
              <a:t>.</a:t>
            </a:r>
            <a:endParaRPr lang="ko-KR" altLang="en-US" sz="1100" dirty="0">
              <a:solidFill>
                <a:srgbClr val="37366B"/>
              </a:solidFill>
              <a:latin typeface="+mn-ea"/>
            </a:endParaRPr>
          </a:p>
        </p:txBody>
      </p:sp>
      <p:pic>
        <p:nvPicPr>
          <p:cNvPr id="12" name="그림 11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293AE2A-2117-42DC-83B9-3C795771F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7" y="1508210"/>
            <a:ext cx="2535913" cy="21132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190CED6-F317-4294-8C6C-5A6BCD622AB3}"/>
              </a:ext>
            </a:extLst>
          </p:cNvPr>
          <p:cNvSpPr/>
          <p:nvPr/>
        </p:nvSpPr>
        <p:spPr>
          <a:xfrm>
            <a:off x="3363985" y="2499919"/>
            <a:ext cx="394283" cy="234892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1520E4-10B1-498D-B5C3-B8538311ADD6}"/>
              </a:ext>
            </a:extLst>
          </p:cNvPr>
          <p:cNvSpPr/>
          <p:nvPr/>
        </p:nvSpPr>
        <p:spPr>
          <a:xfrm rot="5400000">
            <a:off x="4414364" y="3755458"/>
            <a:ext cx="373886" cy="264829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CDB2FB-3E73-4A7B-B593-A75B0F337B14}"/>
              </a:ext>
            </a:extLst>
          </p:cNvPr>
          <p:cNvSpPr/>
          <p:nvPr/>
        </p:nvSpPr>
        <p:spPr>
          <a:xfrm>
            <a:off x="3773447" y="3170037"/>
            <a:ext cx="1964227" cy="490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+mn-ea"/>
              </a:rPr>
              <a:t>특정 시간대 마다 </a:t>
            </a:r>
            <a:endParaRPr lang="en-US" altLang="ko-KR" sz="1100" dirty="0">
              <a:solidFill>
                <a:srgbClr val="37366B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몬스터가 포탄을 발사</a:t>
            </a:r>
            <a:endParaRPr lang="ko-KR" altLang="en-US" sz="1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308B19-AAA6-4658-877F-70FAFB3EA83C}"/>
              </a:ext>
            </a:extLst>
          </p:cNvPr>
          <p:cNvSpPr/>
          <p:nvPr/>
        </p:nvSpPr>
        <p:spPr>
          <a:xfrm>
            <a:off x="3581399" y="5490753"/>
            <a:ext cx="2156243" cy="529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키보드 및 마우스로 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rgbClr val="37366B"/>
                </a:solidFill>
                <a:latin typeface="+mn-ea"/>
              </a:rPr>
              <a:t>포탄을 회피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66799E2-1CAF-45E3-A604-ECA89B901645}"/>
              </a:ext>
            </a:extLst>
          </p:cNvPr>
          <p:cNvSpPr/>
          <p:nvPr/>
        </p:nvSpPr>
        <p:spPr>
          <a:xfrm>
            <a:off x="5737676" y="3700929"/>
            <a:ext cx="654131" cy="295712"/>
          </a:xfrm>
          <a:prstGeom prst="rightArrow">
            <a:avLst>
              <a:gd name="adj1" fmla="val 67021"/>
              <a:gd name="adj2" fmla="val 50000"/>
            </a:avLst>
          </a:prstGeom>
          <a:solidFill>
            <a:srgbClr val="373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CF7F4B-AEC0-4885-A562-9565B22F425F}"/>
              </a:ext>
            </a:extLst>
          </p:cNvPr>
          <p:cNvSpPr/>
          <p:nvPr/>
        </p:nvSpPr>
        <p:spPr>
          <a:xfrm>
            <a:off x="7881494" y="1572803"/>
            <a:ext cx="2462502" cy="58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+mn-ea"/>
              </a:rPr>
              <a:t>만약 포탄에 맞으면 </a:t>
            </a:r>
            <a:endParaRPr lang="en-US" altLang="ko-KR" sz="1100" dirty="0">
              <a:solidFill>
                <a:srgbClr val="37366B"/>
              </a:solidFill>
              <a:latin typeface="+mn-ea"/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LIFE -1</a:t>
            </a:r>
          </a:p>
          <a:p>
            <a:pPr algn="ctr"/>
            <a:r>
              <a:rPr lang="ko-KR" altLang="en-US" sz="1100" dirty="0">
                <a:solidFill>
                  <a:srgbClr val="37366B"/>
                </a:solidFill>
                <a:latin typeface="+mn-ea"/>
              </a:rPr>
              <a:t>필살기 단계 초기화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E24500-08D8-4021-86FA-A0417CB17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19" y="2266917"/>
            <a:ext cx="906951" cy="353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1D1A612-5FAA-46A7-8FE0-D9D23EDB8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5761" y="3310423"/>
            <a:ext cx="1487298" cy="5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DAD7674-8BBD-4A54-A851-0001F4A788E1}"/>
              </a:ext>
            </a:extLst>
          </p:cNvPr>
          <p:cNvSpPr/>
          <p:nvPr/>
        </p:nvSpPr>
        <p:spPr>
          <a:xfrm rot="5400000">
            <a:off x="7328810" y="2876819"/>
            <a:ext cx="394283" cy="234892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A4C702E-195F-4D19-B045-CD4005B60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5811" y="2266917"/>
            <a:ext cx="832811" cy="529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6EBF2D3-F8C2-4504-9081-B813094A9F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8918"/>
          <a:stretch/>
        </p:blipFill>
        <p:spPr>
          <a:xfrm>
            <a:off x="9475811" y="3305189"/>
            <a:ext cx="1826449" cy="948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3192FBD-36C0-4EF6-976F-6B5B9DA75634}"/>
              </a:ext>
            </a:extLst>
          </p:cNvPr>
          <p:cNvSpPr/>
          <p:nvPr/>
        </p:nvSpPr>
        <p:spPr>
          <a:xfrm rot="5400000">
            <a:off x="9527932" y="2933592"/>
            <a:ext cx="394283" cy="234892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21F5C6-01E6-41B8-B4AC-7EA2965760E8}"/>
              </a:ext>
            </a:extLst>
          </p:cNvPr>
          <p:cNvCxnSpPr>
            <a:cxnSpLocks/>
          </p:cNvCxnSpPr>
          <p:nvPr/>
        </p:nvCxnSpPr>
        <p:spPr>
          <a:xfrm>
            <a:off x="5956183" y="4059364"/>
            <a:ext cx="0" cy="175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701294-8D28-468B-B7A5-CB50FE4BCCDE}"/>
              </a:ext>
            </a:extLst>
          </p:cNvPr>
          <p:cNvSpPr/>
          <p:nvPr/>
        </p:nvSpPr>
        <p:spPr>
          <a:xfrm>
            <a:off x="7881494" y="5032668"/>
            <a:ext cx="2462502" cy="585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7366B"/>
                </a:solidFill>
                <a:latin typeface="+mn-ea"/>
              </a:rPr>
              <a:t>LIFE == 0 -&gt; </a:t>
            </a:r>
          </a:p>
          <a:p>
            <a:pPr algn="ctr"/>
            <a:r>
              <a:rPr lang="en-US" altLang="ko-KR" sz="1600" dirty="0">
                <a:solidFill>
                  <a:srgbClr val="37366B"/>
                </a:solidFill>
                <a:latin typeface="+mn-ea"/>
              </a:rPr>
              <a:t>Game Over</a:t>
            </a:r>
            <a:endParaRPr lang="ko-KR" altLang="en-US" sz="1600" dirty="0">
              <a:solidFill>
                <a:srgbClr val="37366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35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예상 게임 실행 흐름</a:t>
            </a:r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(2)_</a:t>
            </a:r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0B0271-785E-4E53-BD31-577D0417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BFAD-6546-4A90-86E0-54E92B4099CF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C5561-E0A1-44FE-9817-BC318F5C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BE038-1CE8-4039-8175-7D1AC090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A6C49-DBD9-4DD6-B5C8-8D081C9C2D44}"/>
              </a:ext>
            </a:extLst>
          </p:cNvPr>
          <p:cNvSpPr txBox="1"/>
          <p:nvPr/>
        </p:nvSpPr>
        <p:spPr>
          <a:xfrm>
            <a:off x="7560066" y="788080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 공격하기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001588-1F95-4632-A5B7-C177D6012934}"/>
              </a:ext>
            </a:extLst>
          </p:cNvPr>
          <p:cNvSpPr/>
          <p:nvPr/>
        </p:nvSpPr>
        <p:spPr>
          <a:xfrm>
            <a:off x="838199" y="1325647"/>
            <a:ext cx="3200401" cy="365125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공격 키보드 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‘O’ or </a:t>
            </a:r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 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좌 클릭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endParaRPr lang="ko-KR" altLang="en-US" sz="11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3A3FC3-80BC-4EB5-A9B1-1F7F65C5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642" y="1930440"/>
            <a:ext cx="562590" cy="6535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CA7D0C-0641-4DCF-86F3-8E114825AB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18"/>
          <a:stretch/>
        </p:blipFill>
        <p:spPr>
          <a:xfrm>
            <a:off x="5473133" y="2525787"/>
            <a:ext cx="1029819" cy="5350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DD4CB5-ADC5-44C2-8AE2-A377C04BA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34" y="2979982"/>
            <a:ext cx="905642" cy="24416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9C8F11-D4CF-48C4-99AF-798D2F028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34" y="1756990"/>
            <a:ext cx="809667" cy="1087541"/>
          </a:xfrm>
          <a:prstGeom prst="rect">
            <a:avLst/>
          </a:prstGeom>
        </p:spPr>
      </p:pic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1D4215EA-16F1-4B0F-9A8C-73791067445A}"/>
              </a:ext>
            </a:extLst>
          </p:cNvPr>
          <p:cNvSpPr/>
          <p:nvPr/>
        </p:nvSpPr>
        <p:spPr>
          <a:xfrm>
            <a:off x="597063" y="1667469"/>
            <a:ext cx="905642" cy="914113"/>
          </a:xfrm>
          <a:prstGeom prst="mathMultiply">
            <a:avLst>
              <a:gd name="adj1" fmla="val 77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9C1F4C-FD16-46A8-8F92-44AB99376850}"/>
              </a:ext>
            </a:extLst>
          </p:cNvPr>
          <p:cNvSpPr/>
          <p:nvPr/>
        </p:nvSpPr>
        <p:spPr>
          <a:xfrm>
            <a:off x="1625042" y="1944355"/>
            <a:ext cx="2204031" cy="727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몬스터는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기본 공격을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번 </a:t>
            </a:r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가하면 사라진다</a:t>
            </a:r>
            <a:r>
              <a:rPr lang="en-US" altLang="ko-KR" sz="120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BBF0F29-BA44-47A7-8E19-733552C8B30D}"/>
              </a:ext>
            </a:extLst>
          </p:cNvPr>
          <p:cNvSpPr/>
          <p:nvPr/>
        </p:nvSpPr>
        <p:spPr>
          <a:xfrm>
            <a:off x="4619187" y="1321002"/>
            <a:ext cx="3200401" cy="365125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필살기 공격 키보드 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‘P’ or </a:t>
            </a:r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 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 클릭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endParaRPr lang="ko-KR" altLang="en-US" sz="11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25D5FC-050B-486A-B810-C837DB7B08A7}"/>
              </a:ext>
            </a:extLst>
          </p:cNvPr>
          <p:cNvCxnSpPr/>
          <p:nvPr/>
        </p:nvCxnSpPr>
        <p:spPr>
          <a:xfrm>
            <a:off x="4328719" y="1503565"/>
            <a:ext cx="0" cy="418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9D9AD1EE-DF4D-4529-B814-BB498CBFF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133" y="3189121"/>
            <a:ext cx="1029814" cy="5769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2DB73E-A79E-44EA-8515-9FE526A7B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38" y="3884081"/>
            <a:ext cx="1039265" cy="6613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F6D1BE-509D-4240-893E-26A3D48794AD}"/>
              </a:ext>
            </a:extLst>
          </p:cNvPr>
          <p:cNvSpPr txBox="1"/>
          <p:nvPr/>
        </p:nvSpPr>
        <p:spPr>
          <a:xfrm>
            <a:off x="4861285" y="26598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+mn-ea"/>
                <a:cs typeface="THE외계인설명서" panose="02020503020101020101" pitchFamily="18" charset="-127"/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  <a:cs typeface="THE외계인설명서" panose="02020503020101020101" pitchFamily="18" charset="-127"/>
              </a:rPr>
              <a:t>단계</a:t>
            </a:r>
            <a:endParaRPr lang="ko-KR" altLang="en-US" dirty="0">
              <a:solidFill>
                <a:sysClr val="windowText" lastClr="000000"/>
              </a:solidFill>
              <a:latin typeface="+mn-ea"/>
              <a:cs typeface="THE외계인설명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94582-1368-446F-8BF5-5F5EA866CC56}"/>
              </a:ext>
            </a:extLst>
          </p:cNvPr>
          <p:cNvSpPr txBox="1"/>
          <p:nvPr/>
        </p:nvSpPr>
        <p:spPr>
          <a:xfrm>
            <a:off x="4861285" y="323207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+mn-ea"/>
                <a:cs typeface="THE외계인설명서" panose="02020503020101020101" pitchFamily="18" charset="-127"/>
              </a:rPr>
              <a:t>2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  <a:cs typeface="THE외계인설명서" panose="02020503020101020101" pitchFamily="18" charset="-127"/>
              </a:rPr>
              <a:t>단계</a:t>
            </a:r>
            <a:endParaRPr lang="ko-KR" altLang="en-US" dirty="0">
              <a:solidFill>
                <a:sysClr val="windowText" lastClr="000000"/>
              </a:solidFill>
              <a:latin typeface="+mn-ea"/>
              <a:cs typeface="THE외계인설명서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9D1C34-716D-44DC-BAD6-2DA50EE50210}"/>
              </a:ext>
            </a:extLst>
          </p:cNvPr>
          <p:cNvSpPr txBox="1"/>
          <p:nvPr/>
        </p:nvSpPr>
        <p:spPr>
          <a:xfrm>
            <a:off x="4861285" y="393395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+mn-ea"/>
                <a:cs typeface="THE외계인설명서" panose="02020503020101020101" pitchFamily="18" charset="-127"/>
              </a:rPr>
              <a:t>3</a:t>
            </a:r>
            <a:r>
              <a:rPr lang="ko-KR" altLang="en-US" sz="1050" dirty="0">
                <a:solidFill>
                  <a:sysClr val="windowText" lastClr="000000"/>
                </a:solidFill>
                <a:latin typeface="+mn-ea"/>
                <a:cs typeface="THE외계인설명서" panose="02020503020101020101" pitchFamily="18" charset="-127"/>
              </a:rPr>
              <a:t>단계</a:t>
            </a:r>
            <a:endParaRPr lang="ko-KR" altLang="en-US" dirty="0">
              <a:solidFill>
                <a:sysClr val="windowText" lastClr="000000"/>
              </a:solidFill>
              <a:latin typeface="+mn-ea"/>
              <a:cs typeface="THE외계인설명서" panose="020205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8CBD90-667F-4527-A3DF-D3CF7716AF4C}"/>
              </a:ext>
            </a:extLst>
          </p:cNvPr>
          <p:cNvSpPr/>
          <p:nvPr/>
        </p:nvSpPr>
        <p:spPr>
          <a:xfrm>
            <a:off x="5391114" y="1897212"/>
            <a:ext cx="2024754" cy="498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n-ea"/>
              </a:rPr>
              <a:t>몬스터를 해치우면 랜덤 확률로 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필살기 아이템</a:t>
            </a:r>
            <a:r>
              <a:rPr lang="ko-KR" altLang="en-US" sz="1050" dirty="0">
                <a:solidFill>
                  <a:sysClr val="windowText" lastClr="000000"/>
                </a:solidFill>
                <a:latin typeface="+mn-ea"/>
              </a:rPr>
              <a:t>이 나온다</a:t>
            </a:r>
            <a:r>
              <a:rPr lang="en-US" altLang="ko-KR" sz="1050" dirty="0">
                <a:solidFill>
                  <a:sysClr val="windowText" lastClr="000000"/>
                </a:solidFill>
                <a:latin typeface="+mn-ea"/>
              </a:rPr>
              <a:t>.</a:t>
            </a:r>
            <a:endParaRPr lang="ko-KR" altLang="en-US" sz="105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4867D0-1197-4321-A82D-8FB84C1694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4987" y="1276164"/>
            <a:ext cx="2450830" cy="4087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92976F-A3BC-40DB-8604-4E5A4EF87084}"/>
              </a:ext>
            </a:extLst>
          </p:cNvPr>
          <p:cNvSpPr/>
          <p:nvPr/>
        </p:nvSpPr>
        <p:spPr>
          <a:xfrm>
            <a:off x="9937968" y="3882700"/>
            <a:ext cx="2139883" cy="727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필살기를 사용하면 </a:t>
            </a:r>
            <a:endParaRPr lang="en-US" altLang="ko-KR" sz="11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화면 상의 모든 몬스터에게 </a:t>
            </a:r>
            <a:endParaRPr lang="en-US" altLang="ko-KR" sz="11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연속 </a:t>
            </a:r>
            <a:r>
              <a:rPr lang="en-US" altLang="ko-KR" sz="1100" dirty="0">
                <a:solidFill>
                  <a:sysClr val="windowText" lastClr="000000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번의 공격을 가한다</a:t>
            </a:r>
            <a:r>
              <a:rPr lang="en-US" altLang="ko-KR" sz="110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2C8E0AE-5D6E-4A92-9408-A6DDF9C8093E}"/>
              </a:ext>
            </a:extLst>
          </p:cNvPr>
          <p:cNvSpPr/>
          <p:nvPr/>
        </p:nvSpPr>
        <p:spPr>
          <a:xfrm>
            <a:off x="7209997" y="3189121"/>
            <a:ext cx="616247" cy="365124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85DBA0-FA98-4E40-AF2F-2B4C1DAC1279}"/>
              </a:ext>
            </a:extLst>
          </p:cNvPr>
          <p:cNvSpPr/>
          <p:nvPr/>
        </p:nvSpPr>
        <p:spPr>
          <a:xfrm>
            <a:off x="1713006" y="4545430"/>
            <a:ext cx="2473662" cy="727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해당 </a:t>
            </a:r>
            <a:r>
              <a:rPr lang="en-US" altLang="ko-KR" sz="1200" dirty="0">
                <a:solidFill>
                  <a:sysClr val="windowText" lastClr="000000"/>
                </a:solidFill>
                <a:latin typeface="+mn-ea"/>
              </a:rPr>
              <a:t>Key </a:t>
            </a:r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를 누르면 플레이어의 </a:t>
            </a:r>
            <a:endParaRPr lang="en-US" altLang="ko-KR" sz="12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직선 방향으로 포탄이 날아간다</a:t>
            </a:r>
            <a:r>
              <a:rPr lang="en-US" altLang="ko-KR" sz="1200" dirty="0">
                <a:solidFill>
                  <a:sysClr val="windowText" lastClr="000000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ysClr val="windowText" lastClr="000000"/>
                </a:solidFill>
                <a:latin typeface="+mn-ea"/>
              </a:rPr>
              <a:t> 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A902A-6339-41C4-BA36-FACE546CEBAC}"/>
              </a:ext>
            </a:extLst>
          </p:cNvPr>
          <p:cNvSpPr/>
          <p:nvPr/>
        </p:nvSpPr>
        <p:spPr>
          <a:xfrm>
            <a:off x="5042248" y="4728671"/>
            <a:ext cx="2373613" cy="727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n-ea"/>
              </a:rPr>
              <a:t>아이템을 먹을 수록</a:t>
            </a:r>
            <a:endParaRPr lang="en-US" altLang="ko-KR" sz="105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종이비행기 색이 변한다</a:t>
            </a:r>
            <a:r>
              <a:rPr lang="en-US" altLang="ko-KR" sz="120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105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  <a:latin typeface="+mn-ea"/>
              </a:rPr>
              <a:t>필살기 단계</a:t>
            </a:r>
            <a:r>
              <a:rPr lang="en-US" altLang="ko-KR" sz="105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  <a:latin typeface="+mn-ea"/>
              </a:rPr>
              <a:t>게이지</a:t>
            </a:r>
            <a:r>
              <a:rPr lang="en-US" altLang="ko-KR" sz="105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sysClr val="windowText" lastClr="000000"/>
                </a:solidFill>
                <a:latin typeface="+mn-ea"/>
              </a:rPr>
              <a:t> 시각화</a:t>
            </a:r>
            <a:r>
              <a:rPr lang="en-US" altLang="ko-KR" sz="1050" dirty="0">
                <a:solidFill>
                  <a:sysClr val="windowText" lastClr="000000"/>
                </a:solidFill>
                <a:latin typeface="+mn-ea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F2D1D2-5635-4594-A3F1-D754DFCCFB97}"/>
              </a:ext>
            </a:extLst>
          </p:cNvPr>
          <p:cNvSpPr/>
          <p:nvPr/>
        </p:nvSpPr>
        <p:spPr>
          <a:xfrm>
            <a:off x="9937967" y="2686777"/>
            <a:ext cx="2127134" cy="884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아이템을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연속으로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번 먹으면 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종이비행기가 </a:t>
            </a:r>
            <a:r>
              <a:rPr lang="en-US" altLang="ko-KR" sz="1100" dirty="0">
                <a:solidFill>
                  <a:sysClr val="windowText" lastClr="000000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단계 일 때</a:t>
            </a:r>
            <a:r>
              <a:rPr lang="en-US" altLang="ko-KR" sz="110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필살기 사용이 가능하다</a:t>
            </a:r>
            <a:r>
              <a:rPr lang="en-US" altLang="ko-KR" sz="110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B3D07F-8C90-4728-8CF4-A42510D22722}"/>
              </a:ext>
            </a:extLst>
          </p:cNvPr>
          <p:cNvSpPr/>
          <p:nvPr/>
        </p:nvSpPr>
        <p:spPr>
          <a:xfrm>
            <a:off x="9937968" y="4941713"/>
            <a:ext cx="2139881" cy="727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필살기를 사용하면 </a:t>
            </a:r>
            <a:endParaRPr lang="en-US" altLang="ko-KR" sz="11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필살기 단계가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단계 색</a:t>
            </a:r>
            <a:r>
              <a:rPr lang="ko-KR" altLang="en-US" sz="1100" dirty="0">
                <a:solidFill>
                  <a:sysClr val="windowText" lastClr="000000"/>
                </a:solidFill>
                <a:latin typeface="+mn-ea"/>
              </a:rPr>
              <a:t>으로 돌아간다</a:t>
            </a:r>
            <a:r>
              <a:rPr lang="en-US" altLang="ko-KR" sz="1100" dirty="0">
                <a:solidFill>
                  <a:sysClr val="windowText" lastClr="000000"/>
                </a:solidFill>
                <a:latin typeface="+mn-ea"/>
              </a:rPr>
              <a:t>.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96E930-5F34-4D57-8DE6-286EC216650B}"/>
              </a:ext>
            </a:extLst>
          </p:cNvPr>
          <p:cNvCxnSpPr/>
          <p:nvPr/>
        </p:nvCxnSpPr>
        <p:spPr>
          <a:xfrm flipV="1">
            <a:off x="2885813" y="2843713"/>
            <a:ext cx="0" cy="145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5C3454-C048-42E2-9DC7-1F32893A0464}"/>
              </a:ext>
            </a:extLst>
          </p:cNvPr>
          <p:cNvCxnSpPr/>
          <p:nvPr/>
        </p:nvCxnSpPr>
        <p:spPr>
          <a:xfrm flipV="1">
            <a:off x="1333543" y="2871620"/>
            <a:ext cx="0" cy="14595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예상 게임 실행 흐름</a:t>
            </a:r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(3)_</a:t>
            </a:r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깊은 잠 게이지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0B0271-785E-4E53-BD31-577D0417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BFAD-6546-4A90-86E0-54E92B4099CF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C5561-E0A1-44FE-9817-BC318F5C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BE038-1CE8-4039-8175-7D1AC090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A6C49-DBD9-4DD6-B5C8-8D081C9C2D44}"/>
              </a:ext>
            </a:extLst>
          </p:cNvPr>
          <p:cNvSpPr txBox="1"/>
          <p:nvPr/>
        </p:nvSpPr>
        <p:spPr>
          <a:xfrm>
            <a:off x="9919738" y="807542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클리어를 위한 게이지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25DAD3-430E-49CA-91A0-B850406D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43" y="1870958"/>
            <a:ext cx="1054711" cy="386439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15E1D5-AF6B-4C15-A438-C993A0C8F5E5}"/>
              </a:ext>
            </a:extLst>
          </p:cNvPr>
          <p:cNvSpPr/>
          <p:nvPr/>
        </p:nvSpPr>
        <p:spPr>
          <a:xfrm>
            <a:off x="838199" y="1325647"/>
            <a:ext cx="3200401" cy="365125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</a:p>
        </p:txBody>
      </p:sp>
      <p:pic>
        <p:nvPicPr>
          <p:cNvPr id="15" name="그래픽 14" descr="스톱워치">
            <a:extLst>
              <a:ext uri="{FF2B5EF4-FFF2-40B4-BE49-F238E27FC236}">
                <a16:creationId xmlns:a16="http://schemas.microsoft.com/office/drawing/2014/main" id="{C3795C62-71A3-4278-AB41-AA09C9955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9609" y="2140446"/>
            <a:ext cx="914400" cy="914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1A338D-8034-4A09-A0FA-60B9AC901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129" y="1760259"/>
            <a:ext cx="1066800" cy="4248150"/>
          </a:xfrm>
          <a:prstGeom prst="rect">
            <a:avLst/>
          </a:prstGeom>
        </p:spPr>
      </p:pic>
      <p:pic>
        <p:nvPicPr>
          <p:cNvPr id="19" name="그래픽 18" descr="칼">
            <a:extLst>
              <a:ext uri="{FF2B5EF4-FFF2-40B4-BE49-F238E27FC236}">
                <a16:creationId xmlns:a16="http://schemas.microsoft.com/office/drawing/2014/main" id="{CB0A5CFE-8BEE-4562-85EE-0C3C29FE9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9609" y="394533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B4629F-CE20-4EAC-A469-850994422EFB}"/>
              </a:ext>
            </a:extLst>
          </p:cNvPr>
          <p:cNvSpPr txBox="1"/>
          <p:nvPr/>
        </p:nvSpPr>
        <p:spPr>
          <a:xfrm flipH="1">
            <a:off x="3930313" y="2396134"/>
            <a:ext cx="216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(sec) -&gt; </a:t>
            </a:r>
            <a:r>
              <a:rPr lang="en-US" altLang="ko-KR" sz="2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0</a:t>
            </a:r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r>
              <a:rPr lang="en-US" altLang="ko-KR" sz="3600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%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367B7-ECA2-4750-8C1D-CA26D2667B1C}"/>
              </a:ext>
            </a:extLst>
          </p:cNvPr>
          <p:cNvSpPr txBox="1"/>
          <p:nvPr/>
        </p:nvSpPr>
        <p:spPr>
          <a:xfrm flipH="1">
            <a:off x="3936326" y="4188639"/>
            <a:ext cx="2558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몬스터</a:t>
            </a:r>
            <a:endParaRPr lang="en-US" altLang="ko-KR" sz="3600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마리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 -&gt; </a:t>
            </a:r>
            <a:r>
              <a:rPr lang="en-US" altLang="ko-KR" sz="2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0</a:t>
            </a:r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r>
              <a:rPr lang="en-US" altLang="ko-KR" sz="3600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%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571BF-0BC3-4034-B400-1B835AAD6BF4}"/>
              </a:ext>
            </a:extLst>
          </p:cNvPr>
          <p:cNvSpPr txBox="1"/>
          <p:nvPr/>
        </p:nvSpPr>
        <p:spPr>
          <a:xfrm>
            <a:off x="4653203" y="3292386"/>
            <a:ext cx="9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CCCCFF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OR</a:t>
            </a:r>
            <a:endParaRPr lang="ko-KR" altLang="en-US" sz="2400" dirty="0">
              <a:solidFill>
                <a:srgbClr val="CCCCFF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7DFA7CD-EBE5-4D35-BF17-6DE8E1ABE74D}"/>
              </a:ext>
            </a:extLst>
          </p:cNvPr>
          <p:cNvSpPr/>
          <p:nvPr/>
        </p:nvSpPr>
        <p:spPr>
          <a:xfrm>
            <a:off x="6495034" y="3503767"/>
            <a:ext cx="914400" cy="580716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5B755-947A-4DB7-B89B-1F3882DD1CFC}"/>
              </a:ext>
            </a:extLst>
          </p:cNvPr>
          <p:cNvSpPr txBox="1"/>
          <p:nvPr/>
        </p:nvSpPr>
        <p:spPr>
          <a:xfrm flipH="1">
            <a:off x="9136254" y="2459925"/>
            <a:ext cx="237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깊은 잠 게이지</a:t>
            </a:r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MAX</a:t>
            </a:r>
            <a:endParaRPr lang="ko-KR" alt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4EA26EA-4449-40E9-9718-5B5C80B19145}"/>
              </a:ext>
            </a:extLst>
          </p:cNvPr>
          <p:cNvSpPr/>
          <p:nvPr/>
        </p:nvSpPr>
        <p:spPr>
          <a:xfrm rot="16200000" flipH="1">
            <a:off x="10031807" y="3870559"/>
            <a:ext cx="722922" cy="541696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714E1-683C-462E-9EF9-374670B3E6B6}"/>
              </a:ext>
            </a:extLst>
          </p:cNvPr>
          <p:cNvSpPr txBox="1"/>
          <p:nvPr/>
        </p:nvSpPr>
        <p:spPr>
          <a:xfrm>
            <a:off x="9376884" y="4773967"/>
            <a:ext cx="197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CLEAR</a:t>
            </a:r>
            <a:endParaRPr lang="ko-KR" altLang="en-US" sz="4000" dirty="0">
              <a:solidFill>
                <a:srgbClr val="C000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5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범위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235420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338E28-F544-4222-8ECF-B73858DD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74747"/>
              </p:ext>
            </p:extLst>
          </p:nvPr>
        </p:nvGraphicFramePr>
        <p:xfrm>
          <a:off x="189300" y="1249960"/>
          <a:ext cx="11813402" cy="507729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31785">
                  <a:extLst>
                    <a:ext uri="{9D8B030D-6E8A-4147-A177-3AD203B41FA5}">
                      <a16:colId xmlns:a16="http://schemas.microsoft.com/office/drawing/2014/main" val="2300634378"/>
                    </a:ext>
                  </a:extLst>
                </a:gridCol>
                <a:gridCol w="5240809">
                  <a:extLst>
                    <a:ext uri="{9D8B030D-6E8A-4147-A177-3AD203B41FA5}">
                      <a16:colId xmlns:a16="http://schemas.microsoft.com/office/drawing/2014/main" val="3839376971"/>
                    </a:ext>
                  </a:extLst>
                </a:gridCol>
                <a:gridCol w="375553">
                  <a:extLst>
                    <a:ext uri="{9D8B030D-6E8A-4147-A177-3AD203B41FA5}">
                      <a16:colId xmlns:a16="http://schemas.microsoft.com/office/drawing/2014/main" val="418448760"/>
                    </a:ext>
                  </a:extLst>
                </a:gridCol>
                <a:gridCol w="4865255">
                  <a:extLst>
                    <a:ext uri="{9D8B030D-6E8A-4147-A177-3AD203B41FA5}">
                      <a16:colId xmlns:a16="http://schemas.microsoft.com/office/drawing/2014/main" val="1009768522"/>
                    </a:ext>
                  </a:extLst>
                </a:gridCol>
              </a:tblGrid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 범위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범위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10189"/>
                  </a:ext>
                </a:extLst>
              </a:tr>
              <a:tr h="838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컨트롤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키보드 이동 </a:t>
                      </a:r>
                      <a:r>
                        <a:rPr lang="en-US" altLang="ko-KR" sz="1400" dirty="0"/>
                        <a:t>: 4</a:t>
                      </a:r>
                      <a:r>
                        <a:rPr lang="ko-KR" altLang="en-US" sz="1400" dirty="0"/>
                        <a:t>방향 이동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좌우상하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스킬 사용 </a:t>
                      </a:r>
                      <a:r>
                        <a:rPr lang="en-US" altLang="ko-KR" sz="1400" dirty="0"/>
                        <a:t>:  O key-&gt; </a:t>
                      </a:r>
                      <a:r>
                        <a:rPr lang="ko-KR" altLang="en-US" sz="1400" dirty="0"/>
                        <a:t>일반 공격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P key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필살기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마우스 이동</a:t>
                      </a:r>
                      <a:r>
                        <a:rPr lang="en-US" altLang="ko-KR" sz="1400" dirty="0"/>
                        <a:t> : 360</a:t>
                      </a:r>
                      <a:r>
                        <a:rPr lang="ko-KR" altLang="en-US" sz="1400" dirty="0"/>
                        <a:t>도 자연스러운 움직임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스킬 사용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일반 공격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필살기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597708"/>
                  </a:ext>
                </a:extLst>
              </a:tr>
              <a:tr h="969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이동 </a:t>
                      </a:r>
                      <a:r>
                        <a:rPr lang="en-US" altLang="ko-KR" sz="1400" dirty="0"/>
                        <a:t>:  </a:t>
                      </a:r>
                      <a:r>
                        <a:rPr lang="ko-KR" altLang="en-US" sz="1400" dirty="0"/>
                        <a:t>상단에서 특정지점까지 내려온다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공격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특정 시간 때 마다 포탄을 발사한다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서로 다른 패턴을 가진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종류의 몬스터를 둔다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시간이 흐를수록 더 많은  몬스터가 나온다</a:t>
                      </a:r>
                      <a:r>
                        <a:rPr lang="en-US" altLang="ko-KR" sz="1400" dirty="0"/>
                        <a:t>.(</a:t>
                      </a:r>
                      <a:r>
                        <a:rPr lang="ko-KR" altLang="en-US" sz="1400" dirty="0"/>
                        <a:t>난이도 증가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캐릭터의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좌표를 따라 몬스터를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공격 </a:t>
                      </a:r>
                      <a:r>
                        <a:rPr lang="en-US" altLang="ko-KR" sz="1400" dirty="0"/>
                        <a:t>:  </a:t>
                      </a:r>
                      <a:r>
                        <a:rPr lang="ko-KR" altLang="en-US" sz="1400" dirty="0"/>
                        <a:t>포탄이 유도탄환으로 날아온다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보스 몬스터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게이지가</a:t>
                      </a:r>
                      <a:r>
                        <a:rPr lang="en-US" altLang="ko-KR" sz="1400" dirty="0"/>
                        <a:t>MAX</a:t>
                      </a:r>
                      <a:r>
                        <a:rPr lang="ko-KR" altLang="en-US" sz="1400" dirty="0"/>
                        <a:t>가 되면 보스가 등장한다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446669"/>
                  </a:ext>
                </a:extLst>
              </a:tr>
              <a:tr h="593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라이프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아이템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라이프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피격 시 </a:t>
                      </a:r>
                      <a:r>
                        <a:rPr lang="en-US" altLang="ko-KR" sz="1400" dirty="0"/>
                        <a:t>LIFE </a:t>
                      </a:r>
                      <a:r>
                        <a:rPr lang="ko-KR" altLang="en-US" sz="1400" dirty="0"/>
                        <a:t>감소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몬스터를 죽일 때 특정 확률로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라이프 회복 아이템이 나온다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639901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스코어 </a:t>
                      </a:r>
                      <a:r>
                        <a:rPr lang="en-US" altLang="ko-KR" sz="12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깊은 잠 게이지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스코어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몬스터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마리 </a:t>
                      </a:r>
                      <a:r>
                        <a:rPr lang="en-US" altLang="ko-KR" sz="1400" dirty="0"/>
                        <a:t>KILL -&gt; 10</a:t>
                      </a:r>
                      <a:r>
                        <a:rPr lang="ko-KR" altLang="en-US" sz="1400" dirty="0"/>
                        <a:t>점 추가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깊은 잠 게이지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특정 시간이 지날 때마다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몬스터 처치시에 게이지가 차오른다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63844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BGM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사운드 이펙트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37095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애니메이션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좌 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사용 애니메이션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등장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파괴 애니메이션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포탄 애니메이션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258239"/>
                  </a:ext>
                </a:extLst>
              </a:tr>
              <a:tr h="53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메뉴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(START, </a:t>
                      </a:r>
                      <a:r>
                        <a:rPr lang="ko-KR" altLang="en-US" sz="1400" dirty="0"/>
                        <a:t>일시정지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조작법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버튼을 누르면 해당 기능이 실행된다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0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02893F-0787-4286-85F3-1B9B920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4E70-2EB0-46CA-B29C-B9A2C54BCFD5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EC7C2-FCC0-497D-B6C4-C9BC9A5E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CB491-780E-46FC-89FB-438758A1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236089B7-A57E-46AB-A7D6-04BDCC97D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09462"/>
              </p:ext>
            </p:extLst>
          </p:nvPr>
        </p:nvGraphicFramePr>
        <p:xfrm>
          <a:off x="364026" y="1359017"/>
          <a:ext cx="11581898" cy="4924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78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892</Words>
  <Application>Microsoft Office PowerPoint</Application>
  <PresentationFormat>와이드스크린</PresentationFormat>
  <Paragraphs>208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맑은 고딕</vt:lpstr>
      <vt:lpstr>THE외계인설명서</vt:lpstr>
      <vt:lpstr>Arial</vt:lpstr>
      <vt:lpstr>Indie Flower</vt:lpstr>
      <vt:lpstr>Office 테마</vt:lpstr>
      <vt:lpstr>Paper☆ Dream</vt:lpstr>
      <vt:lpstr>목차</vt:lpstr>
      <vt:lpstr>Game Concept</vt:lpstr>
      <vt:lpstr>메인 게임 화면 구성</vt:lpstr>
      <vt:lpstr>예상 게임 실행 흐름(1)_포탄 피하기</vt:lpstr>
      <vt:lpstr>예상 게임 실행 흐름(2)_공격</vt:lpstr>
      <vt:lpstr>예상 게임 실행 흐름(3)_깊은 잠 게이지</vt:lpstr>
      <vt:lpstr>개발 범위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Paper☆ Dream</dc:title>
  <dc:creator>김 지영</dc:creator>
  <cp:lastModifiedBy>김 지영</cp:lastModifiedBy>
  <cp:revision>1</cp:revision>
  <dcterms:created xsi:type="dcterms:W3CDTF">2018-09-25T06:04:46Z</dcterms:created>
  <dcterms:modified xsi:type="dcterms:W3CDTF">2018-09-27T01:35:48Z</dcterms:modified>
</cp:coreProperties>
</file>