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681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cycle-&gt;</a:t>
            </a:r>
            <a:r>
              <a:rPr lang="en-US" dirty="0" err="1" smtClean="0"/>
              <a:t>conf_ctx</a:t>
            </a:r>
            <a:r>
              <a:rPr lang="en-US" dirty="0" smtClean="0"/>
              <a:t> = </a:t>
            </a:r>
            <a:r>
              <a:rPr lang="en-US" dirty="0" err="1" smtClean="0"/>
              <a:t>ngx_pcalloc</a:t>
            </a:r>
            <a:r>
              <a:rPr lang="en-US" dirty="0" smtClean="0"/>
              <a:t>(pool, </a:t>
            </a:r>
            <a:r>
              <a:rPr lang="en-US" dirty="0" err="1" smtClean="0"/>
              <a:t>ngx_max_module</a:t>
            </a:r>
            <a:r>
              <a:rPr lang="en-US" dirty="0" smtClean="0"/>
              <a:t> * </a:t>
            </a:r>
            <a:r>
              <a:rPr lang="en-US" dirty="0" err="1" smtClean="0"/>
              <a:t>sizeof</a:t>
            </a:r>
            <a:r>
              <a:rPr lang="en-US" dirty="0" smtClean="0"/>
              <a:t>(void *))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785794"/>
            <a:ext cx="166968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 </a:t>
            </a:r>
          </a:p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8 </a:t>
            </a:r>
            <a:r>
              <a:rPr lang="en-US" altLang="zh-CN" sz="1200" dirty="0" err="1" smtClean="0"/>
              <a:t>ngx_http_conf_ctx_t</a:t>
            </a:r>
            <a:r>
              <a:rPr lang="en-US" altLang="zh-CN" sz="1200" dirty="0" smtClean="0"/>
              <a:t>*</a:t>
            </a:r>
          </a:p>
          <a:p>
            <a:r>
              <a:rPr lang="en-US" altLang="zh-CN" sz="1200" dirty="0" smtClean="0"/>
              <a:t>9 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ngx_max_module-1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8860" y="785794"/>
            <a:ext cx="15821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 void        **</a:t>
            </a:r>
            <a:r>
              <a:rPr lang="en-US" altLang="zh-CN" sz="1200" dirty="0" err="1" smtClean="0"/>
              <a:t>main_conf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void        </a:t>
            </a:r>
            <a:r>
              <a:rPr lang="en-US" altLang="zh-CN" sz="1200" dirty="0" smtClean="0"/>
              <a:t>**</a:t>
            </a:r>
            <a:r>
              <a:rPr lang="en-US" altLang="zh-CN" sz="1200" dirty="0" err="1" smtClean="0"/>
              <a:t>srv_conf</a:t>
            </a:r>
            <a:endParaRPr lang="en-US" altLang="zh-CN" sz="1200" dirty="0" smtClean="0"/>
          </a:p>
          <a:p>
            <a:r>
              <a:rPr lang="en-US" altLang="zh-CN" sz="1200" dirty="0" smtClean="0"/>
              <a:t> void        </a:t>
            </a:r>
            <a:r>
              <a:rPr lang="en-US" altLang="zh-CN" sz="1200" dirty="0" smtClean="0"/>
              <a:t>**</a:t>
            </a:r>
            <a:r>
              <a:rPr lang="en-US" altLang="zh-CN" sz="1200" dirty="0" err="1" smtClean="0"/>
              <a:t>loc_conf</a:t>
            </a:r>
            <a:endParaRPr lang="en-US" altLang="zh-CN" sz="1200" dirty="0" smtClean="0"/>
          </a:p>
        </p:txBody>
      </p:sp>
      <p:cxnSp>
        <p:nvCxnSpPr>
          <p:cNvPr id="12" name="曲线连接符 11"/>
          <p:cNvCxnSpPr>
            <a:endCxn id="8" idx="1"/>
          </p:cNvCxnSpPr>
          <p:nvPr/>
        </p:nvCxnSpPr>
        <p:spPr>
          <a:xfrm flipV="1">
            <a:off x="1928794" y="1108960"/>
            <a:ext cx="500066" cy="3912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7" idx="0"/>
          </p:cNvCxnSpPr>
          <p:nvPr/>
        </p:nvCxnSpPr>
        <p:spPr>
          <a:xfrm rot="5400000">
            <a:off x="1131770" y="631713"/>
            <a:ext cx="285752" cy="2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00562" y="785794"/>
            <a:ext cx="18307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err="1" smtClean="0"/>
              <a:t>ngx_http_max_module</a:t>
            </a:r>
            <a:r>
              <a:rPr lang="en-US" altLang="zh-CN" sz="1200" dirty="0" smtClean="0"/>
              <a:t> - 1</a:t>
            </a:r>
          </a:p>
        </p:txBody>
      </p:sp>
      <p:cxnSp>
        <p:nvCxnSpPr>
          <p:cNvPr id="27" name="曲线连接符 26"/>
          <p:cNvCxnSpPr>
            <a:endCxn id="26" idx="1"/>
          </p:cNvCxnSpPr>
          <p:nvPr/>
        </p:nvCxnSpPr>
        <p:spPr>
          <a:xfrm>
            <a:off x="3929058" y="928670"/>
            <a:ext cx="571504" cy="2726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00562" y="1714488"/>
            <a:ext cx="18307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err="1" smtClean="0"/>
              <a:t>ngx_http_max_module</a:t>
            </a:r>
            <a:r>
              <a:rPr lang="en-US" altLang="zh-CN" sz="1200" dirty="0" smtClean="0"/>
              <a:t> - 1</a:t>
            </a:r>
          </a:p>
        </p:txBody>
      </p:sp>
      <p:cxnSp>
        <p:nvCxnSpPr>
          <p:cNvPr id="30" name="曲线连接符 29"/>
          <p:cNvCxnSpPr>
            <a:endCxn id="29" idx="1"/>
          </p:cNvCxnSpPr>
          <p:nvPr/>
        </p:nvCxnSpPr>
        <p:spPr>
          <a:xfrm rot="16200000" flipH="1">
            <a:off x="3614154" y="1243578"/>
            <a:ext cx="915563" cy="8572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00562" y="2714620"/>
            <a:ext cx="18307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</a:p>
          <a:p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err="1" smtClean="0"/>
              <a:t>ngx_http_max_module</a:t>
            </a:r>
            <a:r>
              <a:rPr lang="en-US" altLang="zh-CN" sz="1200" dirty="0" smtClean="0"/>
              <a:t> - 1</a:t>
            </a:r>
          </a:p>
        </p:txBody>
      </p:sp>
      <p:cxnSp>
        <p:nvCxnSpPr>
          <p:cNvPr id="32" name="曲线连接符 31"/>
          <p:cNvCxnSpPr>
            <a:endCxn id="31" idx="1"/>
          </p:cNvCxnSpPr>
          <p:nvPr/>
        </p:nvCxnSpPr>
        <p:spPr>
          <a:xfrm rot="16200000" flipH="1">
            <a:off x="3114088" y="1743644"/>
            <a:ext cx="1772819" cy="10001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weizili</cp:lastModifiedBy>
  <cp:revision>15</cp:revision>
  <dcterms:created xsi:type="dcterms:W3CDTF">2012-07-20T00:23:03Z</dcterms:created>
  <dcterms:modified xsi:type="dcterms:W3CDTF">2012-07-20T00:39:36Z</dcterms:modified>
</cp:coreProperties>
</file>