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57" r:id="rId5"/>
    <p:sldId id="258" r:id="rId6"/>
    <p:sldId id="259" r:id="rId7"/>
    <p:sldId id="260" r:id="rId8"/>
    <p:sldId id="289" r:id="rId9"/>
    <p:sldId id="290" r:id="rId10"/>
    <p:sldId id="270" r:id="rId11"/>
    <p:sldId id="261" r:id="rId12"/>
    <p:sldId id="286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FE"/>
    <a:srgbClr val="216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 descr="Untitled_"/>
          <p:cNvPicPr>
            <a:picLocks noChangeAspect="1"/>
          </p:cNvPicPr>
          <p:nvPr/>
        </p:nvPicPr>
        <p:blipFill>
          <a:blip r:embed="rId1"/>
          <a:srcRect t="11573" b="15515"/>
          <a:stretch>
            <a:fillRect/>
          </a:stretch>
        </p:blipFill>
        <p:spPr>
          <a:xfrm>
            <a:off x="9843135" y="4288155"/>
            <a:ext cx="2124075" cy="128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9825" y="1789430"/>
            <a:ext cx="4477385" cy="1962150"/>
          </a:xfrm>
        </p:spPr>
        <p:txBody>
          <a:bodyPr/>
          <a:p>
            <a:pPr algn="r"/>
            <a:r>
              <a:rPr lang="en-US" altLang="ko-KR" sz="9600">
                <a:ln w="38100">
                  <a:solidFill>
                    <a:schemeClr val="tx2"/>
                  </a:solidFill>
                </a:ln>
                <a:solidFill>
                  <a:srgbClr val="00A1FE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D:BAL</a:t>
            </a:r>
            <a:endParaRPr lang="en-US" altLang="ko-KR" sz="9600">
              <a:ln w="38100">
                <a:solidFill>
                  <a:schemeClr val="tx2"/>
                </a:solidFill>
              </a:ln>
              <a:solidFill>
                <a:srgbClr val="00A1F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7495" y="5324475"/>
            <a:ext cx="5454015" cy="1125855"/>
          </a:xfrm>
        </p:spPr>
        <p:txBody>
          <a:bodyPr/>
          <a:p>
            <a:pPr algn="r"/>
            <a:endParaRPr lang="ko-KR" altLang="en-US">
              <a:sym typeface="+mn-ea"/>
            </a:endParaRPr>
          </a:p>
          <a:p>
            <a:pPr algn="r"/>
            <a:endParaRPr lang="ko-KR" altLang="en-US">
              <a:sym typeface="+mn-ea"/>
            </a:endParaRPr>
          </a:p>
          <a:p>
            <a:pPr algn="r"/>
            <a:r>
              <a:rPr lang="ko-KR" altLang="en-US" sz="2800">
                <a:latin typeface="나눔스퀘어라운드 ExtraBold" panose="020B0600000101010101" charset="-127"/>
                <a:ea typeface="나눔스퀘어라운드 ExtraBold" panose="020B0600000101010101" charset="-127"/>
                <a:cs typeface="나눔스퀘어라운드 ExtraBold" panose="020B0600000101010101" charset="-127"/>
                <a:sym typeface="+mn-ea"/>
              </a:rPr>
              <a:t>김도현</a:t>
            </a:r>
            <a:r>
              <a:rPr lang="en-US" altLang="ko-KR" sz="2800">
                <a:latin typeface="나눔스퀘어라운드 ExtraBold" panose="020B0600000101010101" charset="-127"/>
                <a:ea typeface="나눔스퀘어라운드 ExtraBold" panose="020B0600000101010101" charset="-127"/>
                <a:cs typeface="나눔스퀘어라운드 ExtraBold" panose="020B0600000101010101" charset="-127"/>
                <a:sym typeface="+mn-ea"/>
              </a:rPr>
              <a:t>, </a:t>
            </a:r>
            <a:r>
              <a:rPr lang="ko-KR" altLang="en-US" sz="2800">
                <a:latin typeface="나눔스퀘어라운드 ExtraBold" panose="020B0600000101010101" charset="-127"/>
                <a:ea typeface="나눔스퀘어라운드 ExtraBold" panose="020B0600000101010101" charset="-127"/>
                <a:cs typeface="나눔스퀘어라운드 ExtraBold" panose="020B0600000101010101" charset="-127"/>
                <a:sym typeface="+mn-ea"/>
              </a:rPr>
              <a:t>임민규</a:t>
            </a:r>
            <a:r>
              <a:rPr lang="en-US" altLang="ko-KR" sz="2800">
                <a:latin typeface="나눔스퀘어라운드 ExtraBold" panose="020B0600000101010101" charset="-127"/>
                <a:ea typeface="나눔스퀘어라운드 ExtraBold" panose="020B0600000101010101" charset="-127"/>
                <a:cs typeface="나눔스퀘어라운드 ExtraBold" panose="020B0600000101010101" charset="-127"/>
                <a:sym typeface="+mn-ea"/>
              </a:rPr>
              <a:t>, </a:t>
            </a:r>
            <a:r>
              <a:rPr lang="ko-KR" altLang="en-US" sz="2800">
                <a:latin typeface="나눔스퀘어라운드 ExtraBold" panose="020B0600000101010101" charset="-127"/>
                <a:ea typeface="나눔스퀘어라운드 ExtraBold" panose="020B0600000101010101" charset="-127"/>
                <a:cs typeface="나눔스퀘어라운드 ExtraBold" panose="020B0600000101010101" charset="-127"/>
                <a:sym typeface="+mn-ea"/>
              </a:rPr>
              <a:t>김진희</a:t>
            </a:r>
            <a:r>
              <a:rPr lang="en-US" altLang="ko-KR" sz="2800">
                <a:latin typeface="나눔스퀘어라운드 ExtraBold" panose="020B0600000101010101" charset="-127"/>
                <a:ea typeface="나눔스퀘어라운드 ExtraBold" panose="020B0600000101010101" charset="-127"/>
                <a:cs typeface="나눔스퀘어라운드 ExtraBold" panose="020B0600000101010101" charset="-127"/>
                <a:sym typeface="+mn-ea"/>
              </a:rPr>
              <a:t>, </a:t>
            </a:r>
            <a:r>
              <a:rPr lang="ko-KR" altLang="en-US" sz="2800">
                <a:latin typeface="나눔스퀘어라운드 ExtraBold" panose="020B0600000101010101" charset="-127"/>
                <a:ea typeface="나눔스퀘어라운드 ExtraBold" panose="020B0600000101010101" charset="-127"/>
                <a:cs typeface="나눔스퀘어라운드 ExtraBold" panose="020B0600000101010101" charset="-127"/>
                <a:sym typeface="+mn-ea"/>
              </a:rPr>
              <a:t>김선미</a:t>
            </a:r>
            <a:endParaRPr lang="ko-KR" altLang="en-US" sz="2800">
              <a:latin typeface="나눔스퀘어라운드 ExtraBold" panose="020B0600000101010101" charset="-127"/>
              <a:ea typeface="나눔스퀘어라운드 ExtraBold" panose="020B0600000101010101" charset="-127"/>
              <a:cs typeface="나눔스퀘어라운드 ExtraBold" panose="020B0600000101010101" charset="-127"/>
              <a:sym typeface="+mn-ea"/>
            </a:endParaRPr>
          </a:p>
        </p:txBody>
      </p:sp>
      <p:pic>
        <p:nvPicPr>
          <p:cNvPr id="9" name="Picture 8" descr="Untitled"/>
          <p:cNvPicPr>
            <a:picLocks noChangeAspect="1"/>
          </p:cNvPicPr>
          <p:nvPr/>
        </p:nvPicPr>
        <p:blipFill>
          <a:blip r:embed="rId2"/>
          <a:srcRect l="-5405"/>
          <a:stretch>
            <a:fillRect/>
          </a:stretch>
        </p:blipFill>
        <p:spPr>
          <a:xfrm>
            <a:off x="-393700" y="635"/>
            <a:ext cx="7429500" cy="6856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/board/boardMain.jsp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/>
              <a:t>보드 화면</a:t>
            </a:r>
            <a:endParaRPr lang="ko-KR" altLang="en-US" sz="16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/>
              <a:t>목록</a:t>
            </a:r>
            <a:r>
              <a:rPr lang="en-US" altLang="ko-KR" sz="1600"/>
              <a:t>(List)</a:t>
            </a:r>
            <a:endParaRPr lang="en-US" altLang="ko-KR" sz="16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400"/>
              <a:t>Card</a:t>
            </a:r>
            <a:endParaRPr lang="en-US" altLang="ko-KR" sz="14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200"/>
              <a:t>CheckList</a:t>
            </a:r>
            <a:endParaRPr lang="en-US" altLang="ko-KR" sz="120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600"/>
              <a:t>List</a:t>
            </a:r>
            <a:r>
              <a:rPr lang="ko-KR" altLang="en-US" sz="1600"/>
              <a:t>의 순서는 변경 가능</a:t>
            </a:r>
            <a:endParaRPr lang="ko-KR" altLang="en-US" sz="1600"/>
          </a:p>
        </p:txBody>
      </p:sp>
      <p:pic>
        <p:nvPicPr>
          <p:cNvPr id="5" name="Content Placeholder 4" descr="boardMa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751965"/>
            <a:ext cx="61722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88025" y="987425"/>
            <a:ext cx="4962525" cy="48736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/board/card.jsp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/>
              <a:t>카드 추가 화면</a:t>
            </a:r>
            <a:endParaRPr lang="ko-KR" altLang="en-US" sz="16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/>
              <a:t>항목</a:t>
            </a:r>
            <a:endParaRPr lang="ko-KR" altLang="en-US" sz="16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400"/>
              <a:t>Description</a:t>
            </a:r>
            <a:endParaRPr lang="en-US" altLang="ko-KR" sz="14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400"/>
              <a:t>CheckList</a:t>
            </a:r>
            <a:endParaRPr lang="en-US" altLang="ko-KR" sz="14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400"/>
              <a:t>Comments</a:t>
            </a:r>
            <a:endParaRPr lang="en-US" altLang="ko-KR" sz="14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400"/>
              <a:t>Due date</a:t>
            </a:r>
            <a:endParaRPr lang="en-US" altLang="ko-KR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0" y="1830705"/>
            <a:ext cx="1032510" cy="58737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084945" y="1629410"/>
            <a:ext cx="504825" cy="14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600"/>
              <a:t>삭제</a:t>
            </a:r>
            <a:endParaRPr lang="ko-KR" altLang="en-US"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프로젝트 구조 및 화면 목록</a:t>
            </a:r>
            <a:endParaRPr lang="ko-KR" altLang="en-US"/>
          </a:p>
        </p:txBody>
      </p:sp>
      <p:pic>
        <p:nvPicPr>
          <p:cNvPr id="4" name="Content Placeholder 3" descr="2019-03-15 16;02;1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25930" y="2134235"/>
            <a:ext cx="3143250" cy="3457575"/>
          </a:xfrm>
          <a:prstGeom prst="rect">
            <a:avLst/>
          </a:prstGeom>
        </p:spPr>
      </p:pic>
      <p:graphicFrame>
        <p:nvGraphicFramePr>
          <p:cNvPr id="12" name="Content Placeholder 11"/>
          <p:cNvGraphicFramePr/>
          <p:nvPr>
            <p:ph sz="half" idx="2"/>
          </p:nvPr>
        </p:nvGraphicFramePr>
        <p:xfrm>
          <a:off x="5253990" y="1417955"/>
          <a:ext cx="6005195" cy="507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5"/>
                <a:gridCol w="1355090"/>
                <a:gridCol w="1304290"/>
                <a:gridCol w="2288540"/>
              </a:tblGrid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나눔고딕" panose="020D0604000000000000" charset="-127"/>
                        </a:rPr>
                        <a:t>Folder</a:t>
                      </a:r>
                      <a:endParaRPr lang="en-US" sz="1000" b="1">
                        <a:solidFill>
                          <a:srgbClr val="FFFFFF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ea typeface="나눔고딕" panose="020D0604000000000000" charset="-127"/>
                        </a:rPr>
                        <a:t>화면</a:t>
                      </a:r>
                      <a:endParaRPr lang="en-US" sz="1000" b="1">
                        <a:solidFill>
                          <a:srgbClr val="FFFFFF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ea typeface="나눔고딕" panose="020D0604000000000000" charset="-127"/>
                        </a:rPr>
                        <a:t>세부</a:t>
                      </a:r>
                      <a:r>
                        <a:rPr lang="en-US" sz="1000" b="1">
                          <a:solidFill>
                            <a:srgbClr val="FFFFFF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 b="1">
                          <a:solidFill>
                            <a:srgbClr val="FFFFFF"/>
                          </a:solidFill>
                          <a:ea typeface="나눔고딕" panose="020D0604000000000000" charset="-127"/>
                        </a:rPr>
                        <a:t>화면</a:t>
                      </a:r>
                      <a:endParaRPr lang="en-US" sz="1000" b="1">
                        <a:solidFill>
                          <a:srgbClr val="FFFFFF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나눔고딕" panose="020D0604000000000000" charset="-127"/>
                        </a:rPr>
                        <a:t>Description</a:t>
                      </a:r>
                      <a:endParaRPr lang="en-US" sz="1000" b="1">
                        <a:solidFill>
                          <a:srgbClr val="FFFFFF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236855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main</a:t>
                      </a:r>
                      <a:endParaRPr lang="en-US" sz="1000" b="1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index.jsp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Index page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855">
                <a:tc vMerge="1">
                  <a:tcPr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main.jsp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main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page에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로그인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화면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855">
                <a:tc vMerge="1">
                  <a:tcPr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header.jsp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header.jsp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855">
                <a:tc vMerge="1">
                  <a:tcPr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alram.jsp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Notification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화면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member</a:t>
                      </a:r>
                      <a:endParaRPr lang="en-US" sz="1000" b="1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login.jsp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로그인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화면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855">
                <a:tc vMerge="1">
                  <a:tcPr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join.jsp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회원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가입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화면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team</a:t>
                      </a:r>
                      <a:endParaRPr lang="en-US" sz="1000" b="1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userHome.jsp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로그인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후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보이는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화면</a:t>
                      </a:r>
                      <a:endParaRPr lang="zh-CN" sz="1000">
                        <a:solidFill>
                          <a:srgbClr val="000000"/>
                        </a:solidFill>
                        <a:ea typeface="나눔고딕" panose="020D0604000000000000" charset="-127"/>
                      </a:endParaRPr>
                    </a:p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-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보드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조회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및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추가</a:t>
                      </a:r>
                      <a:endParaRPr lang="zh-CN" sz="1000">
                        <a:solidFill>
                          <a:srgbClr val="000000"/>
                        </a:solidFill>
                        <a:ea typeface="나눔고딕" panose="020D0604000000000000" charset="-127"/>
                      </a:endParaRPr>
                    </a:p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-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소속된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사용자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조회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및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초대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화면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boardAdd.jsp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보드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추가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0" b="1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memberList.jsp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팀 사용자 목록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0" b="1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inviteMember.jsp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사용자 초대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board</a:t>
                      </a:r>
                      <a:endParaRPr lang="en-US" sz="1000" b="1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boardMain.jsp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보드의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To-do list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조회하는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화면</a:t>
                      </a:r>
                      <a:endParaRPr lang="zh-CN" sz="1000">
                        <a:solidFill>
                          <a:srgbClr val="000000"/>
                        </a:solidFill>
                        <a:ea typeface="나눔고딕" panose="020D0604000000000000" charset="-127"/>
                      </a:endParaRPr>
                    </a:p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-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보드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리스트</a:t>
                      </a:r>
                      <a:endParaRPr lang="zh-CN" sz="1000">
                        <a:solidFill>
                          <a:srgbClr val="000000"/>
                        </a:solidFill>
                        <a:ea typeface="나눔고딕" panose="020D0604000000000000" charset="-127"/>
                      </a:endParaRPr>
                    </a:p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-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보드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리스트에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카드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추가</a:t>
                      </a:r>
                      <a:endParaRPr lang="zh-CN" sz="1000">
                        <a:solidFill>
                          <a:srgbClr val="000000"/>
                        </a:solidFill>
                        <a:ea typeface="나눔고딕" panose="020D0604000000000000" charset="-127"/>
                      </a:endParaRPr>
                    </a:p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-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카드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상세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내용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추가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(To-do list)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9520">
                <a:tc vMerge="1">
                  <a:tcPr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card.jsp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카드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추가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나눔고딕" panose="020D0604000000000000" charset="-127"/>
                        </a:rPr>
                        <a:t>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a typeface="나눔고딕" panose="020D0604000000000000" charset="-127"/>
                        </a:rPr>
                        <a:t>화면</a:t>
                      </a:r>
                      <a:endParaRPr lang="en-US" sz="1000">
                        <a:solidFill>
                          <a:srgbClr val="000000"/>
                        </a:solidFill>
                        <a:latin typeface="나눔고딕" panose="020D0604000000000000" charset="-127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ko-KR"/>
              <a:t>/main/main.jsp</a:t>
            </a:r>
            <a:endParaRPr lang="en-US" altLang="ko-KR"/>
          </a:p>
        </p:txBody>
      </p:sp>
      <p:pic>
        <p:nvPicPr>
          <p:cNvPr id="8" name="Picture Placeholder 7" descr="2019-03-15 15;02;09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751965"/>
            <a:ext cx="6172200" cy="33432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/>
              <a:t>메인 페이지로 로그인 입력 화면이 나옴</a:t>
            </a:r>
            <a:endParaRPr lang="ko-KR" altLang="en-US" sz="16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/>
              <a:t>로그인 입력 항목</a:t>
            </a:r>
            <a:endParaRPr lang="ko-KR" altLang="en-US" sz="16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400"/>
              <a:t>UserID</a:t>
            </a:r>
            <a:endParaRPr lang="en-US" altLang="ko-KR" sz="14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400"/>
              <a:t>Password</a:t>
            </a:r>
            <a:endParaRPr lang="en-US" altLang="ko-KR" sz="140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600"/>
              <a:t>상단에 회원가입 버튼 있음</a:t>
            </a:r>
            <a:endParaRPr lang="ko-KR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/member/login.jsp</a:t>
            </a:r>
            <a:endParaRPr lang="en-US"/>
          </a:p>
        </p:txBody>
      </p:sp>
      <p:pic>
        <p:nvPicPr>
          <p:cNvPr id="5" name="Content Placeholder 4" descr="log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751965"/>
            <a:ext cx="6172200" cy="33432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/>
              <a:t>메인 화면의 로그인 버튼을 눌렀을 때 이동</a:t>
            </a:r>
            <a:endParaRPr lang="ko-KR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/member/join.jsp</a:t>
            </a:r>
            <a:endParaRPr lang="en-US"/>
          </a:p>
        </p:txBody>
      </p:sp>
      <p:pic>
        <p:nvPicPr>
          <p:cNvPr id="4" name="Content Placeholder 3" descr="jo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751965"/>
            <a:ext cx="6172200" cy="33432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/>
              <a:t>회원가입 입력 항목</a:t>
            </a:r>
            <a:endParaRPr lang="ko-KR" altLang="en-US" sz="16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400"/>
              <a:t>UserName (ID)</a:t>
            </a:r>
            <a:endParaRPr lang="en-US" altLang="ko-KR" sz="14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400"/>
              <a:t>Email</a:t>
            </a:r>
            <a:endParaRPr lang="en-US" altLang="ko-KR" sz="14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400"/>
              <a:t>Password</a:t>
            </a:r>
            <a:endParaRPr lang="en-US" altLang="ko-KR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/team/userHome.jsp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/>
              <a:t>로그인 후 메인 화면</a:t>
            </a:r>
            <a:endParaRPr lang="ko-KR" altLang="en-US" sz="16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/>
              <a:t>주요 기능</a:t>
            </a:r>
            <a:endParaRPr lang="ko-KR" altLang="en-US" sz="16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/>
              <a:t>팀 생성 </a:t>
            </a:r>
            <a:r>
              <a:rPr lang="en-US" altLang="ko-KR" sz="1400"/>
              <a:t>(</a:t>
            </a:r>
            <a:r>
              <a:rPr lang="ko-KR" altLang="en-US" sz="1400"/>
              <a:t>사용자 당 </a:t>
            </a:r>
            <a:r>
              <a:rPr lang="en-US" altLang="ko-KR" sz="1400"/>
              <a:t>1</a:t>
            </a:r>
            <a:r>
              <a:rPr lang="ko-KR" altLang="en-US" sz="1400"/>
              <a:t>개만 생성 가능</a:t>
            </a:r>
            <a:r>
              <a:rPr lang="en-US" altLang="ko-KR" sz="1400"/>
              <a:t>)</a:t>
            </a:r>
            <a:endParaRPr lang="en-US" altLang="ko-KR" sz="14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>
                <a:sym typeface="+mn-ea"/>
              </a:rPr>
              <a:t>팀 멤버 목록 화면</a:t>
            </a:r>
            <a:endParaRPr lang="ko-KR" altLang="en-US" sz="14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/>
              <a:t>팀 보드 생성 </a:t>
            </a:r>
            <a:r>
              <a:rPr lang="en-US" altLang="ko-KR" sz="1400"/>
              <a:t>(</a:t>
            </a:r>
            <a:r>
              <a:rPr lang="ko-KR" altLang="en-US" sz="1400"/>
              <a:t>팀 당 </a:t>
            </a:r>
            <a:r>
              <a:rPr lang="en-US" altLang="ko-KR" sz="1400"/>
              <a:t>n</a:t>
            </a:r>
            <a:r>
              <a:rPr lang="ko-KR" altLang="en-US" sz="1400"/>
              <a:t>개 생성 가능</a:t>
            </a:r>
            <a:r>
              <a:rPr lang="en-US" altLang="ko-KR" sz="1400"/>
              <a:t>)</a:t>
            </a:r>
            <a:endParaRPr lang="en-US" altLang="ko-KR" sz="14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/>
              <a:t>팀 탈퇴</a:t>
            </a:r>
            <a:endParaRPr lang="en-US" altLang="ko-KR" sz="140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ko-KR" alt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7" name="Content Placeholder 6" descr="userHom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751965"/>
            <a:ext cx="6172200" cy="334327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5265" y="3641090"/>
            <a:ext cx="504825" cy="14732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ko-KR" altLang="en-US" sz="600"/>
              <a:t>회원탈퇴</a:t>
            </a:r>
            <a:endParaRPr lang="ko-KR" altLang="en-US" sz="600"/>
          </a:p>
        </p:txBody>
      </p:sp>
      <p:sp>
        <p:nvSpPr>
          <p:cNvPr id="4" name="Oval 3"/>
          <p:cNvSpPr/>
          <p:nvPr/>
        </p:nvSpPr>
        <p:spPr>
          <a:xfrm>
            <a:off x="6388735" y="3641090"/>
            <a:ext cx="857250" cy="29972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/team/teamAdd.jsp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항목</a:t>
            </a:r>
            <a:endParaRPr lang="ko-KR" altLang="en-US" sz="16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/>
              <a:t>이름</a:t>
            </a:r>
            <a:endParaRPr lang="ko-KR" altLang="en-US" sz="14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/>
              <a:t>설명 </a:t>
            </a:r>
            <a:r>
              <a:rPr lang="en-US" altLang="ko-KR" sz="1400"/>
              <a:t>(Optional)</a:t>
            </a:r>
            <a:endParaRPr lang="en-US" altLang="ko-KR" sz="140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ko-KR" alt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26250" y="1995170"/>
            <a:ext cx="28860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/team/boardAdd.jsp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항목</a:t>
            </a:r>
            <a:endParaRPr lang="ko-KR" altLang="en-US" sz="16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/>
              <a:t>이름</a:t>
            </a:r>
            <a:endParaRPr lang="ko-KR" alt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64020" y="2680970"/>
            <a:ext cx="30099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/main/alram.jsp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/>
              <a:t>사용자 초대 시 알림 화면</a:t>
            </a:r>
            <a:endParaRPr lang="ko-KR" altLang="en-US" sz="1600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00800" y="987425"/>
            <a:ext cx="3736340" cy="4873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WPS Presentation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나눔스퀘어라운드 ExtraBold</vt:lpstr>
      <vt:lpstr>나눔고딕</vt:lpstr>
      <vt:lpstr>Microsoft YaHei</vt:lpstr>
      <vt:lpstr/>
      <vt:lpstr>Arial Unicode MS</vt:lpstr>
      <vt:lpstr>Calibri</vt:lpstr>
      <vt:lpstr>바탕체</vt:lpstr>
      <vt:lpstr>Segoe Print</vt:lpstr>
      <vt:lpstr>Default Design</vt:lpstr>
      <vt:lpstr>D:BAL</vt:lpstr>
      <vt:lpstr>프로젝트 구조 및 화면 목록</vt:lpstr>
      <vt:lpstr>/main/main.jsp</vt:lpstr>
      <vt:lpstr>/member/login.jsp</vt:lpstr>
      <vt:lpstr>/member/join.jsp</vt:lpstr>
      <vt:lpstr>/team/userHome.jsp</vt:lpstr>
      <vt:lpstr>/team/teamAdd.jsp</vt:lpstr>
      <vt:lpstr>/team/boardAdd.jsp</vt:lpstr>
      <vt:lpstr>/main/alram.jsp</vt:lpstr>
      <vt:lpstr>/board/boardMain.jsp</vt:lpstr>
      <vt:lpstr>/board/card.jsp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User01</dc:creator>
  <cp:lastModifiedBy>User01</cp:lastModifiedBy>
  <cp:revision>82</cp:revision>
  <dcterms:created xsi:type="dcterms:W3CDTF">2019-03-15T06:02:00Z</dcterms:created>
  <dcterms:modified xsi:type="dcterms:W3CDTF">2019-03-22T08:04:35Z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