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8" r:id="rId4"/>
    <p:sldId id="263" r:id="rId5"/>
    <p:sldId id="266" r:id="rId6"/>
    <p:sldId id="269" r:id="rId7"/>
    <p:sldId id="257" r:id="rId8"/>
    <p:sldId id="270" r:id="rId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100" d="100"/>
          <a:sy n="100" d="100"/>
        </p:scale>
        <p:origin x="172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50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34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78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08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94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65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8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055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5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46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789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33E4-4570-BC49-950A-9A2FC81078D0}" type="datetimeFigureOut">
              <a:rPr kumimoji="1" lang="ko-KR" altLang="en-US" smtClean="0"/>
              <a:t>2020-12-08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52AF-0312-334F-AF76-5BB5B5B208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19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44172;&#51076;%20&#46041;&#50689;&#49345;%20-%20201512754&#44608;&#51652;&#49688;.mp4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3071552" y="1801304"/>
            <a:ext cx="3000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spc="300" dirty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BOX Head 3D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3396343" y="3450771"/>
            <a:ext cx="2318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1200" spc="300" dirty="0">
                <a:latin typeface="NanumBarunGothicOTF" charset="-127"/>
                <a:ea typeface="NanumBarunGothicOTF" charset="-127"/>
                <a:cs typeface="NanumBarunGothicOTF" charset="-127"/>
              </a:rPr>
              <a:t>201512754 </a:t>
            </a:r>
            <a:r>
              <a:rPr kumimoji="1" lang="ko-KR" altLang="en-US" sz="1200" spc="300" dirty="0">
                <a:latin typeface="NanumBarunGothicOTF" charset="-127"/>
                <a:ea typeface="NanumBarunGothicOTF" charset="-127"/>
                <a:cs typeface="NanumBarunGothicOTF" charset="-127"/>
              </a:rPr>
              <a:t>김진수</a:t>
            </a:r>
          </a:p>
        </p:txBody>
      </p:sp>
    </p:spTree>
    <p:extLst>
      <p:ext uri="{BB962C8B-B14F-4D97-AF65-F5344CB8AC3E}">
        <p14:creationId xmlns:p14="http://schemas.microsoft.com/office/powerpoint/2010/main" val="66039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0E23F2-1400-4ECD-9188-A912E97B0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2" b="10379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A20B6-B62B-4295-BBDC-F42E3067C868}"/>
              </a:ext>
            </a:extLst>
          </p:cNvPr>
          <p:cNvSpPr txBox="1"/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spc="-150" dirty="0">
                <a:latin typeface="+mj-lt"/>
                <a:ea typeface="+mj-ea"/>
                <a:cs typeface="+mj-cs"/>
              </a:rPr>
              <a:t>목차</a:t>
            </a:r>
            <a:endParaRPr lang="en-US" altLang="ko-KR" sz="3600" spc="-15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D337D0-C856-4F22-AAE3-6BC9CE2D10BB}"/>
              </a:ext>
            </a:extLst>
          </p:cNvPr>
          <p:cNvSpPr txBox="1"/>
          <p:nvPr/>
        </p:nvSpPr>
        <p:spPr>
          <a:xfrm>
            <a:off x="4890416" y="1448365"/>
            <a:ext cx="35477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spc="-150" dirty="0">
                <a:effectLst/>
                <a:latin typeface="+mj-lt"/>
                <a:ea typeface="KoPub돋움체 Medium" panose="02020603020101020101" pitchFamily="18" charset="-127"/>
              </a:rPr>
              <a:t>개요</a:t>
            </a:r>
            <a:endParaRPr lang="en-US" altLang="ko-KR" sz="2800" spc="-150" dirty="0">
              <a:effectLst/>
              <a:latin typeface="+mj-lt"/>
              <a:ea typeface="KoPub돋움체 Medium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atin typeface="+mj-lt"/>
              <a:ea typeface="KoPub돋움체 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spc="-150" dirty="0">
                <a:effectLst/>
                <a:latin typeface="+mj-lt"/>
                <a:ea typeface="KoPub돋움체 Medium" panose="02020603020101020101" pitchFamily="18" charset="-127"/>
              </a:rPr>
              <a:t>BOX Head </a:t>
            </a:r>
            <a:r>
              <a:rPr lang="ko-KR" altLang="en-US" sz="2800" spc="-150" dirty="0">
                <a:effectLst/>
                <a:latin typeface="+mj-lt"/>
                <a:ea typeface="KoPub돋움체 Medium" panose="02020603020101020101" pitchFamily="18" charset="-127"/>
              </a:rPr>
              <a:t>게임 설명</a:t>
            </a:r>
            <a:endParaRPr lang="en-US" altLang="ko-KR" sz="2800" spc="-150" dirty="0">
              <a:effectLst/>
              <a:latin typeface="+mj-lt"/>
              <a:ea typeface="KoPub돋움체 Medium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atin typeface="+mj-lt"/>
              <a:ea typeface="KoPub돋움체 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spc="-150" dirty="0">
                <a:effectLst/>
                <a:latin typeface="+mj-lt"/>
                <a:ea typeface="KoPub돋움체 Medium" panose="02020603020101020101" pitchFamily="18" charset="-127"/>
              </a:rPr>
              <a:t>힘들었던 부분</a:t>
            </a:r>
          </a:p>
        </p:txBody>
      </p:sp>
    </p:spTree>
    <p:extLst>
      <p:ext uri="{BB962C8B-B14F-4D97-AF65-F5344CB8AC3E}">
        <p14:creationId xmlns:p14="http://schemas.microsoft.com/office/powerpoint/2010/main" val="154882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904" y="1312317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54AF66-89CB-4ACD-AE53-CB15A43261D5}"/>
              </a:ext>
            </a:extLst>
          </p:cNvPr>
          <p:cNvSpPr txBox="1"/>
          <p:nvPr/>
        </p:nvSpPr>
        <p:spPr>
          <a:xfrm>
            <a:off x="673326" y="1431894"/>
            <a:ext cx="3439885" cy="273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500" dirty="0">
                <a:solidFill>
                  <a:schemeClr val="bg1"/>
                </a:solidFill>
              </a:rPr>
              <a:t>● </a:t>
            </a:r>
            <a:r>
              <a:rPr lang="ko-KR" altLang="en-US" sz="1500" dirty="0">
                <a:solidFill>
                  <a:schemeClr val="bg1"/>
                </a:solidFill>
              </a:rPr>
              <a:t>박스헤드 게임을 참고로 하여 </a:t>
            </a:r>
            <a:r>
              <a:rPr lang="en-US" altLang="ko-KR" sz="1500" dirty="0">
                <a:solidFill>
                  <a:schemeClr val="bg1"/>
                </a:solidFill>
              </a:rPr>
              <a:t>3D</a:t>
            </a:r>
            <a:r>
              <a:rPr lang="ko-KR" altLang="en-US" sz="1500" dirty="0">
                <a:solidFill>
                  <a:schemeClr val="bg1"/>
                </a:solidFill>
              </a:rPr>
              <a:t>로     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ko-KR" altLang="en-US" sz="1500" dirty="0" err="1">
                <a:solidFill>
                  <a:schemeClr val="bg1"/>
                </a:solidFill>
              </a:rPr>
              <a:t>만듬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500" dirty="0">
                <a:solidFill>
                  <a:schemeClr val="bg1"/>
                </a:solidFill>
              </a:rPr>
              <a:t>● </a:t>
            </a:r>
            <a:r>
              <a:rPr lang="ko-KR" altLang="en-US" sz="1500" dirty="0">
                <a:solidFill>
                  <a:schemeClr val="bg1"/>
                </a:solidFill>
              </a:rPr>
              <a:t>사용자는 총을 사용해서 최대한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500" dirty="0">
                <a:solidFill>
                  <a:schemeClr val="bg1"/>
                </a:solidFill>
              </a:rPr>
              <a:t>    </a:t>
            </a:r>
            <a:r>
              <a:rPr lang="ko-KR" altLang="en-US" sz="1500" dirty="0">
                <a:solidFill>
                  <a:schemeClr val="bg1"/>
                </a:solidFill>
              </a:rPr>
              <a:t> 많은 좀비를 잡아 점수를 높이는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500" dirty="0">
                <a:solidFill>
                  <a:schemeClr val="bg1"/>
                </a:solidFill>
              </a:rPr>
              <a:t>     </a:t>
            </a:r>
            <a:r>
              <a:rPr lang="ko-KR" altLang="en-US" sz="1500" dirty="0">
                <a:solidFill>
                  <a:schemeClr val="bg1"/>
                </a:solidFill>
              </a:rPr>
              <a:t>게임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500" dirty="0">
                <a:solidFill>
                  <a:schemeClr val="bg1"/>
                </a:solidFill>
              </a:rPr>
              <a:t>● 3D</a:t>
            </a:r>
            <a:r>
              <a:rPr lang="ko-KR" altLang="en-US" sz="1500" dirty="0">
                <a:solidFill>
                  <a:schemeClr val="bg1"/>
                </a:solidFill>
              </a:rPr>
              <a:t>게임을 이용한 </a:t>
            </a:r>
            <a:r>
              <a:rPr lang="en-US" altLang="ko-KR" sz="1500" dirty="0">
                <a:solidFill>
                  <a:schemeClr val="bg1"/>
                </a:solidFill>
              </a:rPr>
              <a:t>FPS</a:t>
            </a:r>
            <a:r>
              <a:rPr lang="ko-KR" altLang="en-US" sz="1500" dirty="0">
                <a:solidFill>
                  <a:schemeClr val="bg1"/>
                </a:solidFill>
              </a:rPr>
              <a:t>를 만들 때 다른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500" dirty="0">
                <a:solidFill>
                  <a:schemeClr val="bg1"/>
                </a:solidFill>
              </a:rPr>
              <a:t>      FPS</a:t>
            </a:r>
            <a:r>
              <a:rPr lang="ko-KR" altLang="en-US" sz="1500" dirty="0">
                <a:solidFill>
                  <a:schemeClr val="bg1"/>
                </a:solidFill>
              </a:rPr>
              <a:t>게임보다 난이도 </a:t>
            </a:r>
            <a:r>
              <a:rPr lang="ko-KR" altLang="en-US" sz="1500" dirty="0" err="1">
                <a:solidFill>
                  <a:schemeClr val="bg1"/>
                </a:solidFill>
              </a:rPr>
              <a:t>낮을거라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500" dirty="0">
                <a:solidFill>
                  <a:schemeClr val="bg1"/>
                </a:solidFill>
              </a:rPr>
              <a:t>      </a:t>
            </a:r>
            <a:r>
              <a:rPr lang="ko-KR" altLang="en-US" sz="1500" dirty="0">
                <a:solidFill>
                  <a:schemeClr val="bg1"/>
                </a:solidFill>
              </a:rPr>
              <a:t>판단하여 선택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180CD44-3598-4F90-B80C-2125D3BE2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" r="-1" b="15464"/>
          <a:stretch/>
        </p:blipFill>
        <p:spPr>
          <a:xfrm>
            <a:off x="4894089" y="10"/>
            <a:ext cx="4249911" cy="254850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1707" y="2540220"/>
            <a:ext cx="42522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5520" y="4280754"/>
            <a:ext cx="353549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615F2D2-00A7-4A93-BF26-9729A8325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3" r="3" b="7328"/>
          <a:stretch/>
        </p:blipFill>
        <p:spPr>
          <a:xfrm>
            <a:off x="4891707" y="2548518"/>
            <a:ext cx="4252293" cy="2601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AC764B-88C3-4F7E-B5EA-74FEA3FEB8AD}"/>
              </a:ext>
            </a:extLst>
          </p:cNvPr>
          <p:cNvSpPr txBox="1"/>
          <p:nvPr/>
        </p:nvSpPr>
        <p:spPr>
          <a:xfrm>
            <a:off x="1055401" y="890047"/>
            <a:ext cx="267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2000" spc="-150" dirty="0">
                <a:solidFill>
                  <a:schemeClr val="bg1"/>
                </a:solidFill>
                <a:effectLst/>
                <a:latin typeface="+mj-ea"/>
                <a:ea typeface="+mj-ea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6547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21466C-01D0-4AA4-B6C4-E58681C6F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8" r="25615" b="1"/>
          <a:stretch/>
        </p:blipFill>
        <p:spPr>
          <a:xfrm>
            <a:off x="7134" y="10"/>
            <a:ext cx="9136855" cy="51434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6764" cy="51435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764" y="0"/>
            <a:ext cx="4567235" cy="51435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88A83-D4B4-43BF-B17C-3D9DBD744B61}"/>
              </a:ext>
            </a:extLst>
          </p:cNvPr>
          <p:cNvSpPr txBox="1"/>
          <p:nvPr/>
        </p:nvSpPr>
        <p:spPr>
          <a:xfrm>
            <a:off x="5049845" y="2767391"/>
            <a:ext cx="3597275" cy="1967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● </a:t>
            </a:r>
            <a:r>
              <a:rPr lang="ko-KR" altLang="en-US" sz="1200" dirty="0"/>
              <a:t>기존 </a:t>
            </a:r>
            <a:r>
              <a:rPr lang="en-US" altLang="ko-KR" sz="1200" dirty="0"/>
              <a:t>BOX Head</a:t>
            </a:r>
            <a:r>
              <a:rPr lang="ko-KR" altLang="en-US" sz="1200" dirty="0"/>
              <a:t>좀비의 모습 대신 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     </a:t>
            </a:r>
            <a:r>
              <a:rPr lang="ko-KR" altLang="en-US" sz="1200" dirty="0" err="1"/>
              <a:t>마인크래프트의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크리퍼와</a:t>
            </a:r>
            <a:r>
              <a:rPr lang="ko-KR" altLang="en-US" sz="1200" dirty="0"/>
              <a:t> 닮은 모습으로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    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● </a:t>
            </a:r>
            <a:r>
              <a:rPr lang="ko-KR" altLang="en-US" sz="1200" dirty="0"/>
              <a:t>아이템은 소총만 존재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● </a:t>
            </a:r>
            <a:r>
              <a:rPr lang="ko-KR" altLang="en-US" sz="1200" dirty="0"/>
              <a:t>시작 시 </a:t>
            </a:r>
            <a:r>
              <a:rPr lang="ko-KR" altLang="en-US" sz="1200" dirty="0" err="1"/>
              <a:t>랜덤한</a:t>
            </a:r>
            <a:r>
              <a:rPr lang="ko-KR" altLang="en-US" sz="1200" dirty="0"/>
              <a:t> 위치에 좀비가 존재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● </a:t>
            </a:r>
            <a:r>
              <a:rPr lang="ko-KR" altLang="en-US" sz="1200" dirty="0"/>
              <a:t>특정 수의 좀비를 잡아 게임을 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     </a:t>
            </a:r>
            <a:r>
              <a:rPr lang="ko-KR" altLang="en-US" sz="1200" dirty="0"/>
              <a:t>클리어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● </a:t>
            </a:r>
            <a:r>
              <a:rPr lang="ko-KR" altLang="en-US" sz="1200" dirty="0"/>
              <a:t>다른 </a:t>
            </a:r>
            <a:r>
              <a:rPr lang="en-US" altLang="ko-KR" sz="1200" dirty="0"/>
              <a:t>FPS</a:t>
            </a:r>
            <a:r>
              <a:rPr lang="ko-KR" altLang="en-US" sz="1200" dirty="0"/>
              <a:t>처럼 </a:t>
            </a:r>
            <a:r>
              <a:rPr lang="en-US" altLang="ko-KR" sz="1200" dirty="0"/>
              <a:t>WASD</a:t>
            </a:r>
            <a:r>
              <a:rPr lang="ko-KR" altLang="en-US" sz="1200" dirty="0"/>
              <a:t>키와 마우스를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/>
              <a:t>     </a:t>
            </a:r>
            <a:r>
              <a:rPr lang="ko-KR" altLang="en-US" sz="1200" dirty="0"/>
              <a:t>이용하여 플레이가능</a:t>
            </a:r>
            <a:endParaRPr lang="en-US" altLang="ko-KR" sz="1200" dirty="0"/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30B3-8565-4EAD-B888-EA867EE90A30}"/>
              </a:ext>
            </a:extLst>
          </p:cNvPr>
          <p:cNvSpPr txBox="1"/>
          <p:nvPr/>
        </p:nvSpPr>
        <p:spPr>
          <a:xfrm>
            <a:off x="4660900" y="14224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9D4F9-D568-4276-AA24-64F1B38C5502}"/>
              </a:ext>
            </a:extLst>
          </p:cNvPr>
          <p:cNvSpPr txBox="1"/>
          <p:nvPr/>
        </p:nvSpPr>
        <p:spPr>
          <a:xfrm>
            <a:off x="4660900" y="14224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9D019-E78F-4DEB-8966-AD28B288CB28}"/>
              </a:ext>
            </a:extLst>
          </p:cNvPr>
          <p:cNvSpPr txBox="1"/>
          <p:nvPr/>
        </p:nvSpPr>
        <p:spPr>
          <a:xfrm>
            <a:off x="903694" y="774631"/>
            <a:ext cx="294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spc="-150" dirty="0">
                <a:effectLst/>
                <a:latin typeface="+mj-ea"/>
                <a:ea typeface="+mj-ea"/>
              </a:rPr>
              <a:t>BOX Head 3D </a:t>
            </a:r>
            <a:r>
              <a:rPr lang="ko-KR" altLang="en-US" sz="2000" spc="-150" dirty="0">
                <a:effectLst/>
                <a:latin typeface="+mj-ea"/>
                <a:ea typeface="+mj-ea"/>
              </a:rPr>
              <a:t>게임설명</a:t>
            </a:r>
          </a:p>
        </p:txBody>
      </p:sp>
      <p:pic>
        <p:nvPicPr>
          <p:cNvPr id="33" name="그림 32" descr="텍스트, 목재의, 녹색, 목재이(가) 표시된 사진&#10;&#10;자동 생성된 설명">
            <a:extLst>
              <a:ext uri="{FF2B5EF4-FFF2-40B4-BE49-F238E27FC236}">
                <a16:creationId xmlns:a16="http://schemas.microsoft.com/office/drawing/2014/main" id="{8AB42FE0-E312-4539-A057-CA5FBC8B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11" y="482599"/>
            <a:ext cx="1033223" cy="17503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735A280-BECA-4B4F-B4D6-F4B1AE684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279" y="485774"/>
            <a:ext cx="901504" cy="17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E164D-0A52-4BF1-9112-55E44DE249EE}"/>
              </a:ext>
            </a:extLst>
          </p:cNvPr>
          <p:cNvSpPr txBox="1"/>
          <p:nvPr/>
        </p:nvSpPr>
        <p:spPr>
          <a:xfrm>
            <a:off x="628650" y="336540"/>
            <a:ext cx="3530753" cy="919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900" kern="1200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힘들었던 부분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904" y="1312317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69EF4D-8F97-468F-834B-AE5ECFA5A5A5}"/>
              </a:ext>
            </a:extLst>
          </p:cNvPr>
          <p:cNvSpPr txBox="1"/>
          <p:nvPr/>
        </p:nvSpPr>
        <p:spPr>
          <a:xfrm>
            <a:off x="673326" y="1431894"/>
            <a:ext cx="3439885" cy="2735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● </a:t>
            </a:r>
            <a:r>
              <a:rPr lang="ko-KR" altLang="en-US" sz="1200" dirty="0">
                <a:solidFill>
                  <a:schemeClr val="bg1"/>
                </a:solidFill>
              </a:rPr>
              <a:t>충돌 감지방법으로는 </a:t>
            </a:r>
            <a:r>
              <a:rPr lang="en-US" altLang="ko-KR" sz="1200" dirty="0">
                <a:solidFill>
                  <a:schemeClr val="bg1"/>
                </a:solidFill>
              </a:rPr>
              <a:t>AABB</a:t>
            </a:r>
            <a:r>
              <a:rPr lang="ko-KR" altLang="en-US" sz="1200" dirty="0">
                <a:solidFill>
                  <a:schemeClr val="bg1"/>
                </a:solidFill>
              </a:rPr>
              <a:t>방식 사용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      (Axis Aligned Bounding B)</a:t>
            </a: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● </a:t>
            </a:r>
            <a:r>
              <a:rPr lang="ko-KR" altLang="en-US" sz="1200" dirty="0">
                <a:solidFill>
                  <a:schemeClr val="bg1"/>
                </a:solidFill>
              </a:rPr>
              <a:t>모든 객체가 서로간 충돌여부를 검사하는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ko-KR" altLang="en-US" sz="1200" dirty="0">
                <a:solidFill>
                  <a:schemeClr val="bg1"/>
                </a:solidFill>
              </a:rPr>
              <a:t>알고리즘을 짜는 부분을 구현하는데 많은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ko-KR" altLang="en-US" sz="1200" dirty="0">
                <a:solidFill>
                  <a:schemeClr val="bg1"/>
                </a:solidFill>
              </a:rPr>
              <a:t>시간을 보냄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dirty="0">
              <a:solidFill>
                <a:schemeClr val="bg1"/>
              </a:solidFill>
            </a:endParaRPr>
          </a:p>
          <a:p>
            <a:pPr defTabSz="914400"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1707" y="2540220"/>
            <a:ext cx="42522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5520" y="4280754"/>
            <a:ext cx="353549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광장이(가) 표시된 사진&#10;&#10;자동 생성된 설명">
            <a:extLst>
              <a:ext uri="{FF2B5EF4-FFF2-40B4-BE49-F238E27FC236}">
                <a16:creationId xmlns:a16="http://schemas.microsoft.com/office/drawing/2014/main" id="{7FED8DEF-6C42-4CBF-B1AB-8C6740222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45" r="10439" b="3"/>
          <a:stretch/>
        </p:blipFill>
        <p:spPr>
          <a:xfrm>
            <a:off x="4891707" y="2548518"/>
            <a:ext cx="4252293" cy="260180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B82D12F-2D55-4320-A65E-1118D3AB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92" y="-6825"/>
            <a:ext cx="4253907" cy="253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904" y="1312317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69EF4D-8F97-468F-834B-AE5ECFA5A5A5}"/>
              </a:ext>
            </a:extLst>
          </p:cNvPr>
          <p:cNvSpPr txBox="1"/>
          <p:nvPr/>
        </p:nvSpPr>
        <p:spPr>
          <a:xfrm>
            <a:off x="673326" y="1431894"/>
            <a:ext cx="3439885" cy="2735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●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인칭 </a:t>
            </a:r>
            <a:r>
              <a:rPr lang="en-US" altLang="ko-KR" sz="1200" dirty="0">
                <a:solidFill>
                  <a:schemeClr val="bg1"/>
                </a:solidFill>
              </a:rPr>
              <a:t>FPS</a:t>
            </a:r>
            <a:r>
              <a:rPr lang="ko-KR" altLang="en-US" sz="1200" dirty="0">
                <a:solidFill>
                  <a:schemeClr val="bg1"/>
                </a:solidFill>
              </a:rPr>
              <a:t>처럼 보이게 하기위해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</a:rPr>
              <a:t>마우스에 따라 카메라시점 이동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● 해당 기능의 구현을 위해 </a:t>
            </a:r>
            <a:r>
              <a:rPr lang="ko-KR" altLang="en-US" sz="1200" dirty="0" err="1">
                <a:solidFill>
                  <a:schemeClr val="bg1"/>
                </a:solidFill>
              </a:rPr>
              <a:t>오일러</a:t>
            </a:r>
            <a:r>
              <a:rPr lang="ko-KR" altLang="en-US" sz="1200" dirty="0">
                <a:solidFill>
                  <a:schemeClr val="bg1"/>
                </a:solidFill>
              </a:rPr>
              <a:t> 각을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</a:t>
            </a:r>
            <a:r>
              <a:rPr lang="ko-KR" altLang="en-US" sz="1200" dirty="0">
                <a:solidFill>
                  <a:schemeClr val="bg1"/>
                </a:solidFill>
              </a:rPr>
              <a:t>직접 계산하였음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● 좀비가 사용자를 따라오게 하는 </a:t>
            </a:r>
            <a:r>
              <a:rPr lang="en-US" altLang="ko-KR" sz="1200" dirty="0">
                <a:solidFill>
                  <a:schemeClr val="bg1"/>
                </a:solidFill>
              </a:rPr>
              <a:t>AI</a:t>
            </a:r>
            <a:r>
              <a:rPr lang="ko-KR" altLang="en-US" sz="1200" dirty="0">
                <a:solidFill>
                  <a:schemeClr val="bg1"/>
                </a:solidFill>
              </a:rPr>
              <a:t>에도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</a:rPr>
              <a:t>동일하게 구현되었음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● 벡터를 각으로 바꾸는 과정이 필요한데 이를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</a:rPr>
              <a:t>위해 고등학교 수학 복습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1707" y="2540220"/>
            <a:ext cx="42522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5520" y="4280754"/>
            <a:ext cx="353549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F4D46E5-BD37-48C2-9E4B-B89DD8A2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80" y="-43400"/>
            <a:ext cx="4203719" cy="25671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5B4BC4-B973-49E6-A2EC-E2477EA2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80" y="2571749"/>
            <a:ext cx="2140817" cy="25717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BA9FC1-58F6-46C8-BCE1-18C12DEF5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96" y="2571748"/>
            <a:ext cx="2056727" cy="25785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CA1D6F-82F2-48BB-B155-DDACC6329F7C}"/>
              </a:ext>
            </a:extLst>
          </p:cNvPr>
          <p:cNvSpPr txBox="1"/>
          <p:nvPr/>
        </p:nvSpPr>
        <p:spPr>
          <a:xfrm>
            <a:off x="628650" y="336540"/>
            <a:ext cx="3530753" cy="919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900" kern="1200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힘들었던 부분</a:t>
            </a:r>
          </a:p>
        </p:txBody>
      </p:sp>
    </p:spTree>
    <p:extLst>
      <p:ext uri="{BB962C8B-B14F-4D97-AF65-F5344CB8AC3E}">
        <p14:creationId xmlns:p14="http://schemas.microsoft.com/office/powerpoint/2010/main" val="42694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16538" y="1875280"/>
            <a:ext cx="7957457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5400" b="1" dirty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  <a:hlinkClick r:id="rId3" action="ppaction://hlinkfile"/>
              </a:rPr>
              <a:t>시연 동영상</a:t>
            </a:r>
            <a:endParaRPr kumimoji="1" lang="en-US" altLang="ko-KR" sz="5400" b="1" dirty="0">
              <a:solidFill>
                <a:schemeClr val="bg1"/>
              </a:solidFill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02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16538" y="1875280"/>
            <a:ext cx="7957457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5400" b="1" dirty="0">
                <a:solidFill>
                  <a:schemeClr val="bg1"/>
                </a:solidFill>
                <a:latin typeface="NanumBarunGothicOTF" charset="-127"/>
                <a:ea typeface="NanumBarunGothicOTF" charset="-127"/>
                <a:cs typeface="NanumBarunGothicOTF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2889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182</Words>
  <Application>Microsoft Office PowerPoint</Application>
  <PresentationFormat>화면 슬라이드 쇼(16:9)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NanumBarunGothicOTF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H2171</dc:creator>
  <cp:lastModifiedBy>H2171</cp:lastModifiedBy>
  <cp:revision>8</cp:revision>
  <dcterms:created xsi:type="dcterms:W3CDTF">2020-12-07T14:05:20Z</dcterms:created>
  <dcterms:modified xsi:type="dcterms:W3CDTF">2020-12-07T23:37:48Z</dcterms:modified>
</cp:coreProperties>
</file>