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68" r:id="rId3"/>
    <p:sldId id="276" r:id="rId4"/>
    <p:sldId id="273" r:id="rId5"/>
    <p:sldId id="274" r:id="rId6"/>
    <p:sldId id="299" r:id="rId7"/>
    <p:sldId id="279" r:id="rId8"/>
    <p:sldId id="302" r:id="rId9"/>
    <p:sldId id="292" r:id="rId10"/>
    <p:sldId id="303" r:id="rId11"/>
    <p:sldId id="294" r:id="rId12"/>
    <p:sldId id="304" r:id="rId13"/>
    <p:sldId id="289" r:id="rId14"/>
    <p:sldId id="305" r:id="rId15"/>
    <p:sldId id="290" r:id="rId16"/>
    <p:sldId id="306" r:id="rId17"/>
    <p:sldId id="310" r:id="rId18"/>
    <p:sldId id="301" r:id="rId19"/>
    <p:sldId id="282" r:id="rId20"/>
    <p:sldId id="307" r:id="rId21"/>
    <p:sldId id="283" r:id="rId22"/>
    <p:sldId id="285" r:id="rId23"/>
    <p:sldId id="308" r:id="rId24"/>
    <p:sldId id="286" r:id="rId25"/>
    <p:sldId id="309" r:id="rId26"/>
    <p:sldId id="288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s621" initials="c" lastIdx="0" clrIdx="0">
    <p:extLst>
      <p:ext uri="{19B8F6BF-5375-455C-9EA6-DF929625EA0E}">
        <p15:presenceInfo xmlns:p15="http://schemas.microsoft.com/office/powerpoint/2012/main" userId="cs62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AF7"/>
    <a:srgbClr val="72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7" autoAdjust="0"/>
    <p:restoredTop sz="94660"/>
  </p:normalViewPr>
  <p:slideViewPr>
    <p:cSldViewPr>
      <p:cViewPr varScale="1">
        <p:scale>
          <a:sx n="110" d="100"/>
          <a:sy n="110" d="100"/>
        </p:scale>
        <p:origin x="109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4E47-15C3-4D76-828A-7D7DEC9CE92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9174-1F6B-4356-A99C-EBC42C6BBF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4E47-15C3-4D76-828A-7D7DEC9CE92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9174-1F6B-4356-A99C-EBC42C6BB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4E47-15C3-4D76-828A-7D7DEC9CE92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9174-1F6B-4356-A99C-EBC42C6BB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4E47-15C3-4D76-828A-7D7DEC9CE92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9174-1F6B-4356-A99C-EBC42C6BBF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4E47-15C3-4D76-828A-7D7DEC9CE92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9174-1F6B-4356-A99C-EBC42C6BB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4E47-15C3-4D76-828A-7D7DEC9CE92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9174-1F6B-4356-A99C-EBC42C6BB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4E47-15C3-4D76-828A-7D7DEC9CE92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9174-1F6B-4356-A99C-EBC42C6BB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4E47-15C3-4D76-828A-7D7DEC9CE92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9174-1F6B-4356-A99C-EBC42C6BB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4E47-15C3-4D76-828A-7D7DEC9CE92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9174-1F6B-4356-A99C-EBC42C6BB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4E47-15C3-4D76-828A-7D7DEC9CE92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9174-1F6B-4356-A99C-EBC42C6BB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4E47-15C3-4D76-828A-7D7DEC9CE92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9174-1F6B-4356-A99C-EBC42C6BB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92E4E47-15C3-4D76-828A-7D7DEC9CE92A}" type="datetimeFigureOut">
              <a:rPr lang="ko-KR" altLang="en-US" smtClean="0"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9174-1F6B-4356-A99C-EBC42C6BBF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2780928"/>
            <a:ext cx="6881192" cy="2857872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충전식</a:t>
            </a:r>
            <a:r>
              <a:rPr lang="ko-KR" altLang="en-US" sz="3200" dirty="0" smtClean="0"/>
              <a:t> 카페 결제 프로그램</a:t>
            </a:r>
            <a:endParaRPr lang="en-US" altLang="ko-KR" sz="32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algn="r"/>
            <a:r>
              <a:rPr lang="en-US" altLang="ko-KR" dirty="0" smtClean="0"/>
              <a:t>2016301002 </a:t>
            </a:r>
            <a:r>
              <a:rPr lang="ko-KR" altLang="en-US" dirty="0" err="1" smtClean="0"/>
              <a:t>고강련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2016301018 </a:t>
            </a:r>
            <a:r>
              <a:rPr lang="ko-KR" altLang="en-US" dirty="0" smtClean="0"/>
              <a:t>김진영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24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69" y="44624"/>
            <a:ext cx="6454874" cy="4702639"/>
          </a:xfrm>
          <a:prstGeom prst="rect">
            <a:avLst/>
          </a:prstGeom>
        </p:spPr>
      </p:pic>
      <p:sp>
        <p:nvSpPr>
          <p:cNvPr id="5" name="오른쪽 중괄호 4"/>
          <p:cNvSpPr/>
          <p:nvPr/>
        </p:nvSpPr>
        <p:spPr>
          <a:xfrm>
            <a:off x="4126478" y="492408"/>
            <a:ext cx="75222" cy="500942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01700" y="523401"/>
            <a:ext cx="1203554" cy="3759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0" name="오른쪽 중괄호 9"/>
          <p:cNvSpPr/>
          <p:nvPr/>
        </p:nvSpPr>
        <p:spPr>
          <a:xfrm>
            <a:off x="6281682" y="993348"/>
            <a:ext cx="148530" cy="1597822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77128" y="1416300"/>
            <a:ext cx="1335232" cy="3759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</a:t>
            </a:r>
            <a:r>
              <a:rPr lang="en-US" altLang="ko-KR" dirty="0" err="1" smtClean="0"/>
              <a:t>enu_prt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2" name="오른쪽 중괄호 11"/>
          <p:cNvSpPr/>
          <p:nvPr/>
        </p:nvSpPr>
        <p:spPr>
          <a:xfrm>
            <a:off x="4413102" y="2685159"/>
            <a:ext cx="239931" cy="1597821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17391" y="3198748"/>
            <a:ext cx="1203554" cy="3759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choice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797152"/>
            <a:ext cx="4005500" cy="9547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5749027"/>
            <a:ext cx="4005500" cy="848325"/>
          </a:xfrm>
          <a:prstGeom prst="rect">
            <a:avLst/>
          </a:prstGeom>
        </p:spPr>
      </p:pic>
      <p:sp>
        <p:nvSpPr>
          <p:cNvPr id="15" name="오른쪽 중괄호 14"/>
          <p:cNvSpPr/>
          <p:nvPr/>
        </p:nvSpPr>
        <p:spPr>
          <a:xfrm>
            <a:off x="4422068" y="4332870"/>
            <a:ext cx="239931" cy="1416158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17391" y="4659732"/>
            <a:ext cx="1800200" cy="3922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</a:t>
            </a:r>
            <a:r>
              <a:rPr lang="en-US" altLang="ko-KR" dirty="0" err="1" smtClean="0"/>
              <a:t>ypay_charge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0" name="오른쪽 중괄호 19"/>
          <p:cNvSpPr/>
          <p:nvPr/>
        </p:nvSpPr>
        <p:spPr>
          <a:xfrm>
            <a:off x="4404077" y="5877272"/>
            <a:ext cx="239931" cy="697021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630012" y="5975325"/>
            <a:ext cx="1800200" cy="3922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pay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8" name="육각형 17"/>
          <p:cNvSpPr/>
          <p:nvPr/>
        </p:nvSpPr>
        <p:spPr>
          <a:xfrm>
            <a:off x="107504" y="122257"/>
            <a:ext cx="864096" cy="79208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510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32656"/>
            <a:ext cx="5442871" cy="6232423"/>
          </a:xfrm>
          <a:prstGeom prst="rect">
            <a:avLst/>
          </a:prstGeom>
        </p:spPr>
      </p:pic>
      <p:sp>
        <p:nvSpPr>
          <p:cNvPr id="4" name="육각형 3"/>
          <p:cNvSpPr/>
          <p:nvPr/>
        </p:nvSpPr>
        <p:spPr>
          <a:xfrm>
            <a:off x="107504" y="122257"/>
            <a:ext cx="864096" cy="79208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15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69" y="44624"/>
            <a:ext cx="6454874" cy="4702639"/>
          </a:xfrm>
          <a:prstGeom prst="rect">
            <a:avLst/>
          </a:prstGeom>
        </p:spPr>
      </p:pic>
      <p:sp>
        <p:nvSpPr>
          <p:cNvPr id="5" name="오른쪽 중괄호 4"/>
          <p:cNvSpPr/>
          <p:nvPr/>
        </p:nvSpPr>
        <p:spPr>
          <a:xfrm>
            <a:off x="4126478" y="492408"/>
            <a:ext cx="75222" cy="500942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01700" y="523401"/>
            <a:ext cx="1203554" cy="3759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0" name="오른쪽 중괄호 9"/>
          <p:cNvSpPr/>
          <p:nvPr/>
        </p:nvSpPr>
        <p:spPr>
          <a:xfrm>
            <a:off x="6281682" y="993348"/>
            <a:ext cx="148530" cy="1597822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77128" y="1416300"/>
            <a:ext cx="1335232" cy="3759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</a:t>
            </a:r>
            <a:r>
              <a:rPr lang="en-US" altLang="ko-KR" dirty="0" err="1" smtClean="0"/>
              <a:t>enu_prt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2" name="오른쪽 중괄호 11"/>
          <p:cNvSpPr/>
          <p:nvPr/>
        </p:nvSpPr>
        <p:spPr>
          <a:xfrm>
            <a:off x="4413102" y="2685159"/>
            <a:ext cx="239931" cy="1597821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17391" y="3198748"/>
            <a:ext cx="1203554" cy="3759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choice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797152"/>
            <a:ext cx="4005500" cy="9547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5749027"/>
            <a:ext cx="4005500" cy="848325"/>
          </a:xfrm>
          <a:prstGeom prst="rect">
            <a:avLst/>
          </a:prstGeom>
        </p:spPr>
      </p:pic>
      <p:sp>
        <p:nvSpPr>
          <p:cNvPr id="15" name="오른쪽 중괄호 14"/>
          <p:cNvSpPr/>
          <p:nvPr/>
        </p:nvSpPr>
        <p:spPr>
          <a:xfrm>
            <a:off x="4422068" y="4332870"/>
            <a:ext cx="239931" cy="1416158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17391" y="4659732"/>
            <a:ext cx="1800200" cy="39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ko-K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ypay_charge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오른쪽 중괄호 19"/>
          <p:cNvSpPr/>
          <p:nvPr/>
        </p:nvSpPr>
        <p:spPr>
          <a:xfrm>
            <a:off x="4404077" y="5877272"/>
            <a:ext cx="239931" cy="697021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630012" y="5975325"/>
            <a:ext cx="1800200" cy="3922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pay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8" name="육각형 17"/>
          <p:cNvSpPr/>
          <p:nvPr/>
        </p:nvSpPr>
        <p:spPr>
          <a:xfrm>
            <a:off x="107504" y="122257"/>
            <a:ext cx="864096" cy="79208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0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8"/>
            <a:ext cx="8388424" cy="4766150"/>
          </a:xfrm>
          <a:prstGeom prst="rect">
            <a:avLst/>
          </a:prstGeom>
        </p:spPr>
      </p:pic>
      <p:sp>
        <p:nvSpPr>
          <p:cNvPr id="4" name="육각형 3"/>
          <p:cNvSpPr/>
          <p:nvPr/>
        </p:nvSpPr>
        <p:spPr>
          <a:xfrm>
            <a:off x="107504" y="122257"/>
            <a:ext cx="864096" cy="79208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0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69" y="44624"/>
            <a:ext cx="6454874" cy="4702639"/>
          </a:xfrm>
          <a:prstGeom prst="rect">
            <a:avLst/>
          </a:prstGeom>
        </p:spPr>
      </p:pic>
      <p:sp>
        <p:nvSpPr>
          <p:cNvPr id="5" name="오른쪽 중괄호 4"/>
          <p:cNvSpPr/>
          <p:nvPr/>
        </p:nvSpPr>
        <p:spPr>
          <a:xfrm>
            <a:off x="4126478" y="492408"/>
            <a:ext cx="75222" cy="500942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01700" y="523401"/>
            <a:ext cx="1203554" cy="3759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0" name="오른쪽 중괄호 9"/>
          <p:cNvSpPr/>
          <p:nvPr/>
        </p:nvSpPr>
        <p:spPr>
          <a:xfrm>
            <a:off x="6281682" y="993348"/>
            <a:ext cx="148530" cy="1597822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77128" y="1416300"/>
            <a:ext cx="1335232" cy="3759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</a:t>
            </a:r>
            <a:r>
              <a:rPr lang="en-US" altLang="ko-KR" dirty="0" err="1" smtClean="0"/>
              <a:t>enu_prt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2" name="오른쪽 중괄호 11"/>
          <p:cNvSpPr/>
          <p:nvPr/>
        </p:nvSpPr>
        <p:spPr>
          <a:xfrm>
            <a:off x="4413102" y="2685159"/>
            <a:ext cx="239931" cy="1597821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17391" y="3198748"/>
            <a:ext cx="1203554" cy="3759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choice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797152"/>
            <a:ext cx="4005500" cy="9547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5749027"/>
            <a:ext cx="4005500" cy="848325"/>
          </a:xfrm>
          <a:prstGeom prst="rect">
            <a:avLst/>
          </a:prstGeom>
        </p:spPr>
      </p:pic>
      <p:sp>
        <p:nvSpPr>
          <p:cNvPr id="15" name="오른쪽 중괄호 14"/>
          <p:cNvSpPr/>
          <p:nvPr/>
        </p:nvSpPr>
        <p:spPr>
          <a:xfrm>
            <a:off x="4422068" y="4332870"/>
            <a:ext cx="239931" cy="1416158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17391" y="4659732"/>
            <a:ext cx="1800200" cy="3922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</a:t>
            </a:r>
            <a:r>
              <a:rPr lang="en-US" altLang="ko-KR" dirty="0" err="1" smtClean="0"/>
              <a:t>ypay_charge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0" name="오른쪽 중괄호 19"/>
          <p:cNvSpPr/>
          <p:nvPr/>
        </p:nvSpPr>
        <p:spPr>
          <a:xfrm>
            <a:off x="4404077" y="5877272"/>
            <a:ext cx="239931" cy="697021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630012" y="5975325"/>
            <a:ext cx="1800200" cy="3922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육각형 17"/>
          <p:cNvSpPr/>
          <p:nvPr/>
        </p:nvSpPr>
        <p:spPr>
          <a:xfrm>
            <a:off x="107504" y="122257"/>
            <a:ext cx="864096" cy="79208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4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7956376" cy="2691513"/>
          </a:xfrm>
          <a:prstGeom prst="rect">
            <a:avLst/>
          </a:prstGeom>
        </p:spPr>
      </p:pic>
      <p:sp>
        <p:nvSpPr>
          <p:cNvPr id="4" name="육각형 3"/>
          <p:cNvSpPr/>
          <p:nvPr/>
        </p:nvSpPr>
        <p:spPr>
          <a:xfrm>
            <a:off x="107504" y="122257"/>
            <a:ext cx="864096" cy="79208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72000" y="1988840"/>
            <a:ext cx="2664296" cy="3600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72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69" y="44624"/>
            <a:ext cx="6454874" cy="4702639"/>
          </a:xfrm>
          <a:prstGeom prst="rect">
            <a:avLst/>
          </a:prstGeom>
        </p:spPr>
      </p:pic>
      <p:sp>
        <p:nvSpPr>
          <p:cNvPr id="5" name="오른쪽 중괄호 4"/>
          <p:cNvSpPr/>
          <p:nvPr/>
        </p:nvSpPr>
        <p:spPr>
          <a:xfrm>
            <a:off x="4126478" y="492408"/>
            <a:ext cx="75222" cy="500942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01700" y="523401"/>
            <a:ext cx="1203554" cy="3759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0" name="오른쪽 중괄호 9"/>
          <p:cNvSpPr/>
          <p:nvPr/>
        </p:nvSpPr>
        <p:spPr>
          <a:xfrm>
            <a:off x="6281682" y="993348"/>
            <a:ext cx="148530" cy="1597822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77128" y="1416300"/>
            <a:ext cx="1335232" cy="3759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</a:t>
            </a:r>
            <a:r>
              <a:rPr lang="en-US" altLang="ko-KR" dirty="0" err="1" smtClean="0"/>
              <a:t>enu_prt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2" name="오른쪽 중괄호 11"/>
          <p:cNvSpPr/>
          <p:nvPr/>
        </p:nvSpPr>
        <p:spPr>
          <a:xfrm>
            <a:off x="4413102" y="2685159"/>
            <a:ext cx="239931" cy="1597821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17391" y="3198748"/>
            <a:ext cx="1203554" cy="3759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choice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797152"/>
            <a:ext cx="4005500" cy="9547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5749027"/>
            <a:ext cx="4005500" cy="848325"/>
          </a:xfrm>
          <a:prstGeom prst="rect">
            <a:avLst/>
          </a:prstGeom>
        </p:spPr>
      </p:pic>
      <p:sp>
        <p:nvSpPr>
          <p:cNvPr id="15" name="오른쪽 중괄호 14"/>
          <p:cNvSpPr/>
          <p:nvPr/>
        </p:nvSpPr>
        <p:spPr>
          <a:xfrm>
            <a:off x="4422068" y="4332870"/>
            <a:ext cx="239931" cy="1416158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17391" y="4659732"/>
            <a:ext cx="1800200" cy="3922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</a:t>
            </a:r>
            <a:r>
              <a:rPr lang="en-US" altLang="ko-KR" dirty="0" err="1" smtClean="0"/>
              <a:t>ypay_charge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0" name="오른쪽 중괄호 19"/>
          <p:cNvSpPr/>
          <p:nvPr/>
        </p:nvSpPr>
        <p:spPr>
          <a:xfrm>
            <a:off x="4404077" y="5877272"/>
            <a:ext cx="239931" cy="697021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/>
          <p:nvPr/>
        </p:nvSpPr>
        <p:spPr>
          <a:xfrm>
            <a:off x="107504" y="122257"/>
            <a:ext cx="864096" cy="79208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676928" y="5940895"/>
            <a:ext cx="1800200" cy="3922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pay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3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548680"/>
            <a:ext cx="5835676" cy="37245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9" y="4273188"/>
            <a:ext cx="3922453" cy="956011"/>
          </a:xfrm>
          <a:prstGeom prst="rect">
            <a:avLst/>
          </a:prstGeom>
        </p:spPr>
      </p:pic>
      <p:sp>
        <p:nvSpPr>
          <p:cNvPr id="7" name="육각형 6"/>
          <p:cNvSpPr/>
          <p:nvPr/>
        </p:nvSpPr>
        <p:spPr>
          <a:xfrm>
            <a:off x="107504" y="122257"/>
            <a:ext cx="864096" cy="79208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156176" y="476672"/>
            <a:ext cx="2736304" cy="115212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이전에 계산하고 남은 내 </a:t>
            </a:r>
            <a:r>
              <a:rPr lang="en-US" altLang="ko-KR" dirty="0" smtClean="0"/>
              <a:t>pay</a:t>
            </a:r>
            <a:r>
              <a:rPr lang="ko-KR" altLang="en-US" dirty="0" smtClean="0"/>
              <a:t>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컴퓨터에 저장되어있습니다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 rot="10800000">
            <a:off x="2555776" y="1026258"/>
            <a:ext cx="3600400" cy="432048"/>
          </a:xfrm>
          <a:prstGeom prst="rightArrow">
            <a:avLst>
              <a:gd name="adj1" fmla="val 13718"/>
              <a:gd name="adj2" fmla="val 31859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772816"/>
            <a:ext cx="4778287" cy="7920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820932"/>
            <a:ext cx="4778287" cy="8240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3922423"/>
            <a:ext cx="4778287" cy="730713"/>
          </a:xfrm>
          <a:prstGeom prst="rect">
            <a:avLst/>
          </a:prstGeom>
        </p:spPr>
      </p:pic>
      <p:sp>
        <p:nvSpPr>
          <p:cNvPr id="7" name="육각형 6"/>
          <p:cNvSpPr/>
          <p:nvPr/>
        </p:nvSpPr>
        <p:spPr>
          <a:xfrm>
            <a:off x="1043608" y="1772816"/>
            <a:ext cx="864096" cy="79208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육각형 8"/>
          <p:cNvSpPr/>
          <p:nvPr/>
        </p:nvSpPr>
        <p:spPr>
          <a:xfrm>
            <a:off x="1041795" y="3850588"/>
            <a:ext cx="864096" cy="79208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육각형 9"/>
          <p:cNvSpPr/>
          <p:nvPr/>
        </p:nvSpPr>
        <p:spPr>
          <a:xfrm>
            <a:off x="1041795" y="2820932"/>
            <a:ext cx="864096" cy="79208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97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481" y="2060848"/>
            <a:ext cx="4625038" cy="12961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81" y="3573016"/>
            <a:ext cx="4625038" cy="11521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17730" y="1054764"/>
            <a:ext cx="3402742" cy="16541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번인 회원등록을 누르게 되면</a:t>
            </a:r>
            <a:r>
              <a:rPr lang="en-US" altLang="ko-KR" dirty="0" smtClean="0"/>
              <a:t>, </a:t>
            </a:r>
          </a:p>
          <a:p>
            <a:pPr algn="ctr"/>
            <a:r>
              <a:rPr lang="en-US" altLang="ko-KR" dirty="0" err="1" smtClean="0"/>
              <a:t>sign_in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en-US" altLang="ko-KR" dirty="0" smtClean="0"/>
              <a:t>-&gt;</a:t>
            </a:r>
          </a:p>
          <a:p>
            <a:pPr algn="ctr"/>
            <a:r>
              <a:rPr lang="en-US" altLang="ko-KR" dirty="0" err="1" smtClean="0"/>
              <a:t>sign_in_id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-&gt;</a:t>
            </a:r>
          </a:p>
          <a:p>
            <a:pPr algn="ctr"/>
            <a:r>
              <a:rPr lang="en-US" altLang="ko-KR" dirty="0" err="1" smtClean="0"/>
              <a:t>sign_in_password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를</a:t>
            </a:r>
            <a:r>
              <a:rPr lang="ko-KR" altLang="en-US" dirty="0" smtClean="0"/>
              <a:t> 불러오게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육각형 8"/>
          <p:cNvSpPr/>
          <p:nvPr/>
        </p:nvSpPr>
        <p:spPr>
          <a:xfrm>
            <a:off x="107504" y="116632"/>
            <a:ext cx="864096" cy="79208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6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16016" y="69269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안녕하세요</a:t>
            </a:r>
            <a:endParaRPr lang="en-US" altLang="ko-KR" dirty="0" smtClean="0"/>
          </a:p>
          <a:p>
            <a:r>
              <a:rPr lang="en-US" altLang="ko-KR" dirty="0" smtClean="0"/>
              <a:t>First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778430" cy="64807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63641" y="3712155"/>
            <a:ext cx="72008" cy="2160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1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6632"/>
            <a:ext cx="7848872" cy="65440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56176" y="4797152"/>
            <a:ext cx="2664295" cy="164750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일단 여기서 보시면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sign_in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함수가 </a:t>
            </a:r>
            <a:r>
              <a:rPr lang="ko-KR" altLang="en-US" dirty="0" err="1" smtClean="0"/>
              <a:t>넘어갈때</a:t>
            </a:r>
            <a:r>
              <a:rPr lang="ko-KR" altLang="en-US" dirty="0" smtClean="0"/>
              <a:t> 그냥 </a:t>
            </a:r>
            <a:r>
              <a:rPr lang="en-US" altLang="ko-KR" dirty="0" err="1" smtClean="0"/>
              <a:t>c_data</a:t>
            </a:r>
            <a:r>
              <a:rPr lang="ko-KR" altLang="en-US" dirty="0" smtClean="0"/>
              <a:t>가 아닌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</a:t>
            </a:r>
            <a:r>
              <a:rPr lang="en-US" altLang="ko-KR" dirty="0" err="1" smtClean="0"/>
              <a:t>c_data</a:t>
            </a:r>
            <a:r>
              <a:rPr lang="en-US" altLang="ko-KR" dirty="0" smtClean="0"/>
              <a:t> + temp </a:t>
            </a:r>
            <a:r>
              <a:rPr lang="ko-KR" altLang="en-US" dirty="0" smtClean="0"/>
              <a:t>가 넘어갑니다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육각형 3"/>
          <p:cNvSpPr/>
          <p:nvPr/>
        </p:nvSpPr>
        <p:spPr>
          <a:xfrm>
            <a:off x="107504" y="122257"/>
            <a:ext cx="864096" cy="79208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9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6" y="1062261"/>
            <a:ext cx="8476087" cy="4533721"/>
          </a:xfrm>
          <a:prstGeom prst="rect">
            <a:avLst/>
          </a:prstGeom>
        </p:spPr>
      </p:pic>
      <p:sp>
        <p:nvSpPr>
          <p:cNvPr id="6" name="육각형 5"/>
          <p:cNvSpPr/>
          <p:nvPr/>
        </p:nvSpPr>
        <p:spPr>
          <a:xfrm>
            <a:off x="107504" y="122257"/>
            <a:ext cx="864096" cy="79208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2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85" y="1268760"/>
            <a:ext cx="7897638" cy="4428582"/>
          </a:xfrm>
          <a:prstGeom prst="rect">
            <a:avLst/>
          </a:prstGeom>
        </p:spPr>
      </p:pic>
      <p:sp>
        <p:nvSpPr>
          <p:cNvPr id="5" name="육각형 4"/>
          <p:cNvSpPr/>
          <p:nvPr/>
        </p:nvSpPr>
        <p:spPr>
          <a:xfrm>
            <a:off x="107504" y="122257"/>
            <a:ext cx="864096" cy="79208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0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6" y="1052736"/>
            <a:ext cx="8476087" cy="4533721"/>
          </a:xfrm>
          <a:prstGeom prst="rect">
            <a:avLst/>
          </a:prstGeom>
        </p:spPr>
      </p:pic>
      <p:sp>
        <p:nvSpPr>
          <p:cNvPr id="6" name="육각형 5"/>
          <p:cNvSpPr/>
          <p:nvPr/>
        </p:nvSpPr>
        <p:spPr>
          <a:xfrm>
            <a:off x="107504" y="122257"/>
            <a:ext cx="864096" cy="79208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4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8424936" cy="3689644"/>
          </a:xfrm>
          <a:prstGeom prst="rect">
            <a:avLst/>
          </a:prstGeom>
        </p:spPr>
      </p:pic>
      <p:sp>
        <p:nvSpPr>
          <p:cNvPr id="7" name="육각형 6"/>
          <p:cNvSpPr/>
          <p:nvPr/>
        </p:nvSpPr>
        <p:spPr>
          <a:xfrm>
            <a:off x="107504" y="122257"/>
            <a:ext cx="864096" cy="79208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9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481" y="2060848"/>
            <a:ext cx="4625038" cy="12961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81" y="3573016"/>
            <a:ext cx="4625038" cy="1152128"/>
          </a:xfrm>
          <a:prstGeom prst="rect">
            <a:avLst/>
          </a:prstGeom>
        </p:spPr>
      </p:pic>
      <p:sp>
        <p:nvSpPr>
          <p:cNvPr id="9" name="육각형 8"/>
          <p:cNvSpPr/>
          <p:nvPr/>
        </p:nvSpPr>
        <p:spPr>
          <a:xfrm>
            <a:off x="107504" y="116632"/>
            <a:ext cx="864096" cy="79208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8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904" y="429309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감사합니다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232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67" y="2564904"/>
            <a:ext cx="516506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772816"/>
            <a:ext cx="4778287" cy="7920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820932"/>
            <a:ext cx="4778287" cy="8240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3922423"/>
            <a:ext cx="4778287" cy="730713"/>
          </a:xfrm>
          <a:prstGeom prst="rect">
            <a:avLst/>
          </a:prstGeom>
        </p:spPr>
      </p:pic>
      <p:sp>
        <p:nvSpPr>
          <p:cNvPr id="7" name="육각형 6"/>
          <p:cNvSpPr/>
          <p:nvPr/>
        </p:nvSpPr>
        <p:spPr>
          <a:xfrm>
            <a:off x="1043608" y="1772816"/>
            <a:ext cx="864096" cy="79208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육각형 8"/>
          <p:cNvSpPr/>
          <p:nvPr/>
        </p:nvSpPr>
        <p:spPr>
          <a:xfrm>
            <a:off x="1041795" y="3850588"/>
            <a:ext cx="864096" cy="79208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육각형 9"/>
          <p:cNvSpPr/>
          <p:nvPr/>
        </p:nvSpPr>
        <p:spPr>
          <a:xfrm>
            <a:off x="1041795" y="2820932"/>
            <a:ext cx="864096" cy="79208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0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8640"/>
            <a:ext cx="7848872" cy="654404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228184" y="2996952"/>
            <a:ext cx="2736304" cy="193553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번인 메뉴선택을 누르게 된다면</a:t>
            </a:r>
            <a:r>
              <a:rPr lang="en-US" altLang="ko-KR" dirty="0" smtClean="0"/>
              <a:t>, </a:t>
            </a:r>
          </a:p>
          <a:p>
            <a:pPr algn="ctr"/>
            <a:r>
              <a:rPr lang="en-US" altLang="ko-KR" dirty="0" smtClean="0"/>
              <a:t>login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-&gt;</a:t>
            </a:r>
          </a:p>
          <a:p>
            <a:pPr algn="ctr"/>
            <a:r>
              <a:rPr lang="en-US" altLang="ko-KR" dirty="0" err="1" smtClean="0"/>
              <a:t>menu_prt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-&gt;</a:t>
            </a:r>
          </a:p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hoice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-&gt;</a:t>
            </a:r>
          </a:p>
          <a:p>
            <a:pPr algn="ctr"/>
            <a:r>
              <a:rPr lang="en-US" altLang="ko-KR" dirty="0" err="1" smtClean="0"/>
              <a:t>mypay_charge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-&gt;</a:t>
            </a:r>
          </a:p>
          <a:p>
            <a:pPr algn="ctr"/>
            <a:r>
              <a:rPr lang="en-US" altLang="ko-KR" dirty="0" smtClean="0"/>
              <a:t>pay </a:t>
            </a:r>
            <a:r>
              <a:rPr lang="ko-KR" altLang="en-US" dirty="0" smtClean="0"/>
              <a:t>함수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45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69" y="44624"/>
            <a:ext cx="6454874" cy="4702639"/>
          </a:xfrm>
          <a:prstGeom prst="rect">
            <a:avLst/>
          </a:prstGeom>
        </p:spPr>
      </p:pic>
      <p:sp>
        <p:nvSpPr>
          <p:cNvPr id="5" name="오른쪽 중괄호 4"/>
          <p:cNvSpPr/>
          <p:nvPr/>
        </p:nvSpPr>
        <p:spPr>
          <a:xfrm>
            <a:off x="4126478" y="492408"/>
            <a:ext cx="75222" cy="500942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07101" y="486698"/>
            <a:ext cx="1203554" cy="3759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중괄호 9"/>
          <p:cNvSpPr/>
          <p:nvPr/>
        </p:nvSpPr>
        <p:spPr>
          <a:xfrm>
            <a:off x="6281682" y="993348"/>
            <a:ext cx="148530" cy="1597822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77128" y="1416300"/>
            <a:ext cx="1335232" cy="3759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</a:t>
            </a:r>
            <a:r>
              <a:rPr lang="en-US" altLang="ko-KR" dirty="0" err="1" smtClean="0"/>
              <a:t>enu_prt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2" name="오른쪽 중괄호 11"/>
          <p:cNvSpPr/>
          <p:nvPr/>
        </p:nvSpPr>
        <p:spPr>
          <a:xfrm>
            <a:off x="4413102" y="2685159"/>
            <a:ext cx="239931" cy="1597821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17391" y="3198748"/>
            <a:ext cx="1203554" cy="3759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choice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797152"/>
            <a:ext cx="4005500" cy="9547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5749027"/>
            <a:ext cx="4005500" cy="848325"/>
          </a:xfrm>
          <a:prstGeom prst="rect">
            <a:avLst/>
          </a:prstGeom>
        </p:spPr>
      </p:pic>
      <p:sp>
        <p:nvSpPr>
          <p:cNvPr id="15" name="오른쪽 중괄호 14"/>
          <p:cNvSpPr/>
          <p:nvPr/>
        </p:nvSpPr>
        <p:spPr>
          <a:xfrm>
            <a:off x="4422068" y="4332870"/>
            <a:ext cx="239931" cy="1416158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17391" y="4659732"/>
            <a:ext cx="1800200" cy="3922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</a:t>
            </a:r>
            <a:r>
              <a:rPr lang="en-US" altLang="ko-KR" dirty="0" err="1" smtClean="0"/>
              <a:t>ypay_charge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0" name="오른쪽 중괄호 19"/>
          <p:cNvSpPr/>
          <p:nvPr/>
        </p:nvSpPr>
        <p:spPr>
          <a:xfrm>
            <a:off x="4404077" y="5877272"/>
            <a:ext cx="239931" cy="697021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630012" y="5975325"/>
            <a:ext cx="1800200" cy="3922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pay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8" name="육각형 17"/>
          <p:cNvSpPr/>
          <p:nvPr/>
        </p:nvSpPr>
        <p:spPr>
          <a:xfrm>
            <a:off x="107504" y="122257"/>
            <a:ext cx="864096" cy="79208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4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05" y="188640"/>
            <a:ext cx="4243583" cy="6381328"/>
          </a:xfrm>
          <a:prstGeom prst="rect">
            <a:avLst/>
          </a:prstGeom>
        </p:spPr>
      </p:pic>
      <p:sp>
        <p:nvSpPr>
          <p:cNvPr id="7" name="육각형 6"/>
          <p:cNvSpPr/>
          <p:nvPr/>
        </p:nvSpPr>
        <p:spPr>
          <a:xfrm>
            <a:off x="107504" y="122257"/>
            <a:ext cx="864096" cy="79208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98247" y="4198071"/>
            <a:ext cx="4248472" cy="233618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휴대폰 번호 입력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Ok</a:t>
            </a:r>
          </a:p>
          <a:p>
            <a:pPr lvl="1"/>
            <a:r>
              <a:rPr lang="en-US" altLang="ko-KR" dirty="0" smtClean="0"/>
              <a:t>2.</a:t>
            </a:r>
            <a:r>
              <a:rPr lang="ko-KR" altLang="en-US" dirty="0" smtClean="0"/>
              <a:t>비밀번호 입력</a:t>
            </a:r>
            <a:endParaRPr lang="en-US" altLang="ko-KR" dirty="0" smtClean="0"/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-Ok : </a:t>
            </a:r>
            <a:r>
              <a:rPr lang="ko-KR" altLang="en-US" dirty="0" smtClean="0"/>
              <a:t>그때의 </a:t>
            </a:r>
            <a:r>
              <a:rPr lang="en-US" altLang="ko-KR" dirty="0" err="1" smtClean="0"/>
              <a:t>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first </a:t>
            </a:r>
            <a:r>
              <a:rPr lang="ko-KR" altLang="en-US" dirty="0" smtClean="0"/>
              <a:t>함수의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으로 넘긴다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	(n = </a:t>
            </a:r>
            <a:r>
              <a:rPr lang="ko-KR" altLang="en-US" dirty="0" smtClean="0"/>
              <a:t>로그인한 </a:t>
            </a:r>
            <a:r>
              <a:rPr lang="ko-KR" altLang="en-US" dirty="0" err="1" smtClean="0"/>
              <a:t>구조체배열번째</a:t>
            </a:r>
            <a:r>
              <a:rPr lang="en-US" altLang="ko-KR" dirty="0" smtClean="0"/>
              <a:t>.)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-No : </a:t>
            </a:r>
            <a:r>
              <a:rPr lang="ko-KR" altLang="en-US" dirty="0" smtClean="0"/>
              <a:t>다시 처음으로 돌아간다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No : </a:t>
            </a:r>
            <a:r>
              <a:rPr lang="ko-KR" altLang="en-US" dirty="0" smtClean="0"/>
              <a:t>다시 처음으로 돌아간다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41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69" y="44624"/>
            <a:ext cx="6454874" cy="4702639"/>
          </a:xfrm>
          <a:prstGeom prst="rect">
            <a:avLst/>
          </a:prstGeom>
        </p:spPr>
      </p:pic>
      <p:sp>
        <p:nvSpPr>
          <p:cNvPr id="5" name="오른쪽 중괄호 4"/>
          <p:cNvSpPr/>
          <p:nvPr/>
        </p:nvSpPr>
        <p:spPr>
          <a:xfrm>
            <a:off x="4126478" y="492408"/>
            <a:ext cx="75222" cy="500942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01700" y="523401"/>
            <a:ext cx="1203554" cy="3759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0" name="오른쪽 중괄호 9"/>
          <p:cNvSpPr/>
          <p:nvPr/>
        </p:nvSpPr>
        <p:spPr>
          <a:xfrm>
            <a:off x="6281682" y="993348"/>
            <a:ext cx="148530" cy="1597822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77128" y="1416300"/>
            <a:ext cx="1335232" cy="3759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ko-K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enu_prt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오른쪽 중괄호 11"/>
          <p:cNvSpPr/>
          <p:nvPr/>
        </p:nvSpPr>
        <p:spPr>
          <a:xfrm>
            <a:off x="4413102" y="2685159"/>
            <a:ext cx="239931" cy="1597821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17391" y="3198748"/>
            <a:ext cx="1203554" cy="3759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choice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797152"/>
            <a:ext cx="4005500" cy="9547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5749027"/>
            <a:ext cx="4005500" cy="848325"/>
          </a:xfrm>
          <a:prstGeom prst="rect">
            <a:avLst/>
          </a:prstGeom>
        </p:spPr>
      </p:pic>
      <p:sp>
        <p:nvSpPr>
          <p:cNvPr id="15" name="오른쪽 중괄호 14"/>
          <p:cNvSpPr/>
          <p:nvPr/>
        </p:nvSpPr>
        <p:spPr>
          <a:xfrm>
            <a:off x="4422068" y="4332870"/>
            <a:ext cx="239931" cy="1416158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17391" y="4659732"/>
            <a:ext cx="1800200" cy="3922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</a:t>
            </a:r>
            <a:r>
              <a:rPr lang="en-US" altLang="ko-KR" dirty="0" err="1" smtClean="0"/>
              <a:t>ypay_charge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0" name="오른쪽 중괄호 19"/>
          <p:cNvSpPr/>
          <p:nvPr/>
        </p:nvSpPr>
        <p:spPr>
          <a:xfrm>
            <a:off x="4404077" y="5877272"/>
            <a:ext cx="239931" cy="697021"/>
          </a:xfrm>
          <a:prstGeom prst="rightBrace">
            <a:avLst>
              <a:gd name="adj1" fmla="val 45712"/>
              <a:gd name="adj2" fmla="val 37422"/>
            </a:avLst>
          </a:prstGeom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630012" y="5975325"/>
            <a:ext cx="1800200" cy="3922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pay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8" name="육각형 17"/>
          <p:cNvSpPr/>
          <p:nvPr/>
        </p:nvSpPr>
        <p:spPr>
          <a:xfrm>
            <a:off x="107504" y="122257"/>
            <a:ext cx="864096" cy="79208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3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8100392" cy="2934451"/>
          </a:xfrm>
          <a:prstGeom prst="rect">
            <a:avLst/>
          </a:prstGeom>
        </p:spPr>
      </p:pic>
      <p:sp>
        <p:nvSpPr>
          <p:cNvPr id="4" name="육각형 3"/>
          <p:cNvSpPr/>
          <p:nvPr/>
        </p:nvSpPr>
        <p:spPr>
          <a:xfrm>
            <a:off x="107504" y="122257"/>
            <a:ext cx="864096" cy="792088"/>
          </a:xfrm>
          <a:prstGeom prst="hexagon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9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수평선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239</TotalTime>
  <Words>173</Words>
  <Application>Microsoft Office PowerPoint</Application>
  <PresentationFormat>화면 슬라이드 쇼(4:3)</PresentationFormat>
  <Paragraphs>86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HY얕은샘물M</vt:lpstr>
      <vt:lpstr>Arial</vt:lpstr>
      <vt:lpstr>Arial Narrow</vt:lpstr>
      <vt:lpstr>수평선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?? ?</dc:creator>
  <cp:lastModifiedBy>cs621</cp:lastModifiedBy>
  <cp:revision>36</cp:revision>
  <dcterms:created xsi:type="dcterms:W3CDTF">2016-12-01T05:03:43Z</dcterms:created>
  <dcterms:modified xsi:type="dcterms:W3CDTF">2016-12-01T09:17:12Z</dcterms:modified>
</cp:coreProperties>
</file>