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D4957-ADFD-4F7A-A049-D22BD65A1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3A974-2449-42D1-8985-82A81007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822DA-4B62-4FD8-9022-DB70B6A0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25B87-BA9D-4B69-A580-5C61DF60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258BF-0646-444D-A16B-17A21573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9C3A1-951E-44D5-A5E8-93AD34ED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8DD68-7B20-416C-B756-B1A14F6AA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D805E-6CFC-4B44-BC92-116F3A2A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50E13-9737-4DCD-89CE-DC69D662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69DEA-558D-4D47-BF97-92BB7B77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1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328187-57F2-4B6D-8F85-5705CB58C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E0BDEB-5CB6-45A4-BA51-4760B04A9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2CAD5-3011-4705-BC41-37C18BD3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F6E95-CE5B-490A-AD52-62C173E7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FF238-E909-4A6D-8599-17C7BAB2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68F86-075F-4D7A-9A0C-97F461F7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2D3E5-8098-4740-AB96-473D62A6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8A576-03BF-4399-BE61-15D95F1D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8B752-4713-438A-A420-053868D7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0C21-6F80-409D-8890-EDAE4D01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BBC75-3F0C-4D3B-B220-024FB5E9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82584-A413-4FDB-AF79-AD18271A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7694F-C80D-4CBC-B33A-4351DD75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171F7-09D5-4044-B9C8-18882A2D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C00EB-13FA-4C00-939A-87A4656E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888BC-FDF0-45D6-910D-FFF37D24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24E84-76C8-4413-8E11-7262C42F2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814DC-B9AC-4D17-9720-C297211BA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5CC23-26FA-4379-B9BC-D986DFF0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EDDCA-E6CA-4642-90CE-FFE7D413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40DAC-6F2C-4800-942C-597CE964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5323D-5DA6-49AB-9C2B-739D74BF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FEDAF-A434-48C5-9AA0-A3E5EC86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3F426-CC60-4FBF-9DF6-962232485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93FD3F-DF6E-4AEA-9D48-8FDABFA40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8415C7-429A-4F17-9931-7155EC627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89BB4-0FA8-4CC7-B91C-353D95A2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CF9FF7-3D25-4672-B2A7-2715309F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F9F901-BFE1-428B-810F-F7C3C2D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0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806B8-D7F4-4232-9B56-B58FFA4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7C83D7-B3F5-4E5F-8551-2C6490EC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9D67E-90DB-4BA5-8DF6-A6C91004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553238-BD21-442E-8776-CEA62B55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3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8BD942-D16C-4A8F-998D-2B6962E4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D3C500-52C3-4666-B442-792A0035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16D74-7207-4666-BD1D-F91ACF12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8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9B5D5-580E-4F17-BCF0-90522D91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BE53C-52D6-464F-B38C-9E4E344B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A658F-D343-49CD-8EBE-F5A935811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33FAC-4712-4D46-8128-617C2126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1AF43-8338-4BC9-866E-6623B4F2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A4B51-400F-4C68-8E31-F10F5F3C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608F3-5784-41E9-B4BA-B7AEAA0E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B9F622-93B9-46F2-BEC7-D32D6DA8D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257AF-E67C-4DEA-A73C-FBD2DFF41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74478-239A-43D5-9813-8436D0A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BCC376-20DB-4D1A-952E-6FFB60A6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B6B16-5B18-43D5-92DA-43FA5634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BFCB74-0FF7-4B4E-AE48-9BA31184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EDA34-A2A3-42A8-9AE6-6787ADD7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1ED33-DFE5-4019-9687-D33C27623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B3F5-A26D-4B80-A4CF-F820977AD263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FF4AE-5D49-43E9-9704-4D3BBCB5C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46013-3F99-463F-AC68-27288F0C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F55E-A730-4DB8-A5A7-BFBE1FDCE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F2D44-7BC9-4FDA-A15C-7CEB9FDF0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Azure Final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E065A-18BC-4D3A-B44A-360DB3994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융합데이터플랫폼팀</a:t>
            </a:r>
            <a:endParaRPr lang="en-US" altLang="ko-KR" dirty="0"/>
          </a:p>
          <a:p>
            <a:r>
              <a:rPr lang="ko-KR" altLang="en-US" dirty="0"/>
              <a:t>김종원 사원</a:t>
            </a:r>
          </a:p>
        </p:txBody>
      </p:sp>
    </p:spTree>
    <p:extLst>
      <p:ext uri="{BB962C8B-B14F-4D97-AF65-F5344CB8AC3E}">
        <p14:creationId xmlns:p14="http://schemas.microsoft.com/office/powerpoint/2010/main" val="68383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ko-KR" altLang="en-US" dirty="0"/>
              <a:t>컨테이너 자동확장 </a:t>
            </a:r>
            <a:r>
              <a:rPr lang="en-US" altLang="ko-KR" dirty="0"/>
              <a:t>- HPA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BD67DC-65E1-491C-BEF0-6BD9FD2EB27B}"/>
              </a:ext>
            </a:extLst>
          </p:cNvPr>
          <p:cNvSpPr/>
          <p:nvPr/>
        </p:nvSpPr>
        <p:spPr>
          <a:xfrm>
            <a:off x="1885950" y="1507657"/>
            <a:ext cx="4462948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57B9EA-283D-4E04-AC8D-563ABFC8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5" y="1390978"/>
            <a:ext cx="6954220" cy="2953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D1C053-CB34-4F10-9CB3-CF327804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3410007"/>
            <a:ext cx="4982270" cy="164805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88E8532-DE68-4580-BEA8-9188B5C2BA11}"/>
              </a:ext>
            </a:extLst>
          </p:cNvPr>
          <p:cNvSpPr/>
          <p:nvPr/>
        </p:nvSpPr>
        <p:spPr>
          <a:xfrm rot="5400000">
            <a:off x="2634500" y="2251274"/>
            <a:ext cx="967116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90475C-90A8-4D3E-B4F4-CBD59B26B6A5}"/>
              </a:ext>
            </a:extLst>
          </p:cNvPr>
          <p:cNvSpPr/>
          <p:nvPr/>
        </p:nvSpPr>
        <p:spPr>
          <a:xfrm>
            <a:off x="6467716" y="3790320"/>
            <a:ext cx="5316847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Cpu</a:t>
            </a:r>
            <a:r>
              <a:rPr lang="en-US" altLang="ko-KR" dirty="0">
                <a:solidFill>
                  <a:schemeClr val="tx1"/>
                </a:solidFill>
              </a:rPr>
              <a:t>-percent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을 기준으로 </a:t>
            </a:r>
            <a:r>
              <a:rPr lang="en-US" altLang="ko-KR" dirty="0" err="1">
                <a:solidFill>
                  <a:schemeClr val="tx1"/>
                </a:solidFill>
              </a:rPr>
              <a:t>autoscaled</a:t>
            </a:r>
            <a:r>
              <a:rPr lang="en-US" altLang="ko-KR" dirty="0">
                <a:solidFill>
                  <a:schemeClr val="tx1"/>
                </a:solidFill>
              </a:rPr>
              <a:t> out </a:t>
            </a:r>
            <a:r>
              <a:rPr lang="ko-KR" altLang="en-US" dirty="0">
                <a:solidFill>
                  <a:schemeClr val="tx1"/>
                </a:solidFill>
              </a:rPr>
              <a:t>적용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Siege</a:t>
            </a:r>
            <a:r>
              <a:rPr lang="ko-KR" altLang="en-US" dirty="0">
                <a:solidFill>
                  <a:schemeClr val="tx1"/>
                </a:solidFill>
              </a:rPr>
              <a:t>를 사용하여 </a:t>
            </a:r>
            <a:r>
              <a:rPr lang="en-US" altLang="ko-KR" dirty="0">
                <a:solidFill>
                  <a:schemeClr val="tx1"/>
                </a:solidFill>
              </a:rPr>
              <a:t>room </a:t>
            </a:r>
            <a:r>
              <a:rPr lang="ko-KR" altLang="en-US" dirty="0">
                <a:solidFill>
                  <a:schemeClr val="tx1"/>
                </a:solidFill>
              </a:rPr>
              <a:t>서비스 부하를 통해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1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ko-KR" altLang="en-US" dirty="0"/>
              <a:t>컨테이너 환경분리 </a:t>
            </a:r>
            <a:r>
              <a:rPr lang="en-US" altLang="ko-KR" dirty="0"/>
              <a:t>- </a:t>
            </a:r>
            <a:r>
              <a:rPr lang="en-US" altLang="ko-KR" dirty="0" err="1"/>
              <a:t>ConfigMap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83FDB-D1FB-4A91-9840-E5F2EDAA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37" y="1455576"/>
            <a:ext cx="2943636" cy="1733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F10CFB-7AB4-42D7-A0EC-CF61FD3F6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4" y="1237944"/>
            <a:ext cx="2991267" cy="2191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0BA9C0-9B24-4DBC-8EAE-955162124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49" y="1131008"/>
            <a:ext cx="5308587" cy="25306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658E5C-7FB8-4A31-9045-E45A7F193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2" y="4670561"/>
            <a:ext cx="7551523" cy="211286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4C215B-9EDD-460D-AD14-19E3B8E3E317}"/>
              </a:ext>
            </a:extLst>
          </p:cNvPr>
          <p:cNvSpPr/>
          <p:nvPr/>
        </p:nvSpPr>
        <p:spPr>
          <a:xfrm>
            <a:off x="141405" y="705499"/>
            <a:ext cx="2788407" cy="425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Deploy.yml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FCF159-AF35-4C36-9BF4-42BEBCC0B702}"/>
              </a:ext>
            </a:extLst>
          </p:cNvPr>
          <p:cNvSpPr/>
          <p:nvPr/>
        </p:nvSpPr>
        <p:spPr>
          <a:xfrm>
            <a:off x="3084788" y="823734"/>
            <a:ext cx="2788407" cy="425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Application.yml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04275F-E22D-4DCE-A840-EAFCADC79BC2}"/>
              </a:ext>
            </a:extLst>
          </p:cNvPr>
          <p:cNvSpPr/>
          <p:nvPr/>
        </p:nvSpPr>
        <p:spPr>
          <a:xfrm>
            <a:off x="7541016" y="599164"/>
            <a:ext cx="2788407" cy="425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Configmap.yml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02E9741-4D58-44B2-BF30-E96B9E858380}"/>
              </a:ext>
            </a:extLst>
          </p:cNvPr>
          <p:cNvSpPr/>
          <p:nvPr/>
        </p:nvSpPr>
        <p:spPr>
          <a:xfrm rot="5400000">
            <a:off x="4914813" y="3860775"/>
            <a:ext cx="844594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DA2858-C580-4CF8-8D27-ED86D5A38066}"/>
              </a:ext>
            </a:extLst>
          </p:cNvPr>
          <p:cNvSpPr/>
          <p:nvPr/>
        </p:nvSpPr>
        <p:spPr>
          <a:xfrm>
            <a:off x="8705461" y="5141167"/>
            <a:ext cx="3345135" cy="52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ConfigMap</a:t>
            </a:r>
            <a:r>
              <a:rPr lang="ko-KR" altLang="en-US" dirty="0">
                <a:solidFill>
                  <a:schemeClr val="tx1"/>
                </a:solidFill>
              </a:rPr>
              <a:t>을 통해 </a:t>
            </a:r>
            <a:r>
              <a:rPr lang="en-US" altLang="ko-KR" dirty="0">
                <a:solidFill>
                  <a:schemeClr val="tx1"/>
                </a:solidFill>
              </a:rPr>
              <a:t>LOG </a:t>
            </a:r>
            <a:r>
              <a:rPr lang="ko-KR" altLang="en-US" dirty="0">
                <a:solidFill>
                  <a:schemeClr val="tx1"/>
                </a:solidFill>
              </a:rPr>
              <a:t>레벨을 </a:t>
            </a:r>
            <a:r>
              <a:rPr lang="en-US" altLang="ko-KR" dirty="0">
                <a:solidFill>
                  <a:schemeClr val="tx1"/>
                </a:solidFill>
              </a:rPr>
              <a:t>DEBUG</a:t>
            </a:r>
            <a:r>
              <a:rPr lang="ko-KR" altLang="en-US" dirty="0">
                <a:solidFill>
                  <a:schemeClr val="tx1"/>
                </a:solidFill>
              </a:rPr>
              <a:t>로 수정 적용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2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ko-KR" altLang="en-US" dirty="0"/>
              <a:t>클라우드 스토리지 활용 </a:t>
            </a:r>
            <a:r>
              <a:rPr lang="en-US" altLang="ko-KR" dirty="0"/>
              <a:t>- PVC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04275F-E22D-4DCE-A840-EAFCADC79BC2}"/>
              </a:ext>
            </a:extLst>
          </p:cNvPr>
          <p:cNvSpPr/>
          <p:nvPr/>
        </p:nvSpPr>
        <p:spPr>
          <a:xfrm>
            <a:off x="2194575" y="5942190"/>
            <a:ext cx="7910913" cy="425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storageClass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를 사용하는 </a:t>
            </a:r>
            <a:r>
              <a:rPr lang="en-US" altLang="ko-KR" dirty="0" err="1">
                <a:solidFill>
                  <a:schemeClr val="tx1"/>
                </a:solidFill>
              </a:rPr>
              <a:t>pvc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생성 하여 </a:t>
            </a:r>
            <a:r>
              <a:rPr lang="en-US" altLang="ko-KR" dirty="0">
                <a:solidFill>
                  <a:schemeClr val="tx1"/>
                </a:solidFill>
              </a:rPr>
              <a:t>room </a:t>
            </a:r>
            <a:r>
              <a:rPr lang="ko-KR" altLang="en-US" dirty="0">
                <a:solidFill>
                  <a:schemeClr val="tx1"/>
                </a:solidFill>
              </a:rPr>
              <a:t>서비스 </a:t>
            </a:r>
            <a:r>
              <a:rPr lang="en-US" altLang="ko-KR" dirty="0">
                <a:solidFill>
                  <a:schemeClr val="tx1"/>
                </a:solidFill>
              </a:rPr>
              <a:t>deploy</a:t>
            </a:r>
            <a:r>
              <a:rPr lang="ko-KR" altLang="en-US" dirty="0">
                <a:solidFill>
                  <a:schemeClr val="tx1"/>
                </a:solidFill>
              </a:rPr>
              <a:t>에 적용하여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>
                <a:solidFill>
                  <a:schemeClr val="tx1"/>
                </a:solidFill>
              </a:rPr>
              <a:t>pod</a:t>
            </a:r>
            <a:r>
              <a:rPr lang="ko-KR" altLang="en-US" dirty="0">
                <a:solidFill>
                  <a:schemeClr val="tx1"/>
                </a:solidFill>
              </a:rPr>
              <a:t>에서 모두 접근 가능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C416BB-6849-431C-867A-00BCD062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38" y="1399414"/>
            <a:ext cx="9316750" cy="466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81B2A9-7C1B-4DC8-B5B4-38D8B2C55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8" y="4596023"/>
            <a:ext cx="5383320" cy="857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ECA64A-C0BD-4C14-A49A-36FDEF550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55" y="4614894"/>
            <a:ext cx="5782482" cy="81926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56AB523-4372-410B-839D-BA2C85B51505}"/>
              </a:ext>
            </a:extLst>
          </p:cNvPr>
          <p:cNvSpPr/>
          <p:nvPr/>
        </p:nvSpPr>
        <p:spPr>
          <a:xfrm rot="5400000">
            <a:off x="5396895" y="3198845"/>
            <a:ext cx="844594" cy="460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EF97C79-4581-443E-9307-64BDA3E71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910" y="547354"/>
            <a:ext cx="35528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0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ko-KR" altLang="en-US" dirty="0"/>
              <a:t>무정지배포 </a:t>
            </a:r>
            <a:r>
              <a:rPr lang="en-US" altLang="ko-KR" dirty="0"/>
              <a:t>– Readiness probe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F20B2B-542B-4FF7-AF11-D1167DA71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7" y="1467716"/>
            <a:ext cx="2457793" cy="1552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976F3B-9598-4EA9-9F83-B1BAD13C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53" y="963878"/>
            <a:ext cx="3178689" cy="23531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B2EC3C-D833-45A0-B850-280F15FA49B4}"/>
              </a:ext>
            </a:extLst>
          </p:cNvPr>
          <p:cNvSpPr/>
          <p:nvPr/>
        </p:nvSpPr>
        <p:spPr>
          <a:xfrm>
            <a:off x="617266" y="863090"/>
            <a:ext cx="2788407" cy="425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Deploy.yml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AEE7C6-C8F8-4001-AE0C-82201D1B1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7" y="4355734"/>
            <a:ext cx="2476846" cy="1524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1A3D20-6168-4DA1-843B-92BA8C437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72" y="3719325"/>
            <a:ext cx="2564484" cy="2992934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D114BC1-4B27-43D0-AD3E-B0046DEC822F}"/>
              </a:ext>
            </a:extLst>
          </p:cNvPr>
          <p:cNvSpPr/>
          <p:nvPr/>
        </p:nvSpPr>
        <p:spPr>
          <a:xfrm>
            <a:off x="3722972" y="1720464"/>
            <a:ext cx="634482" cy="419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F79E70B-3183-42B1-ABF3-7B9B420C9855}"/>
              </a:ext>
            </a:extLst>
          </p:cNvPr>
          <p:cNvSpPr/>
          <p:nvPr/>
        </p:nvSpPr>
        <p:spPr>
          <a:xfrm>
            <a:off x="3722972" y="5005796"/>
            <a:ext cx="634482" cy="419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A0E8CE-1465-43AE-B751-C036157C9008}"/>
              </a:ext>
            </a:extLst>
          </p:cNvPr>
          <p:cNvSpPr/>
          <p:nvPr/>
        </p:nvSpPr>
        <p:spPr>
          <a:xfrm>
            <a:off x="7380514" y="3055297"/>
            <a:ext cx="4727510" cy="425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Readiness Probe </a:t>
            </a:r>
            <a:r>
              <a:rPr lang="ko-KR" altLang="en-US" dirty="0">
                <a:solidFill>
                  <a:schemeClr val="tx1"/>
                </a:solidFill>
              </a:rPr>
              <a:t>설정 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 </a:t>
            </a:r>
            <a:r>
              <a:rPr lang="ko-KR" altLang="en-US" dirty="0">
                <a:solidFill>
                  <a:schemeClr val="tx1"/>
                </a:solidFill>
              </a:rPr>
              <a:t>부하가 있어도 </a:t>
            </a:r>
            <a:r>
              <a:rPr lang="ko-KR" altLang="en-US" dirty="0" err="1">
                <a:solidFill>
                  <a:schemeClr val="tx1"/>
                </a:solidFill>
              </a:rPr>
              <a:t>무정지</a:t>
            </a:r>
            <a:r>
              <a:rPr lang="ko-KR" altLang="en-US" dirty="0">
                <a:solidFill>
                  <a:schemeClr val="tx1"/>
                </a:solidFill>
              </a:rPr>
              <a:t> 배포 가능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48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ko-KR" altLang="en-US" dirty="0"/>
              <a:t>서비스 </a:t>
            </a:r>
            <a:r>
              <a:rPr lang="en-US" altLang="ko-KR" dirty="0"/>
              <a:t>Mesh - </a:t>
            </a:r>
            <a:r>
              <a:rPr lang="en-US" altLang="ko-KR" dirty="0" err="1"/>
              <a:t>istio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A0E8CE-1465-43AE-B751-C036157C9008}"/>
              </a:ext>
            </a:extLst>
          </p:cNvPr>
          <p:cNvSpPr/>
          <p:nvPr/>
        </p:nvSpPr>
        <p:spPr>
          <a:xfrm>
            <a:off x="6495583" y="2497300"/>
            <a:ext cx="5288980" cy="425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Istio</a:t>
            </a:r>
            <a:r>
              <a:rPr lang="ko-KR" altLang="en-US" dirty="0">
                <a:solidFill>
                  <a:schemeClr val="tx1"/>
                </a:solidFill>
              </a:rPr>
              <a:t>를 설치하여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Sidecar proxy</a:t>
            </a:r>
            <a:r>
              <a:rPr lang="ko-KR" altLang="en-US" dirty="0">
                <a:solidFill>
                  <a:schemeClr val="tx1"/>
                </a:solidFill>
              </a:rPr>
              <a:t>가 포함된 </a:t>
            </a:r>
            <a:r>
              <a:rPr lang="en-US" altLang="ko-KR" dirty="0">
                <a:solidFill>
                  <a:schemeClr val="tx1"/>
                </a:solidFill>
              </a:rPr>
              <a:t>2/2 pod </a:t>
            </a:r>
            <a:r>
              <a:rPr lang="ko-KR" altLang="en-US" dirty="0">
                <a:solidFill>
                  <a:schemeClr val="tx1"/>
                </a:solidFill>
              </a:rPr>
              <a:t>정상 배포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D740F7-53E1-4FE9-8D00-A3E7338E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5" y="1108014"/>
            <a:ext cx="5373379" cy="39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9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ko-KR" altLang="en-US" dirty="0"/>
              <a:t>모니터링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F4989C-CD7E-4781-B6A5-86225DD3F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3" y="1488532"/>
            <a:ext cx="10003505" cy="44549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070C0D-8F88-4129-9FAE-578F2EF9DAD1}"/>
              </a:ext>
            </a:extLst>
          </p:cNvPr>
          <p:cNvSpPr/>
          <p:nvPr/>
        </p:nvSpPr>
        <p:spPr>
          <a:xfrm>
            <a:off x="855677" y="2449585"/>
            <a:ext cx="5503178" cy="360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8E8B02-0A7E-4452-9971-143231BB3DFD}"/>
              </a:ext>
            </a:extLst>
          </p:cNvPr>
          <p:cNvSpPr/>
          <p:nvPr/>
        </p:nvSpPr>
        <p:spPr>
          <a:xfrm>
            <a:off x="3112932" y="795251"/>
            <a:ext cx="6143035" cy="425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Siege</a:t>
            </a:r>
            <a:r>
              <a:rPr lang="ko-KR" altLang="en-US" dirty="0">
                <a:solidFill>
                  <a:schemeClr val="tx1"/>
                </a:solidFill>
              </a:rPr>
              <a:t>를 통해 부하를 주고 </a:t>
            </a:r>
            <a:r>
              <a:rPr lang="en-US" altLang="ko-KR" dirty="0" err="1">
                <a:solidFill>
                  <a:schemeClr val="tx1"/>
                </a:solidFill>
              </a:rPr>
              <a:t>prometheus</a:t>
            </a:r>
            <a:r>
              <a:rPr lang="ko-KR" altLang="en-US" dirty="0">
                <a:solidFill>
                  <a:schemeClr val="tx1"/>
                </a:solidFill>
              </a:rPr>
              <a:t>로 모니터링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1C21CD-416B-4770-86E3-CAFFB93C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58" y="1780022"/>
            <a:ext cx="5913632" cy="365029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549" y="774948"/>
            <a:ext cx="9144000" cy="575680"/>
          </a:xfrm>
        </p:spPr>
        <p:txBody>
          <a:bodyPr/>
          <a:lstStyle/>
          <a:p>
            <a:r>
              <a:rPr lang="ko-KR" altLang="en-US"/>
              <a:t>평가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0056"/>
            <a:ext cx="9144000" cy="575680"/>
          </a:xfrm>
        </p:spPr>
        <p:txBody>
          <a:bodyPr/>
          <a:lstStyle/>
          <a:p>
            <a:r>
              <a:rPr lang="ko-KR" altLang="en-US" dirty="0"/>
              <a:t>아키텍처 구성도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50CA68-C250-40D2-B221-F0D51747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74250"/>
            <a:ext cx="8782050" cy="51530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13F01B-B578-44E8-AA3D-E198D57EBBC1}"/>
              </a:ext>
            </a:extLst>
          </p:cNvPr>
          <p:cNvSpPr/>
          <p:nvPr/>
        </p:nvSpPr>
        <p:spPr>
          <a:xfrm>
            <a:off x="4183310" y="2088772"/>
            <a:ext cx="3825379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4CFFF4-09B2-4DB2-8208-D1F825E58741}"/>
              </a:ext>
            </a:extLst>
          </p:cNvPr>
          <p:cNvSpPr/>
          <p:nvPr/>
        </p:nvSpPr>
        <p:spPr>
          <a:xfrm>
            <a:off x="2584579" y="5484326"/>
            <a:ext cx="867747" cy="270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reservation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35155C-5121-4FCC-9F86-B75C85110A00}"/>
              </a:ext>
            </a:extLst>
          </p:cNvPr>
          <p:cNvSpPr/>
          <p:nvPr/>
        </p:nvSpPr>
        <p:spPr>
          <a:xfrm>
            <a:off x="5481151" y="5484326"/>
            <a:ext cx="867747" cy="270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hotel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E360C-DB4E-4AA5-A971-55FD2F796CD0}"/>
              </a:ext>
            </a:extLst>
          </p:cNvPr>
          <p:cNvSpPr/>
          <p:nvPr/>
        </p:nvSpPr>
        <p:spPr>
          <a:xfrm>
            <a:off x="8377723" y="5484326"/>
            <a:ext cx="867747" cy="270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room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BD67DC-65E1-491C-BEF0-6BD9FD2EB27B}"/>
              </a:ext>
            </a:extLst>
          </p:cNvPr>
          <p:cNvSpPr/>
          <p:nvPr/>
        </p:nvSpPr>
        <p:spPr>
          <a:xfrm>
            <a:off x="1885949" y="1507657"/>
            <a:ext cx="5195985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MSA </a:t>
            </a:r>
            <a:r>
              <a:rPr lang="ko-KR" altLang="en-US" dirty="0">
                <a:solidFill>
                  <a:schemeClr val="tx1"/>
                </a:solidFill>
              </a:rPr>
              <a:t>구조로 예약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호텔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객실 서비스가 분리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단일 </a:t>
            </a:r>
            <a:r>
              <a:rPr lang="ko-KR" altLang="en-US" dirty="0" err="1">
                <a:solidFill>
                  <a:schemeClr val="tx1"/>
                </a:solidFill>
              </a:rPr>
              <a:t>진입점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Gateway</a:t>
            </a:r>
            <a:r>
              <a:rPr lang="ko-KR" altLang="en-US" dirty="0">
                <a:solidFill>
                  <a:schemeClr val="tx1"/>
                </a:solidFill>
              </a:rPr>
              <a:t>를 통해 통신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AKS</a:t>
            </a:r>
            <a:r>
              <a:rPr lang="ko-KR" altLang="en-US" dirty="0">
                <a:solidFill>
                  <a:schemeClr val="tx1"/>
                </a:solidFill>
              </a:rPr>
              <a:t>를 사용한 클라우드 아키텍처 구성</a:t>
            </a:r>
          </a:p>
        </p:txBody>
      </p:sp>
    </p:spTree>
    <p:extLst>
      <p:ext uri="{BB962C8B-B14F-4D97-AF65-F5344CB8AC3E}">
        <p14:creationId xmlns:p14="http://schemas.microsoft.com/office/powerpoint/2010/main" val="29156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0056"/>
            <a:ext cx="9144000" cy="575680"/>
          </a:xfrm>
        </p:spPr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스토밍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BD67DC-65E1-491C-BEF0-6BD9FD2EB27B}"/>
              </a:ext>
            </a:extLst>
          </p:cNvPr>
          <p:cNvSpPr/>
          <p:nvPr/>
        </p:nvSpPr>
        <p:spPr>
          <a:xfrm>
            <a:off x="1885950" y="1507657"/>
            <a:ext cx="4462948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14EF4-F2C8-4818-96BD-53FEC0EA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4" y="1323764"/>
            <a:ext cx="8437401" cy="48572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3400B86-31BD-477C-978C-CEB5DBDF79B4}"/>
              </a:ext>
            </a:extLst>
          </p:cNvPr>
          <p:cNvSpPr/>
          <p:nvPr/>
        </p:nvSpPr>
        <p:spPr>
          <a:xfrm>
            <a:off x="6728536" y="4820025"/>
            <a:ext cx="5195985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고객의 예약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호텔의 예약확인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객실의 방 개수 변경 플로우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Userpage</a:t>
            </a:r>
            <a:r>
              <a:rPr lang="ko-KR" altLang="en-US" dirty="0">
                <a:solidFill>
                  <a:schemeClr val="tx1"/>
                </a:solidFill>
              </a:rPr>
              <a:t>를 통해 고객이 본인의 정보 확인</a:t>
            </a:r>
          </a:p>
        </p:txBody>
      </p:sp>
    </p:spTree>
    <p:extLst>
      <p:ext uri="{BB962C8B-B14F-4D97-AF65-F5344CB8AC3E}">
        <p14:creationId xmlns:p14="http://schemas.microsoft.com/office/powerpoint/2010/main" val="401107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ko-KR" altLang="en-US" dirty="0"/>
              <a:t>분산 트랜잭션 </a:t>
            </a:r>
            <a:r>
              <a:rPr lang="en-US" altLang="ko-KR" dirty="0"/>
              <a:t>Saga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BD67DC-65E1-491C-BEF0-6BD9FD2EB27B}"/>
              </a:ext>
            </a:extLst>
          </p:cNvPr>
          <p:cNvSpPr/>
          <p:nvPr/>
        </p:nvSpPr>
        <p:spPr>
          <a:xfrm>
            <a:off x="1885950" y="1507657"/>
            <a:ext cx="4462948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B1B0FA-A5D7-43AA-AA1B-400BF57E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86" y="800104"/>
            <a:ext cx="3119481" cy="22697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2495CA-DF4E-41A2-84EC-923A06ADA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0104"/>
            <a:ext cx="3442048" cy="24185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C96ACD-1365-44A9-9FE2-A61E51152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26" y="4496043"/>
            <a:ext cx="10326541" cy="116221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B81DA71-B7C9-4452-B588-FD4D7D972D6C}"/>
              </a:ext>
            </a:extLst>
          </p:cNvPr>
          <p:cNvSpPr/>
          <p:nvPr/>
        </p:nvSpPr>
        <p:spPr>
          <a:xfrm rot="5400000">
            <a:off x="4948492" y="3582956"/>
            <a:ext cx="967116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46E330-7DBD-4405-9801-D790E5A23757}"/>
              </a:ext>
            </a:extLst>
          </p:cNvPr>
          <p:cNvSpPr/>
          <p:nvPr/>
        </p:nvSpPr>
        <p:spPr>
          <a:xfrm>
            <a:off x="1083515" y="5958360"/>
            <a:ext cx="5195985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Kafka</a:t>
            </a:r>
            <a:r>
              <a:rPr lang="ko-KR" altLang="en-US" dirty="0">
                <a:solidFill>
                  <a:schemeClr val="tx1"/>
                </a:solidFill>
              </a:rPr>
              <a:t>를 활용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 err="1">
                <a:solidFill>
                  <a:schemeClr val="tx1"/>
                </a:solidFill>
              </a:rPr>
              <a:t>객실수</a:t>
            </a:r>
            <a:r>
              <a:rPr lang="ko-KR" altLang="en-US" dirty="0">
                <a:solidFill>
                  <a:schemeClr val="tx1"/>
                </a:solidFill>
              </a:rPr>
              <a:t> 보다 많은 양을 </a:t>
            </a:r>
            <a:r>
              <a:rPr lang="ko-KR" altLang="en-US" dirty="0" err="1">
                <a:solidFill>
                  <a:schemeClr val="tx1"/>
                </a:solidFill>
              </a:rPr>
              <a:t>예약시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Outofstock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발생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0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ko-KR" altLang="en-US" dirty="0"/>
              <a:t>보상처리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BD67DC-65E1-491C-BEF0-6BD9FD2EB27B}"/>
              </a:ext>
            </a:extLst>
          </p:cNvPr>
          <p:cNvSpPr/>
          <p:nvPr/>
        </p:nvSpPr>
        <p:spPr>
          <a:xfrm>
            <a:off x="1885950" y="1507657"/>
            <a:ext cx="4462948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C96ACD-1365-44A9-9FE2-A61E5115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2" y="1186609"/>
            <a:ext cx="10326541" cy="11622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46E330-7DBD-4405-9801-D790E5A23757}"/>
              </a:ext>
            </a:extLst>
          </p:cNvPr>
          <p:cNvSpPr/>
          <p:nvPr/>
        </p:nvSpPr>
        <p:spPr>
          <a:xfrm>
            <a:off x="6010078" y="4586760"/>
            <a:ext cx="5195985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Outofstock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발생 시 고개 알림 발생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및 </a:t>
            </a:r>
            <a:r>
              <a:rPr lang="en-US" altLang="ko-KR" dirty="0">
                <a:solidFill>
                  <a:schemeClr val="tx1"/>
                </a:solidFill>
              </a:rPr>
              <a:t>status 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C97D850-7313-436A-8B5F-5C2BC5266366}"/>
              </a:ext>
            </a:extLst>
          </p:cNvPr>
          <p:cNvSpPr/>
          <p:nvPr/>
        </p:nvSpPr>
        <p:spPr>
          <a:xfrm rot="5400000">
            <a:off x="4920500" y="2735139"/>
            <a:ext cx="967116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E17C26-B3F9-44D0-88EE-B49A9D4B2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79" y="3684491"/>
            <a:ext cx="7754432" cy="3238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9F037B-B117-4759-8E4A-69E0A928A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423" y="4220857"/>
            <a:ext cx="3263148" cy="20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진입점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BD67DC-65E1-491C-BEF0-6BD9FD2EB27B}"/>
              </a:ext>
            </a:extLst>
          </p:cNvPr>
          <p:cNvSpPr/>
          <p:nvPr/>
        </p:nvSpPr>
        <p:spPr>
          <a:xfrm>
            <a:off x="1885950" y="1507657"/>
            <a:ext cx="4462948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49602C-D253-4FE7-97B9-67C55ABB3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0" y="1054384"/>
            <a:ext cx="5916793" cy="22684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76E801-A5F9-49C9-83C5-1152589F6A62}"/>
              </a:ext>
            </a:extLst>
          </p:cNvPr>
          <p:cNvSpPr/>
          <p:nvPr/>
        </p:nvSpPr>
        <p:spPr>
          <a:xfrm>
            <a:off x="561438" y="4617981"/>
            <a:ext cx="5195985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Gateway EXTERNAL-IP</a:t>
            </a:r>
            <a:r>
              <a:rPr lang="ko-KR" altLang="en-US" dirty="0">
                <a:solidFill>
                  <a:schemeClr val="tx1"/>
                </a:solidFill>
              </a:rPr>
              <a:t>를 통해 각서비스 진입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F1EA24C-BD99-46BD-8F65-A8A5E4EE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413" y="1054384"/>
            <a:ext cx="1787703" cy="27186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91ED11-3A54-4B2E-AF2C-5B281E9CF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29" y="3066818"/>
            <a:ext cx="3932987" cy="35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2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en-US" altLang="ko-KR" dirty="0"/>
              <a:t>CQRS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BD67DC-65E1-491C-BEF0-6BD9FD2EB27B}"/>
              </a:ext>
            </a:extLst>
          </p:cNvPr>
          <p:cNvSpPr/>
          <p:nvPr/>
        </p:nvSpPr>
        <p:spPr>
          <a:xfrm>
            <a:off x="1885950" y="1507657"/>
            <a:ext cx="4462948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21DE9-C71F-4C62-9BC8-3BDAF59AE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0" y="718889"/>
            <a:ext cx="3286584" cy="4953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61EDE2-ADDB-482C-B076-9930E52DE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28" y="1107774"/>
            <a:ext cx="3286585" cy="22326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070314-0A00-4B81-92F0-6594EB19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67" y="1121617"/>
            <a:ext cx="2969264" cy="20041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813137-768A-4719-9DBA-CCBF6E460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22" y="3478112"/>
            <a:ext cx="2599189" cy="322318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680A1A-C549-4D56-8FFB-2FDF71CE2EE0}"/>
              </a:ext>
            </a:extLst>
          </p:cNvPr>
          <p:cNvSpPr/>
          <p:nvPr/>
        </p:nvSpPr>
        <p:spPr>
          <a:xfrm>
            <a:off x="5831634" y="718889"/>
            <a:ext cx="5341626" cy="20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Reservation</a:t>
            </a:r>
            <a:r>
              <a:rPr lang="ko-KR" altLang="en-US" sz="1000" dirty="0">
                <a:solidFill>
                  <a:schemeClr val="tx1"/>
                </a:solidFill>
              </a:rPr>
              <a:t>호출                                             </a:t>
            </a:r>
            <a:r>
              <a:rPr lang="en-US" altLang="ko-KR" sz="1000" dirty="0">
                <a:solidFill>
                  <a:schemeClr val="tx1"/>
                </a:solidFill>
              </a:rPr>
              <a:t>room</a:t>
            </a:r>
            <a:r>
              <a:rPr lang="ko-KR" altLang="en-US" sz="1000" dirty="0">
                <a:solidFill>
                  <a:schemeClr val="tx1"/>
                </a:solidFill>
              </a:rPr>
              <a:t>객실 저장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3885F5-ADE3-4257-A2EF-E67E4B0CBDF9}"/>
              </a:ext>
            </a:extLst>
          </p:cNvPr>
          <p:cNvSpPr/>
          <p:nvPr/>
        </p:nvSpPr>
        <p:spPr>
          <a:xfrm>
            <a:off x="8653671" y="3260200"/>
            <a:ext cx="2740090" cy="160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Userpage</a:t>
            </a:r>
            <a:r>
              <a:rPr lang="ko-KR" altLang="en-US" sz="1000" dirty="0">
                <a:solidFill>
                  <a:schemeClr val="tx1"/>
                </a:solidFill>
              </a:rPr>
              <a:t>에 연동 저장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7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F3D4D-32B2-4E0C-AD1D-542E1D2E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423" y="224424"/>
            <a:ext cx="9144000" cy="575680"/>
          </a:xfrm>
        </p:spPr>
        <p:txBody>
          <a:bodyPr/>
          <a:lstStyle/>
          <a:p>
            <a:r>
              <a:rPr lang="ko-KR" altLang="en-US" dirty="0"/>
              <a:t>클라우드 배포 컨테이너 운영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BD67DC-65E1-491C-BEF0-6BD9FD2EB27B}"/>
              </a:ext>
            </a:extLst>
          </p:cNvPr>
          <p:cNvSpPr/>
          <p:nvPr/>
        </p:nvSpPr>
        <p:spPr>
          <a:xfrm>
            <a:off x="1885950" y="1507657"/>
            <a:ext cx="4462948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4424F3-8BAF-4F14-9C02-BDE41FFB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73" y="800104"/>
            <a:ext cx="3194130" cy="28706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C9C32E-DA7A-4CCA-95E1-AED0E3907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86" y="3938448"/>
            <a:ext cx="5254626" cy="25277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858804-21A5-4666-861A-3F89478C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06" y="4480479"/>
            <a:ext cx="5105497" cy="1274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EAFCE6-8396-4405-932C-84147B856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571" y="735892"/>
            <a:ext cx="3664034" cy="273368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81DA724-FD1B-4AD9-A6EF-1E7A40B0D7F2}"/>
              </a:ext>
            </a:extLst>
          </p:cNvPr>
          <p:cNvSpPr/>
          <p:nvPr/>
        </p:nvSpPr>
        <p:spPr>
          <a:xfrm>
            <a:off x="5551714" y="1875453"/>
            <a:ext cx="634482" cy="419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83C2FC4-AA6E-4A87-B6D6-90C93FA32F58}"/>
              </a:ext>
            </a:extLst>
          </p:cNvPr>
          <p:cNvSpPr/>
          <p:nvPr/>
        </p:nvSpPr>
        <p:spPr>
          <a:xfrm>
            <a:off x="5834946" y="5027836"/>
            <a:ext cx="634482" cy="419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9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210</Words>
  <Application>Microsoft Office PowerPoint</Application>
  <PresentationFormat>와이드스크린</PresentationFormat>
  <Paragraphs>47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Azure Final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Final Project</dc:title>
  <dc:creator>User</dc:creator>
  <cp:lastModifiedBy>User</cp:lastModifiedBy>
  <cp:revision>35</cp:revision>
  <dcterms:created xsi:type="dcterms:W3CDTF">2024-09-24T10:56:42Z</dcterms:created>
  <dcterms:modified xsi:type="dcterms:W3CDTF">2024-09-24T12:06:21Z</dcterms:modified>
</cp:coreProperties>
</file>