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9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0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9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3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4AC6-B779-4E6B-838A-BC6857D55A4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1C9A-6FEC-4327-946E-A6292E87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439"/>
          <a:stretch/>
        </p:blipFill>
        <p:spPr>
          <a:xfrm>
            <a:off x="321731" y="321731"/>
            <a:ext cx="5728548" cy="3079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" r="-3" b="-3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435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" r="-3" b="-3"/>
          <a:stretch/>
        </p:blipFill>
        <p:spPr>
          <a:xfrm>
            <a:off x="6141718" y="3489159"/>
            <a:ext cx="5728547" cy="30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, 검은색, 모니터, 실외이(가) 표시된 사진&#10;&#10;자동 생성된 설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701599"/>
            <a:ext cx="5294715" cy="34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7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BC636-1336-4BE7-9E21-7BF87D89DB4D}"/>
              </a:ext>
            </a:extLst>
          </p:cNvPr>
          <p:cNvSpPr txBox="1"/>
          <p:nvPr/>
        </p:nvSpPr>
        <p:spPr>
          <a:xfrm>
            <a:off x="0" y="185738"/>
            <a:ext cx="118300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수업 내용 정리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 git</a:t>
            </a:r>
            <a:r>
              <a:rPr lang="ko-KR" altLang="en-US" dirty="0">
                <a:latin typeface="Consolas" panose="020B0609020204030204" pitchFamily="49" charset="0"/>
              </a:rPr>
              <a:t>에서 자신의 </a:t>
            </a:r>
            <a:r>
              <a:rPr lang="ko-KR" altLang="en-US" dirty="0" err="1">
                <a:latin typeface="Consolas" panose="020B0609020204030204" pitchFamily="49" charset="0"/>
              </a:rPr>
              <a:t>리포지토리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이름 예시</a:t>
            </a:r>
            <a:r>
              <a:rPr lang="en-US" altLang="ko-KR" dirty="0">
                <a:latin typeface="Consolas" panose="020B0609020204030204" pitchFamily="49" charset="0"/>
              </a:rPr>
              <a:t>:[PHP.123456]) </a:t>
            </a:r>
            <a:r>
              <a:rPr lang="ko-KR" altLang="en-US" dirty="0">
                <a:latin typeface="Consolas" panose="020B0609020204030204" pitchFamily="49" charset="0"/>
              </a:rPr>
              <a:t>에 있는 </a:t>
            </a:r>
            <a:r>
              <a:rPr lang="en-US" altLang="ko-KR" dirty="0">
                <a:latin typeface="Consolas" panose="020B0609020204030204" pitchFamily="49" charset="0"/>
              </a:rPr>
              <a:t>settings</a:t>
            </a:r>
            <a:r>
              <a:rPr lang="ko-KR" altLang="en-US" dirty="0">
                <a:latin typeface="Consolas" panose="020B0609020204030204" pitchFamily="49" charset="0"/>
              </a:rPr>
              <a:t>에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들어가 인터넷 스크롤을 아래로 </a:t>
            </a:r>
            <a:r>
              <a:rPr lang="ko-KR" altLang="en-US" dirty="0" err="1">
                <a:latin typeface="Consolas" panose="020B0609020204030204" pitchFamily="49" charset="0"/>
              </a:rPr>
              <a:t>내리다보면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git hub page</a:t>
            </a:r>
            <a:r>
              <a:rPr lang="ko-KR" altLang="en-US" dirty="0">
                <a:latin typeface="Consolas" panose="020B0609020204030204" pitchFamily="49" charset="0"/>
              </a:rPr>
              <a:t>의 가장 첫번째 탭에 보면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없음에서 마스터 </a:t>
            </a:r>
            <a:r>
              <a:rPr lang="ko-KR" altLang="en-US" dirty="0" err="1">
                <a:latin typeface="Consolas" panose="020B0609020204030204" pitchFamily="49" charset="0"/>
              </a:rPr>
              <a:t>브랜치</a:t>
            </a:r>
            <a:r>
              <a:rPr lang="en-US" altLang="ko-KR" dirty="0">
                <a:latin typeface="Consolas" panose="020B0609020204030204" pitchFamily="49" charset="0"/>
              </a:rPr>
              <a:t>/docs </a:t>
            </a:r>
            <a:r>
              <a:rPr lang="ko-KR" altLang="en-US" dirty="0">
                <a:latin typeface="Consolas" panose="020B0609020204030204" pitchFamily="49" charset="0"/>
              </a:rPr>
              <a:t>폴더 라는 탭으로 변경해준다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바로 변경이 </a:t>
            </a:r>
            <a:r>
              <a:rPr lang="ko-KR" altLang="en-US" dirty="0" err="1">
                <a:latin typeface="Consolas" panose="020B0609020204030204" pitchFamily="49" charset="0"/>
              </a:rPr>
              <a:t>안될때가</a:t>
            </a:r>
            <a:r>
              <a:rPr lang="ko-KR" altLang="en-US" dirty="0">
                <a:latin typeface="Consolas" panose="020B0609020204030204" pitchFamily="49" charset="0"/>
              </a:rPr>
              <a:t> 있는데 </a:t>
            </a:r>
            <a:r>
              <a:rPr lang="ko-KR" altLang="en-US" dirty="0" err="1">
                <a:latin typeface="Consolas" panose="020B0609020204030204" pitchFamily="49" charset="0"/>
              </a:rPr>
              <a:t>그럴땐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리포지토리에서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docs </a:t>
            </a:r>
            <a:r>
              <a:rPr lang="ko-KR" altLang="en-US" dirty="0">
                <a:latin typeface="Consolas" panose="020B0609020204030204" pitchFamily="49" charset="0"/>
              </a:rPr>
              <a:t>폴더와 필요한 파일을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구해두고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혹은 만들고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en-US" altLang="ko-KR" dirty="0" err="1">
                <a:latin typeface="Consolas" panose="020B0609020204030204" pitchFamily="49" charset="0"/>
              </a:rPr>
              <a:t>index.md,html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을 만든다 그렇게 하면 기본적으로 </a:t>
            </a:r>
            <a:r>
              <a:rPr lang="en-US" altLang="ko-KR" dirty="0">
                <a:latin typeface="Consolas" panose="020B0609020204030204" pitchFamily="49" charset="0"/>
              </a:rPr>
              <a:t>git</a:t>
            </a:r>
            <a:r>
              <a:rPr lang="ko-KR" altLang="en-US" dirty="0">
                <a:latin typeface="Consolas" panose="020B0609020204030204" pitchFamily="49" charset="0"/>
              </a:rPr>
              <a:t>에게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할당받은</a:t>
            </a:r>
            <a:r>
              <a:rPr lang="ko-KR" altLang="en-US" dirty="0">
                <a:latin typeface="Consolas" panose="020B0609020204030204" pitchFamily="49" charset="0"/>
              </a:rPr>
              <a:t> 사이트에 접속하면 기본 페이지가 나타난다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기본적인 메인 페이지를 만들었다면 다른 웹 사이트 처럼 이동하며 </a:t>
            </a:r>
            <a:r>
              <a:rPr lang="ko-KR" altLang="en-US" dirty="0" err="1">
                <a:latin typeface="Consolas" panose="020B0609020204030204" pitchFamily="49" charset="0"/>
              </a:rPr>
              <a:t>알아볼수있도록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링크를 </a:t>
            </a:r>
            <a:r>
              <a:rPr lang="ko-KR" altLang="en-US" dirty="0" err="1">
                <a:latin typeface="Consolas" panose="020B0609020204030204" pitchFamily="49" charset="0"/>
              </a:rPr>
              <a:t>걸어둔다</a:t>
            </a:r>
            <a:r>
              <a:rPr lang="en-US" altLang="ko-KR" dirty="0">
                <a:latin typeface="Consolas" panose="020B0609020204030204" pitchFamily="49" charset="0"/>
              </a:rPr>
              <a:t>. html </a:t>
            </a:r>
            <a:r>
              <a:rPr lang="ko-KR" altLang="en-US" dirty="0">
                <a:latin typeface="Consolas" panose="020B0609020204030204" pitchFamily="49" charset="0"/>
              </a:rPr>
              <a:t>이라면 </a:t>
            </a:r>
            <a:r>
              <a:rPr lang="en-US" altLang="ko-KR" dirty="0">
                <a:latin typeface="Consolas" panose="020B0609020204030204" pitchFamily="49" charset="0"/>
              </a:rPr>
              <a:t>&lt;a </a:t>
            </a:r>
            <a:r>
              <a:rPr lang="en-US" altLang="ko-KR" dirty="0" err="1">
                <a:latin typeface="Consolas" panose="020B0609020204030204" pitchFamily="49" charset="0"/>
              </a:rPr>
              <a:t>href</a:t>
            </a:r>
            <a:r>
              <a:rPr lang="en-US" altLang="ko-KR" dirty="0">
                <a:latin typeface="Consolas" panose="020B0609020204030204" pitchFamily="49" charset="0"/>
              </a:rPr>
              <a:t> ="~~~~"&gt;""&lt;/a&gt;</a:t>
            </a:r>
            <a:r>
              <a:rPr lang="ko-KR" altLang="en-US" dirty="0">
                <a:latin typeface="Consolas" panose="020B0609020204030204" pitchFamily="49" charset="0"/>
              </a:rPr>
              <a:t>로 링크를 걸어 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이동할수있지만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인라인 주소 삽입 방법과 참조 링크 삽입 방법 함축적 링크 사용 방법이 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우선 인라인 주소 삽입 방법은 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ko-KR" altLang="en-US" dirty="0">
                <a:latin typeface="Consolas" panose="020B0609020204030204" pitchFamily="49" charset="0"/>
              </a:rPr>
              <a:t>주소에 대한 설명</a:t>
            </a:r>
            <a:r>
              <a:rPr lang="en-US" altLang="ko-KR" dirty="0">
                <a:latin typeface="Consolas" panose="020B0609020204030204" pitchFamily="49" charset="0"/>
              </a:rPr>
              <a:t>](</a:t>
            </a:r>
            <a:r>
              <a:rPr lang="en-US" altLang="ko-KR" u="sng" dirty="0">
                <a:latin typeface="Consolas" panose="020B0609020204030204" pitchFamily="49" charset="0"/>
              </a:rPr>
              <a:t>~~~~~~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 err="1">
                <a:latin typeface="Consolas" panose="020B0609020204030204" pitchFamily="49" charset="0"/>
              </a:rPr>
              <a:t>이런식으로</a:t>
            </a:r>
            <a:r>
              <a:rPr lang="ko-KR" altLang="en-US" dirty="0">
                <a:latin typeface="Consolas" panose="020B0609020204030204" pitchFamily="49" charset="0"/>
              </a:rPr>
              <a:t> 표기하는 방법이고 참조 링크 삽입 방법은 링크 삽입 시 문법으로 </a:t>
            </a:r>
            <a:r>
              <a:rPr lang="en-US" altLang="ko-KR" dirty="0">
                <a:latin typeface="Consolas" panose="020B0609020204030204" pitchFamily="49" charset="0"/>
              </a:rPr>
              <a:t>\[""]\[</a:t>
            </a:r>
            <a:r>
              <a:rPr lang="ko-KR" altLang="en-US" dirty="0">
                <a:latin typeface="Consolas" panose="020B0609020204030204" pitchFamily="49" charset="0"/>
              </a:rPr>
              <a:t>참조 번호</a:t>
            </a:r>
            <a:r>
              <a:rPr lang="en-US" altLang="ko-KR" dirty="0">
                <a:latin typeface="Consolas" panose="020B0609020204030204" pitchFamily="49" charset="0"/>
              </a:rPr>
              <a:t>] </a:t>
            </a:r>
            <a:r>
              <a:rPr lang="ko-KR" altLang="en-US" dirty="0">
                <a:latin typeface="Consolas" panose="020B0609020204030204" pitchFamily="49" charset="0"/>
              </a:rPr>
              <a:t>참조 번호 작성 문법은 </a:t>
            </a:r>
            <a:r>
              <a:rPr lang="en-US" altLang="ko-KR" dirty="0">
                <a:latin typeface="Consolas" panose="020B0609020204030204" pitchFamily="49" charset="0"/>
              </a:rPr>
              <a:t>\[</a:t>
            </a:r>
            <a:r>
              <a:rPr lang="ko-KR" altLang="en-US" dirty="0">
                <a:latin typeface="Consolas" panose="020B0609020204030204" pitchFamily="49" charset="0"/>
              </a:rPr>
              <a:t>참조 번호</a:t>
            </a:r>
            <a:r>
              <a:rPr lang="en-US" altLang="ko-KR" dirty="0">
                <a:latin typeface="Consolas" panose="020B0609020204030204" pitchFamily="49" charset="0"/>
              </a:rPr>
              <a:t>]:</a:t>
            </a:r>
            <a:r>
              <a:rPr lang="ko-KR" altLang="en-US" dirty="0">
                <a:latin typeface="Consolas" panose="020B0609020204030204" pitchFamily="49" charset="0"/>
              </a:rPr>
              <a:t>주소 이다</a:t>
            </a:r>
            <a:r>
              <a:rPr lang="en-US" altLang="ko-KR" dirty="0">
                <a:latin typeface="Consolas" panose="020B0609020204030204" pitchFamily="49" charset="0"/>
              </a:rPr>
              <a:t>.(</a:t>
            </a:r>
            <a:r>
              <a:rPr lang="ko-KR" altLang="en-US" dirty="0">
                <a:latin typeface="Consolas" panose="020B0609020204030204" pitchFamily="49" charset="0"/>
              </a:rPr>
              <a:t>나무위키에서 자주 쓰는 방식으로 </a:t>
            </a:r>
            <a:r>
              <a:rPr lang="ko-KR" altLang="en-US" dirty="0" err="1">
                <a:latin typeface="Consolas" panose="020B0609020204030204" pitchFamily="49" charset="0"/>
              </a:rPr>
              <a:t>알고있음</a:t>
            </a:r>
            <a:r>
              <a:rPr lang="en-US" altLang="ko-KR" dirty="0">
                <a:latin typeface="Consolas" panose="020B0609020204030204" pitchFamily="49" charset="0"/>
              </a:rPr>
              <a:t>.)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마지막으로 함축적 링크 사용은 링크 </a:t>
            </a:r>
            <a:r>
              <a:rPr lang="ko-KR" altLang="en-US" dirty="0" err="1">
                <a:latin typeface="Consolas" panose="020B0609020204030204" pitchFamily="49" charset="0"/>
              </a:rPr>
              <a:t>삽입시</a:t>
            </a:r>
            <a:r>
              <a:rPr lang="ko-KR" altLang="en-US" dirty="0">
                <a:latin typeface="Consolas" panose="020B0609020204030204" pitchFamily="49" charset="0"/>
              </a:rPr>
              <a:t> 문법으로 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ko-KR" altLang="en-US" dirty="0">
                <a:latin typeface="Consolas" panose="020B0609020204030204" pitchFamily="49" charset="0"/>
              </a:rPr>
              <a:t>참조 이름</a:t>
            </a:r>
            <a:r>
              <a:rPr lang="en-US" altLang="ko-KR" dirty="0">
                <a:latin typeface="Consolas" panose="020B0609020204030204" pitchFamily="49" charset="0"/>
              </a:rPr>
              <a:t>] </a:t>
            </a:r>
            <a:r>
              <a:rPr lang="ko-KR" altLang="en-US" dirty="0">
                <a:latin typeface="Consolas" panose="020B0609020204030204" pitchFamily="49" charset="0"/>
              </a:rPr>
              <a:t>참조이름 작성 문법은 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ko-KR" altLang="en-US" dirty="0">
                <a:latin typeface="Consolas" panose="020B0609020204030204" pitchFamily="49" charset="0"/>
              </a:rPr>
              <a:t>참조 이름</a:t>
            </a:r>
            <a:r>
              <a:rPr lang="en-US" altLang="ko-KR" dirty="0">
                <a:latin typeface="Consolas" panose="020B0609020204030204" pitchFamily="49" charset="0"/>
              </a:rPr>
              <a:t>]: </a:t>
            </a:r>
            <a:r>
              <a:rPr lang="ko-KR" altLang="en-US" dirty="0">
                <a:latin typeface="Consolas" panose="020B0609020204030204" pitchFamily="49" charset="0"/>
              </a:rPr>
              <a:t>주소 이다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사실상 참조링크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함축적 링크에서 참조 번호</a:t>
            </a:r>
            <a:r>
              <a:rPr lang="en-US" altLang="ko-KR" dirty="0">
                <a:latin typeface="Consolas" panose="020B0609020204030204" pitchFamily="49" charset="0"/>
              </a:rPr>
              <a:t>, </a:t>
            </a:r>
            <a:r>
              <a:rPr lang="ko-KR" altLang="en-US" dirty="0">
                <a:latin typeface="Consolas" panose="020B0609020204030204" pitchFamily="49" charset="0"/>
              </a:rPr>
              <a:t>이름은 글 </a:t>
            </a:r>
            <a:r>
              <a:rPr lang="ko-KR" altLang="en-US" dirty="0" err="1">
                <a:latin typeface="Consolas" panose="020B0609020204030204" pitchFamily="49" charset="0"/>
              </a:rPr>
              <a:t>어디에든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적어두어도</a:t>
            </a:r>
            <a:r>
              <a:rPr lang="ko-KR" altLang="en-US" dirty="0">
                <a:latin typeface="Consolas" panose="020B0609020204030204" pitchFamily="49" charset="0"/>
              </a:rPr>
              <a:t> 된다</a:t>
            </a:r>
            <a:r>
              <a:rPr lang="en-US" altLang="ko-KR" dirty="0">
                <a:latin typeface="Consolas" panose="020B0609020204030204" pitchFamily="49" charset="0"/>
              </a:rPr>
              <a:t>. URL</a:t>
            </a:r>
            <a:r>
              <a:rPr lang="ko-KR" altLang="en-US" dirty="0">
                <a:latin typeface="Consolas" panose="020B0609020204030204" pitchFamily="49" charset="0"/>
              </a:rPr>
              <a:t>주소만 </a:t>
            </a:r>
            <a:r>
              <a:rPr lang="ko-KR" altLang="en-US" dirty="0" err="1">
                <a:latin typeface="Consolas" panose="020B0609020204030204" pitchFamily="49" charset="0"/>
              </a:rPr>
              <a:t>적을때는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ko-KR" altLang="en-US" dirty="0">
                <a:latin typeface="Consolas" panose="020B0609020204030204" pitchFamily="49" charset="0"/>
              </a:rPr>
              <a:t>주소</a:t>
            </a:r>
            <a:r>
              <a:rPr lang="en-US" altLang="ko-KR" dirty="0">
                <a:latin typeface="Consolas" panose="020B0609020204030204" pitchFamily="49" charset="0"/>
              </a:rPr>
              <a:t>&gt; </a:t>
            </a:r>
            <a:r>
              <a:rPr lang="ko-KR" altLang="en-US" dirty="0">
                <a:latin typeface="Consolas" panose="020B0609020204030204" pitchFamily="49" charset="0"/>
              </a:rPr>
              <a:t>형태로 작성하면 됨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그림삽입은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더 간단하다</a:t>
            </a:r>
            <a:r>
              <a:rPr lang="en-US" altLang="ko-KR" dirty="0">
                <a:latin typeface="Consolas" panose="020B0609020204030204" pitchFamily="49" charset="0"/>
              </a:rPr>
              <a:t>. html</a:t>
            </a:r>
            <a:r>
              <a:rPr lang="ko-KR" altLang="en-US" dirty="0">
                <a:latin typeface="Consolas" panose="020B0609020204030204" pitchFamily="49" charset="0"/>
              </a:rPr>
              <a:t>로 그림을 삽입하려면 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img</a:t>
            </a:r>
            <a:r>
              <a:rPr lang="en-US" altLang="ko-KR" dirty="0">
                <a:latin typeface="Consolas" panose="020B0609020204030204" pitchFamily="49" charset="0"/>
              </a:rPr>
              <a:t> /</a:t>
            </a:r>
            <a:r>
              <a:rPr lang="ko-KR" altLang="en-US" dirty="0">
                <a:latin typeface="Consolas" panose="020B0609020204030204" pitchFamily="49" charset="0"/>
              </a:rPr>
              <a:t>절대 경로 값 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이런식인대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</a:t>
            </a:r>
            <a:r>
              <a:rPr lang="en-US" altLang="ko-KR" dirty="0">
                <a:latin typeface="Consolas" panose="020B0609020204030204" pitchFamily="49" charset="0"/>
              </a:rPr>
              <a:t>![</a:t>
            </a:r>
            <a:r>
              <a:rPr lang="ko-KR" altLang="en-US" dirty="0">
                <a:latin typeface="Consolas" panose="020B0609020204030204" pitchFamily="49" charset="0"/>
              </a:rPr>
              <a:t>캡쳐</a:t>
            </a:r>
            <a:r>
              <a:rPr lang="en-US" altLang="ko-KR" dirty="0">
                <a:latin typeface="Consolas" panose="020B0609020204030204" pitchFamily="49" charset="0"/>
              </a:rPr>
              <a:t>](</a:t>
            </a:r>
            <a:r>
              <a:rPr lang="en-US" altLang="ko-KR" u="sng" dirty="0">
                <a:latin typeface="Consolas" panose="020B0609020204030204" pitchFamily="49" charset="0"/>
              </a:rPr>
              <a:t>./</a:t>
            </a:r>
            <a:r>
              <a:rPr lang="ko-KR" altLang="en-US" u="sng" dirty="0">
                <a:latin typeface="Consolas" panose="020B0609020204030204" pitchFamily="49" charset="0"/>
              </a:rPr>
              <a:t>경로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ko-KR" altLang="en-US" dirty="0">
                <a:latin typeface="Consolas" panose="020B0609020204030204" pitchFamily="49" charset="0"/>
              </a:rPr>
              <a:t>만 </a:t>
            </a:r>
            <a:r>
              <a:rPr lang="ko-KR" altLang="en-US" dirty="0" err="1">
                <a:latin typeface="Consolas" panose="020B0609020204030204" pitchFamily="49" charset="0"/>
              </a:rPr>
              <a:t>해두면</a:t>
            </a:r>
            <a:r>
              <a:rPr lang="ko-KR" altLang="en-US" dirty="0">
                <a:latin typeface="Consolas" panose="020B0609020204030204" pitchFamily="49" charset="0"/>
              </a:rPr>
              <a:t> 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사실상 익숙해지면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쉽고 더 빠르게 </a:t>
            </a:r>
            <a:r>
              <a:rPr lang="ko-KR" altLang="en-US" dirty="0" err="1">
                <a:latin typeface="Consolas" panose="020B0609020204030204" pitchFamily="49" charset="0"/>
              </a:rPr>
              <a:t>익히는것이</a:t>
            </a:r>
            <a:r>
              <a:rPr lang="ko-KR" altLang="en-US" dirty="0">
                <a:latin typeface="Consolas" panose="020B0609020204030204" pitchFamily="49" charset="0"/>
              </a:rPr>
              <a:t> 가능하다</a:t>
            </a:r>
            <a:r>
              <a:rPr lang="en-US" altLang="ko-KR" dirty="0">
                <a:latin typeface="Consolas" panose="020B0609020204030204" pitchFamily="49" charset="0"/>
              </a:rPr>
              <a:t>. &lt;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54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70224-56AB-4418-815A-930DE4736715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그림삽입은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더 간단하다</a:t>
            </a:r>
            <a:r>
              <a:rPr lang="en-US" altLang="ko-KR" dirty="0">
                <a:latin typeface="Consolas" panose="020B0609020204030204" pitchFamily="49" charset="0"/>
              </a:rPr>
              <a:t>. html</a:t>
            </a:r>
            <a:r>
              <a:rPr lang="ko-KR" altLang="en-US" dirty="0">
                <a:latin typeface="Consolas" panose="020B0609020204030204" pitchFamily="49" charset="0"/>
              </a:rPr>
              <a:t>로 그림을 삽입하려면 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img</a:t>
            </a:r>
            <a:r>
              <a:rPr lang="en-US" altLang="ko-KR" dirty="0">
                <a:latin typeface="Consolas" panose="020B0609020204030204" pitchFamily="49" charset="0"/>
              </a:rPr>
              <a:t> /</a:t>
            </a:r>
            <a:r>
              <a:rPr lang="ko-KR" altLang="en-US" dirty="0">
                <a:latin typeface="Consolas" panose="020B0609020204030204" pitchFamily="49" charset="0"/>
              </a:rPr>
              <a:t>절대 경로 값 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이런식인대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</a:t>
            </a:r>
            <a:r>
              <a:rPr lang="en-US" altLang="ko-KR" dirty="0">
                <a:latin typeface="Consolas" panose="020B0609020204030204" pitchFamily="49" charset="0"/>
              </a:rPr>
              <a:t>![</a:t>
            </a:r>
            <a:r>
              <a:rPr lang="ko-KR" altLang="en-US" dirty="0">
                <a:latin typeface="Consolas" panose="020B0609020204030204" pitchFamily="49" charset="0"/>
              </a:rPr>
              <a:t>캡쳐</a:t>
            </a:r>
            <a:r>
              <a:rPr lang="en-US" altLang="ko-KR" dirty="0">
                <a:latin typeface="Consolas" panose="020B0609020204030204" pitchFamily="49" charset="0"/>
              </a:rPr>
              <a:t>](</a:t>
            </a:r>
            <a:r>
              <a:rPr lang="en-US" altLang="ko-KR" u="sng" dirty="0">
                <a:latin typeface="Consolas" panose="020B0609020204030204" pitchFamily="49" charset="0"/>
              </a:rPr>
              <a:t>./</a:t>
            </a:r>
            <a:r>
              <a:rPr lang="ko-KR" altLang="en-US" u="sng" dirty="0">
                <a:latin typeface="Consolas" panose="020B0609020204030204" pitchFamily="49" charset="0"/>
              </a:rPr>
              <a:t>경로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ko-KR" altLang="en-US" dirty="0">
                <a:latin typeface="Consolas" panose="020B0609020204030204" pitchFamily="49" charset="0"/>
              </a:rPr>
              <a:t>만 </a:t>
            </a:r>
            <a:r>
              <a:rPr lang="ko-KR" altLang="en-US" dirty="0" err="1">
                <a:latin typeface="Consolas" panose="020B0609020204030204" pitchFamily="49" charset="0"/>
              </a:rPr>
              <a:t>해두면</a:t>
            </a:r>
            <a:r>
              <a:rPr lang="ko-KR" altLang="en-US" dirty="0">
                <a:latin typeface="Consolas" panose="020B0609020204030204" pitchFamily="49" charset="0"/>
              </a:rPr>
              <a:t> 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사실상 익숙해지면 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보다 쉽고 더 빠르게 </a:t>
            </a:r>
            <a:r>
              <a:rPr lang="ko-KR" altLang="en-US" dirty="0" err="1">
                <a:latin typeface="Consolas" panose="020B0609020204030204" pitchFamily="49" charset="0"/>
              </a:rPr>
              <a:t>익히는것이</a:t>
            </a:r>
            <a:r>
              <a:rPr lang="ko-KR" altLang="en-US" dirty="0">
                <a:latin typeface="Consolas" panose="020B0609020204030204" pitchFamily="49" charset="0"/>
              </a:rPr>
              <a:t> 가능하다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html </a:t>
            </a:r>
            <a:r>
              <a:rPr lang="ko-KR" altLang="en-US" dirty="0">
                <a:latin typeface="Consolas" panose="020B0609020204030204" pitchFamily="49" charset="0"/>
              </a:rPr>
              <a:t>제목은 보통 </a:t>
            </a:r>
            <a:r>
              <a:rPr lang="en-US" altLang="ko-KR" dirty="0" err="1">
                <a:latin typeface="Consolas" panose="020B0609020204030204" pitchFamily="49" charset="0"/>
              </a:rPr>
              <a:t>hr</a:t>
            </a:r>
            <a:r>
              <a:rPr lang="ko-KR" altLang="en-US" dirty="0">
                <a:latin typeface="Consolas" panose="020B0609020204030204" pitchFamily="49" charset="0"/>
              </a:rPr>
              <a:t>태그를 쓴다</a:t>
            </a:r>
            <a:r>
              <a:rPr lang="en-US" altLang="ko-KR" dirty="0">
                <a:latin typeface="Consolas" panose="020B0609020204030204" pitchFamily="49" charset="0"/>
              </a:rPr>
              <a:t>. md </a:t>
            </a:r>
            <a:r>
              <a:rPr lang="ko-KR" altLang="en-US" dirty="0">
                <a:latin typeface="Consolas" panose="020B0609020204030204" pitchFamily="49" charset="0"/>
              </a:rPr>
              <a:t>에서는 원하는 제목을 쓰고 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ko-KR" altLang="en-US" dirty="0">
                <a:latin typeface="Consolas" panose="020B0609020204030204" pitchFamily="49" charset="0"/>
              </a:rPr>
              <a:t>을 밑에 줄에 그어주면 된다</a:t>
            </a:r>
            <a:r>
              <a:rPr lang="en-US" altLang="ko-KR" dirty="0">
                <a:latin typeface="Consolas" panose="020B0609020204030204" pitchFamily="49" charset="0"/>
              </a:rPr>
              <a:t>. h2 </a:t>
            </a:r>
            <a:r>
              <a:rPr lang="ko-KR" altLang="en-US" dirty="0">
                <a:latin typeface="Consolas" panose="020B0609020204030204" pitchFamily="49" charset="0"/>
              </a:rPr>
              <a:t>태그를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에서는 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을 긁어주면 된다</a:t>
            </a:r>
            <a:r>
              <a:rPr lang="en-US" altLang="ko-KR" dirty="0">
                <a:latin typeface="Consolas" panose="020B0609020204030204" pitchFamily="49" charset="0"/>
              </a:rPr>
              <a:t>.(</a:t>
            </a:r>
            <a:r>
              <a:rPr lang="ko-KR" altLang="en-US" dirty="0">
                <a:latin typeface="Consolas" panose="020B0609020204030204" pitchFamily="49" charset="0"/>
              </a:rPr>
              <a:t>예시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hellow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=============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Hi!!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---------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latin typeface="Consolas" panose="020B0609020204030204" pitchFamily="49" charset="0"/>
              </a:rPr>
              <a:t>이런식으로</a:t>
            </a:r>
            <a:r>
              <a:rPr lang="ko-KR" altLang="en-US" dirty="0">
                <a:latin typeface="Consolas" panose="020B0609020204030204" pitchFamily="49" charset="0"/>
              </a:rPr>
              <a:t> 가능하다</a:t>
            </a:r>
            <a:r>
              <a:rPr lang="en-US" altLang="ko-KR" dirty="0">
                <a:latin typeface="Consolas" panose="020B0609020204030204" pitchFamily="49" charset="0"/>
              </a:rPr>
              <a:t>. html</a:t>
            </a:r>
            <a:r>
              <a:rPr lang="ko-KR" altLang="en-US" dirty="0">
                <a:latin typeface="Consolas" panose="020B0609020204030204" pitchFamily="49" charset="0"/>
              </a:rPr>
              <a:t>에서 글자 크기를 나누려면 </a:t>
            </a:r>
            <a:r>
              <a:rPr lang="en-US" altLang="ko-KR" dirty="0">
                <a:latin typeface="Consolas" panose="020B0609020204030204" pitchFamily="49" charset="0"/>
              </a:rPr>
              <a:t>p</a:t>
            </a:r>
            <a:r>
              <a:rPr lang="ko-KR" altLang="en-US" dirty="0">
                <a:latin typeface="Consolas" panose="020B0609020204030204" pitchFamily="49" charset="0"/>
              </a:rPr>
              <a:t>태그나 </a:t>
            </a:r>
            <a:r>
              <a:rPr lang="en-US" altLang="ko-KR" dirty="0">
                <a:latin typeface="Consolas" panose="020B0609020204030204" pitchFamily="49" charset="0"/>
              </a:rPr>
              <a:t>h12345 </a:t>
            </a:r>
            <a:r>
              <a:rPr lang="ko-KR" altLang="en-US" dirty="0">
                <a:latin typeface="Consolas" panose="020B0609020204030204" pitchFamily="49" charset="0"/>
              </a:rPr>
              <a:t>태그 등 </a:t>
            </a:r>
            <a:r>
              <a:rPr lang="ko-KR" altLang="en-US" dirty="0" err="1">
                <a:latin typeface="Consolas" panose="020B0609020204030204" pitchFamily="49" charset="0"/>
              </a:rPr>
              <a:t>사용해야하지만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는 </a:t>
            </a:r>
            <a:r>
              <a:rPr lang="en-US" altLang="ko-KR" dirty="0">
                <a:latin typeface="Consolas" panose="020B0609020204030204" pitchFamily="49" charset="0"/>
              </a:rPr>
              <a:t>#</a:t>
            </a:r>
            <a:r>
              <a:rPr lang="ko-KR" altLang="en-US" dirty="0">
                <a:latin typeface="Consolas" panose="020B0609020204030204" pitchFamily="49" charset="0"/>
              </a:rPr>
              <a:t>의 </a:t>
            </a:r>
            <a:r>
              <a:rPr lang="ko-KR" altLang="en-US" dirty="0" err="1">
                <a:latin typeface="Consolas" panose="020B0609020204030204" pitchFamily="49" charset="0"/>
              </a:rPr>
              <a:t>갯수로</a:t>
            </a:r>
            <a:r>
              <a:rPr lang="ko-KR" altLang="en-US" dirty="0">
                <a:latin typeface="Consolas" panose="020B0609020204030204" pitchFamily="49" charset="0"/>
              </a:rPr>
              <a:t> 크기가 결정된다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현제 작성도중 중간 확인을 위해 업로드를 해보았지만 제대로 페이지가 올라가지 않는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새로 </a:t>
            </a:r>
            <a:r>
              <a:rPr lang="ko-KR" altLang="en-US" dirty="0" err="1">
                <a:latin typeface="Consolas" panose="020B0609020204030204" pitchFamily="49" charset="0"/>
              </a:rPr>
              <a:t>빌드된</a:t>
            </a:r>
            <a:r>
              <a:rPr lang="ko-KR" altLang="en-US" dirty="0">
                <a:latin typeface="Consolas" panose="020B0609020204030204" pitchFamily="49" charset="0"/>
              </a:rPr>
              <a:t> 페이지들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ko-KR" altLang="en-US" dirty="0">
                <a:latin typeface="Consolas" panose="020B0609020204030204" pitchFamily="49" charset="0"/>
              </a:rPr>
              <a:t>현상이 발생했다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ko-KR" altLang="en-US" dirty="0">
                <a:latin typeface="Consolas" panose="020B0609020204030204" pitchFamily="49" charset="0"/>
              </a:rPr>
              <a:t>왜 이런 문제가 생기는지는 모르겠지만 페이지 빌드 실패</a:t>
            </a:r>
            <a:r>
              <a:rPr lang="en-US" altLang="ko-KR" dirty="0">
                <a:latin typeface="Consolas" panose="020B0609020204030204" pitchFamily="49" charset="0"/>
              </a:rPr>
              <a:t>... </a:t>
            </a:r>
            <a:r>
              <a:rPr lang="ko-KR" altLang="en-US" dirty="0" err="1">
                <a:latin typeface="Consolas" panose="020B0609020204030204" pitchFamily="49" charset="0"/>
              </a:rPr>
              <a:t>이런건</a:t>
            </a:r>
            <a:r>
              <a:rPr lang="ko-KR" altLang="en-US" dirty="0">
                <a:latin typeface="Consolas" panose="020B0609020204030204" pitchFamily="49" charset="0"/>
              </a:rPr>
              <a:t> 보통 페이지 구성중 오타나 태그 오류로 인해 발생하는 문제라고는 하지만 사실상 처음 접하는 사람에게는 문제가 많다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파악이 되는대로 </a:t>
            </a:r>
            <a:r>
              <a:rPr lang="ko-KR" altLang="en-US" dirty="0" err="1">
                <a:latin typeface="Consolas" panose="020B0609020204030204" pitchFamily="49" charset="0"/>
              </a:rPr>
              <a:t>수정할것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ko-KR" altLang="en-US" dirty="0">
                <a:latin typeface="Consolas" panose="020B0609020204030204" pitchFamily="49" charset="0"/>
              </a:rPr>
              <a:t>현제 생각되는 지점들은 업로드 </a:t>
            </a:r>
            <a:r>
              <a:rPr lang="ko-KR" altLang="en-US" dirty="0" err="1">
                <a:latin typeface="Consolas" panose="020B0609020204030204" pitchFamily="49" charset="0"/>
              </a:rPr>
              <a:t>버젼과</a:t>
            </a:r>
            <a:r>
              <a:rPr lang="ko-KR" altLang="en-US" dirty="0">
                <a:latin typeface="Consolas" panose="020B0609020204030204" pitchFamily="49" charset="0"/>
              </a:rPr>
              <a:t> 다른 </a:t>
            </a:r>
            <a:r>
              <a:rPr lang="ko-KR" altLang="en-US" dirty="0" err="1">
                <a:latin typeface="Consolas" panose="020B0609020204030204" pitchFamily="49" charset="0"/>
              </a:rPr>
              <a:t>버젼을</a:t>
            </a:r>
            <a:r>
              <a:rPr lang="ko-KR" altLang="en-US" dirty="0">
                <a:latin typeface="Consolas" panose="020B0609020204030204" pitchFamily="49" charset="0"/>
              </a:rPr>
              <a:t> 올려져서 생기는 문제라도 생각됨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다시 마크다운으로 넘어와서 **을 붙이면  굵게 </a:t>
            </a:r>
            <a:r>
              <a:rPr lang="ko-KR" altLang="en-US" dirty="0" err="1">
                <a:latin typeface="Consolas" panose="020B0609020204030204" pitchFamily="49" charset="0"/>
              </a:rPr>
              <a:t>할수있다</a:t>
            </a:r>
            <a:r>
              <a:rPr lang="en-US" altLang="ko-KR" dirty="0">
                <a:latin typeface="Consolas" panose="020B0609020204030204" pitchFamily="49" charset="0"/>
              </a:rPr>
              <a:t>._</a:t>
            </a:r>
            <a:r>
              <a:rPr lang="ko-KR" altLang="en-US" dirty="0">
                <a:latin typeface="Consolas" panose="020B0609020204030204" pitchFamily="49" charset="0"/>
              </a:rPr>
              <a:t>를 붙이게 되면 기울기가 가능하다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굳이 </a:t>
            </a:r>
            <a:r>
              <a:rPr lang="en-US" altLang="ko-KR" dirty="0">
                <a:latin typeface="Consolas" panose="020B0609020204030204" pitchFamily="49" charset="0"/>
              </a:rPr>
              <a:t>_ </a:t>
            </a:r>
            <a:r>
              <a:rPr lang="ko-KR" altLang="en-US" dirty="0">
                <a:latin typeface="Consolas" panose="020B0609020204030204" pitchFamily="49" charset="0"/>
              </a:rPr>
              <a:t>가 아니더라도 *을 붙여도 </a:t>
            </a:r>
            <a:r>
              <a:rPr lang="ko-KR" altLang="en-US" dirty="0" err="1">
                <a:latin typeface="Consolas" panose="020B0609020204030204" pitchFamily="49" charset="0"/>
              </a:rPr>
              <a:t>기울일수</a:t>
            </a:r>
            <a:r>
              <a:rPr lang="ko-KR" altLang="en-US" dirty="0">
                <a:latin typeface="Consolas" panose="020B0609020204030204" pitchFamily="49" charset="0"/>
              </a:rPr>
              <a:t> 있다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예시</a:t>
            </a:r>
          </a:p>
          <a:p>
            <a:br>
              <a:rPr lang="ko-KR" altLang="en-US" dirty="0">
                <a:latin typeface="Consolas" panose="020B0609020204030204" pitchFamily="49" charset="0"/>
              </a:rPr>
            </a:br>
            <a:r>
              <a:rPr lang="ko-KR" altLang="en-US" b="1" dirty="0">
                <a:latin typeface="Consolas" panose="020B0609020204030204" pitchFamily="49" charset="0"/>
              </a:rPr>
              <a:t>**</a:t>
            </a:r>
            <a:r>
              <a:rPr lang="ko-KR" altLang="en-US" b="1" dirty="0" err="1">
                <a:latin typeface="Consolas" panose="020B0609020204030204" pitchFamily="49" charset="0"/>
              </a:rPr>
              <a:t>가나다라</a:t>
            </a:r>
            <a:r>
              <a:rPr lang="ko-KR" altLang="en-US" b="1" dirty="0">
                <a:latin typeface="Consolas" panose="020B0609020204030204" pitchFamily="49" charset="0"/>
              </a:rPr>
              <a:t>**</a:t>
            </a:r>
            <a:endParaRPr lang="ko-KR" altLang="en-US" dirty="0">
              <a:latin typeface="Consolas" panose="020B0609020204030204" pitchFamily="49" charset="0"/>
            </a:endParaRPr>
          </a:p>
          <a:p>
            <a:br>
              <a:rPr lang="ko-KR" altLang="en-US" dirty="0">
                <a:latin typeface="Consolas" panose="020B0609020204030204" pitchFamily="49" charset="0"/>
              </a:rPr>
            </a:br>
            <a:r>
              <a:rPr lang="ko-KR" altLang="en-US" i="1" dirty="0">
                <a:latin typeface="Consolas" panose="020B0609020204030204" pitchFamily="49" charset="0"/>
              </a:rPr>
              <a:t>*</a:t>
            </a:r>
            <a:r>
              <a:rPr lang="ko-KR" altLang="en-US" i="1" dirty="0" err="1">
                <a:latin typeface="Consolas" panose="020B0609020204030204" pitchFamily="49" charset="0"/>
              </a:rPr>
              <a:t>가나다라</a:t>
            </a:r>
            <a:r>
              <a:rPr lang="ko-KR" altLang="en-US" i="1" dirty="0">
                <a:latin typeface="Consolas" panose="020B0609020204030204" pitchFamily="49" charset="0"/>
              </a:rPr>
              <a:t>*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i="1" dirty="0">
                <a:latin typeface="Consolas" panose="020B0609020204030204" pitchFamily="49" charset="0"/>
              </a:rPr>
              <a:t>_</a:t>
            </a:r>
            <a:r>
              <a:rPr lang="ko-KR" altLang="en-US" i="1" dirty="0" err="1">
                <a:latin typeface="Consolas" panose="020B0609020204030204" pitchFamily="49" charset="0"/>
              </a:rPr>
              <a:t>가나다라</a:t>
            </a:r>
            <a:r>
              <a:rPr lang="en-US" altLang="ko-KR" i="1" dirty="0">
                <a:latin typeface="Consolas" panose="020B0609020204030204" pitchFamily="49" charset="0"/>
              </a:rPr>
              <a:t>_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B0E441-86B8-4928-A1DA-63D81A5EB6A2}"/>
              </a:ext>
            </a:extLst>
          </p:cNvPr>
          <p:cNvSpPr/>
          <p:nvPr/>
        </p:nvSpPr>
        <p:spPr>
          <a:xfrm>
            <a:off x="1" y="-10958513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실제로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로 코딩을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하다보면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가독성 이 유독 눈에 띈다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기울기나 굵기는 코딩하면서 바로바로 보여주기에 적당한 값을 찾기가 쉽다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그리고 문서처럼 보이게 하는 태그도 존재한다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바로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인대 오른쪽 꺾쇠 괄호 이다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밑에 예시 처럼 보여준다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인용문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 https://kimjonghodea.github.io/php.201840209/ &gt;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그리고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의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행열로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표를 만드는 방법은</a:t>
            </a:r>
          </a:p>
          <a:p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 |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테이블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2 |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3 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--- | --- | ---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 | html |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js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행과 열로 나눌 부분을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과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로 나누면 된다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</a:p>
          <a:p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월래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md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가 문서용으로 나온 프로그램인 만큼 웹 용보다는 문서용으로 더 적합하다는 말이 많다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모처럼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흥미있는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프로그램이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생겼는대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아쉬울 따름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3A35-EFD3-4611-88F3-EF27680D0506}"/>
              </a:ext>
            </a:extLst>
          </p:cNvPr>
          <p:cNvSpPr txBox="1"/>
          <p:nvPr/>
        </p:nvSpPr>
        <p:spPr>
          <a:xfrm>
            <a:off x="1" y="10001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실제로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로 코딩을 </a:t>
            </a:r>
            <a:r>
              <a:rPr lang="ko-KR" altLang="en-US" dirty="0" err="1">
                <a:latin typeface="Consolas" panose="020B0609020204030204" pitchFamily="49" charset="0"/>
              </a:rPr>
              <a:t>하다보면</a:t>
            </a:r>
            <a:r>
              <a:rPr lang="ko-KR" altLang="en-US" dirty="0">
                <a:latin typeface="Consolas" panose="020B0609020204030204" pitchFamily="49" charset="0"/>
              </a:rPr>
              <a:t> 가독성 이 유독 눈에 띈다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기울기나 굵기는 코딩하면서 바로바로 보여주기에 적당한 값을 찾기가 쉽다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그리고 문서처럼 보이게 하는 태그도 존재한다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바로 </a:t>
            </a:r>
            <a:r>
              <a:rPr lang="en-US" altLang="ko-KR" dirty="0">
                <a:latin typeface="Consolas" panose="020B0609020204030204" pitchFamily="49" charset="0"/>
              </a:rPr>
              <a:t>&gt; </a:t>
            </a:r>
            <a:r>
              <a:rPr lang="ko-KR" altLang="en-US" dirty="0">
                <a:latin typeface="Consolas" panose="020B0609020204030204" pitchFamily="49" charset="0"/>
              </a:rPr>
              <a:t>인대 오른쪽 꺾쇠 괄호 이다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밑에 예시 처럼 보여준다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 인용문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 https://kimjonghodea.github.io/php.201840209/ &gt;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그리고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의 </a:t>
            </a:r>
            <a:r>
              <a:rPr lang="ko-KR" altLang="en-US" dirty="0" err="1">
                <a:latin typeface="Consolas" panose="020B0609020204030204" pitchFamily="49" charset="0"/>
              </a:rPr>
              <a:t>행열로</a:t>
            </a:r>
            <a:r>
              <a:rPr lang="ko-KR" altLang="en-US" dirty="0">
                <a:latin typeface="Consolas" panose="020B0609020204030204" pitchFamily="49" charset="0"/>
              </a:rPr>
              <a:t> 표를 만드는 방법은</a:t>
            </a:r>
            <a:br>
              <a:rPr lang="ko-KR" altLang="en-US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1 | </a:t>
            </a:r>
            <a:r>
              <a:rPr lang="ko-KR" altLang="en-US" dirty="0">
                <a:latin typeface="Consolas" panose="020B0609020204030204" pitchFamily="49" charset="0"/>
              </a:rPr>
              <a:t>테이블 </a:t>
            </a:r>
            <a:r>
              <a:rPr lang="en-US" altLang="ko-KR" dirty="0">
                <a:latin typeface="Consolas" panose="020B0609020204030204" pitchFamily="49" charset="0"/>
              </a:rPr>
              <a:t>2 |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3 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&gt;--- | --- | ---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&gt;md | html | </a:t>
            </a:r>
            <a:r>
              <a:rPr lang="en-US" altLang="ko-KR" dirty="0" err="1">
                <a:latin typeface="Consolas" panose="020B0609020204030204" pitchFamily="49" charset="0"/>
              </a:rPr>
              <a:t>js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행과 열로 나눌 부분을 </a:t>
            </a:r>
            <a:r>
              <a:rPr lang="en-US" altLang="ko-KR" dirty="0">
                <a:latin typeface="Consolas" panose="020B0609020204030204" pitchFamily="49" charset="0"/>
              </a:rPr>
              <a:t>-</a:t>
            </a:r>
            <a:r>
              <a:rPr lang="ko-KR" altLang="en-US" dirty="0">
                <a:latin typeface="Consolas" panose="020B0609020204030204" pitchFamily="49" charset="0"/>
              </a:rPr>
              <a:t>과 </a:t>
            </a:r>
            <a:r>
              <a:rPr lang="en-US" altLang="ko-KR" dirty="0">
                <a:latin typeface="Consolas" panose="020B0609020204030204" pitchFamily="49" charset="0"/>
              </a:rPr>
              <a:t>|</a:t>
            </a:r>
            <a:r>
              <a:rPr lang="ko-KR" altLang="en-US" dirty="0">
                <a:latin typeface="Consolas" panose="020B0609020204030204" pitchFamily="49" charset="0"/>
              </a:rPr>
              <a:t>로 나누면 된다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</a:p>
          <a:p>
            <a:r>
              <a:rPr lang="ko-KR" altLang="en-US" dirty="0" err="1">
                <a:latin typeface="Consolas" panose="020B0609020204030204" pitchFamily="49" charset="0"/>
              </a:rPr>
              <a:t>월래</a:t>
            </a:r>
            <a:r>
              <a:rPr lang="ko-KR" altLang="en-US" dirty="0">
                <a:latin typeface="Consolas" panose="020B0609020204030204" pitchFamily="49" charset="0"/>
              </a:rPr>
              <a:t> </a:t>
            </a:r>
            <a:r>
              <a:rPr lang="en-US" altLang="ko-KR" dirty="0">
                <a:latin typeface="Consolas" panose="020B0609020204030204" pitchFamily="49" charset="0"/>
              </a:rPr>
              <a:t>md</a:t>
            </a:r>
            <a:r>
              <a:rPr lang="ko-KR" altLang="en-US" dirty="0">
                <a:latin typeface="Consolas" panose="020B0609020204030204" pitchFamily="49" charset="0"/>
              </a:rPr>
              <a:t>가 문서용으로 나온 프로그램인 만큼 웹 용보다는 문서용으로 더 적합하다는 말이 많다</a:t>
            </a:r>
            <a:r>
              <a:rPr lang="en-US" altLang="ko-KR" dirty="0">
                <a:latin typeface="Consolas" panose="020B0609020204030204" pitchFamily="49" charset="0"/>
              </a:rPr>
              <a:t>. </a:t>
            </a:r>
            <a:r>
              <a:rPr lang="ko-KR" altLang="en-US" dirty="0">
                <a:latin typeface="Consolas" panose="020B0609020204030204" pitchFamily="49" charset="0"/>
              </a:rPr>
              <a:t>모처럼 </a:t>
            </a:r>
            <a:r>
              <a:rPr lang="ko-KR" altLang="en-US" dirty="0" err="1">
                <a:latin typeface="Consolas" panose="020B0609020204030204" pitchFamily="49" charset="0"/>
              </a:rPr>
              <a:t>흥미있는</a:t>
            </a:r>
            <a:r>
              <a:rPr lang="ko-KR" altLang="en-US" dirty="0">
                <a:latin typeface="Consolas" panose="020B0609020204030204" pitchFamily="49" charset="0"/>
              </a:rPr>
              <a:t> 프로그램이 </a:t>
            </a:r>
            <a:r>
              <a:rPr lang="ko-KR" altLang="en-US" dirty="0" err="1">
                <a:latin typeface="Consolas" panose="020B0609020204030204" pitchFamily="49" charset="0"/>
              </a:rPr>
              <a:t>생겼는대</a:t>
            </a:r>
            <a:r>
              <a:rPr lang="ko-KR" altLang="en-US" dirty="0">
                <a:latin typeface="Consolas" panose="020B0609020204030204" pitchFamily="49" charset="0"/>
              </a:rPr>
              <a:t> 아쉬울 따름</a:t>
            </a:r>
            <a:r>
              <a:rPr lang="en-US" altLang="ko-KR" dirty="0">
                <a:latin typeface="Consolas" panose="020B0609020204030204" pitchFamily="49" charset="0"/>
              </a:rPr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5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9E306-8A32-45D6-9D4B-B34C2042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아무리 해도 웹페이지가 이상해서 급하게 올립니다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98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아무리 해도 웹페이지가 이상해서 급하게 올립니다.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종호</dc:creator>
  <cp:lastModifiedBy>김 종호</cp:lastModifiedBy>
  <cp:revision>2</cp:revision>
  <dcterms:created xsi:type="dcterms:W3CDTF">2019-09-23T12:40:47Z</dcterms:created>
  <dcterms:modified xsi:type="dcterms:W3CDTF">2019-09-23T12:52:01Z</dcterms:modified>
</cp:coreProperties>
</file>