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7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9E57F-3699-451E-BA68-C4AA6DC64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C67802-0EA0-4C22-90A7-574ABAC03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74075-A26F-42B0-B1F3-75E277235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9C02-C6E2-479F-B717-404F881EB20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15B8E3-61F4-4F9D-81E8-F55F6ACB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2D485-F844-44A8-8213-311D95F7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A0E0-0B17-4B87-93C7-82E377D4E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08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2C8A2-9E47-4BCC-A28A-24589632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7FA321-453B-4939-97D3-4063E2598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7C550F-DA91-4752-A11D-E6C63729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9C02-C6E2-479F-B717-404F881EB20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2F6F95-279D-4485-B19C-0CB6B3DD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939BC3-4695-4CC4-97FF-F81ABFA0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A0E0-0B17-4B87-93C7-82E377D4E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71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974363-4091-4625-8DC8-BDD82BD1A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8F74F1-9B3B-4E19-A447-A6B01FE19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14DB3-2AA8-4FE1-B0D8-585A5EDC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9C02-C6E2-479F-B717-404F881EB20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A6423-B32F-4B16-94CA-271A878E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0F9222-EBA3-4695-A6DB-F1A1B640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A0E0-0B17-4B87-93C7-82E377D4E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66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F8DBE-651F-4F5D-9037-AF7355B4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CD493-3E47-4D8D-9A36-F02F2CD97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F9CF2-6A75-4F8C-8724-27800947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9C02-C6E2-479F-B717-404F881EB20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5A4A6-AEBA-49D0-8F3A-07D8CAAC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A3D6A-E923-490E-B9BD-964FF508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A0E0-0B17-4B87-93C7-82E377D4E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2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609D5-85D8-4442-9C00-FAF9A2E0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ABB199-94B5-461F-A882-36B74563B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3E3C3-974A-40C4-ADA6-7BCD5D46F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9C02-C6E2-479F-B717-404F881EB20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489A3-3E61-4030-8B5A-129E2490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ED615-090B-49AD-99A4-CD959537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A0E0-0B17-4B87-93C7-82E377D4E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7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DE889-182E-43EF-B7F3-515E9D76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981BEC-D412-408B-9B4F-3A3E6842F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1CA2D3-351D-409C-A038-DD0CD3964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1C9B68-18F4-46DF-A4D4-4522F1DB3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9C02-C6E2-479F-B717-404F881EB20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AAAAF7-1793-454C-BA22-30D7235D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DAF13C-C2FA-46F0-9517-9EE7D6CA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A0E0-0B17-4B87-93C7-82E377D4E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66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6CF68-677C-463D-BE2C-ABB6D5428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654B55-0587-431B-A943-1174E17E8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B714B9-A471-469D-B367-6510939D1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20DCFD-967D-40BF-B3A1-51FC5AC9D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A4819A-C726-4DC3-AF9D-3AD3CB5CC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453C80-D321-45C4-B129-0D9290138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9C02-C6E2-479F-B717-404F881EB20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6AA310-5BF3-422C-A4F9-F13178E46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BDF731-9D9E-43A1-B307-E682C917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A0E0-0B17-4B87-93C7-82E377D4E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94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128ED-FC47-428A-9579-9D2544D9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52B2BC-E723-48E9-8B8B-03975552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9C02-C6E2-479F-B717-404F881EB20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5B3038-A172-439F-9E2C-9C755B79B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4FE9A0-665D-4598-B861-258AB84F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A0E0-0B17-4B87-93C7-82E377D4E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40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F16BD3-32C0-4403-AA70-C43ACE7E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9C02-C6E2-479F-B717-404F881EB20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E723B2-3E76-4CF5-B391-DC2D7139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6AED14-E0EE-42E7-8B13-EB20C376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A0E0-0B17-4B87-93C7-82E377D4E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25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D5A16-1036-40A6-8EFE-B04A1E8D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744A21-ADFC-400D-9BB0-2929FFD7A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A2ABFA-9DB9-4D22-8EBE-F97D18E44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4A5EEC-E82D-44BF-97E7-27CB105E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9C02-C6E2-479F-B717-404F881EB20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B39E1E-988B-43BD-BCF2-B624BAF2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3951F4-B97C-4B12-8BF1-1371B15E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A0E0-0B17-4B87-93C7-82E377D4E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84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7A06A-A73E-4244-9C38-F4FA90DA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A9A384-D990-4213-88BB-9F5946C1E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11E83E-E6CD-4755-8C04-F507C3094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FCB7BB-CBD6-4EF9-BE23-683DFA80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9C02-C6E2-479F-B717-404F881EB20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8E51DD-BF9B-4493-9A7D-4D5A60A2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5EC587-B947-46E7-B736-E4EB16A8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A0E0-0B17-4B87-93C7-82E377D4E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7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0AB454-A71D-4E24-ACE1-19E63835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B6B7B-0BE3-47FD-BBF7-95680A369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DF7C2C-79DA-4933-9A8F-51F1CCCA6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9C02-C6E2-479F-B717-404F881EB20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1EF523-324C-41E1-9B9E-13FD8113A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E9EF09-EE33-4F42-9515-D0AD38F63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9A0E0-0B17-4B87-93C7-82E377D4E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86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6063364-A93E-4533-BE7C-E9CC332E29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7258" y="-169635"/>
            <a:ext cx="6876279" cy="3867907"/>
          </a:xfrm>
          <a:prstGeom prst="rect">
            <a:avLst/>
          </a:prstGeom>
        </p:spPr>
      </p:pic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9C4A1E0-B30B-4F81-873C-F77710333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0"/>
            <a:ext cx="4901184" cy="4032504"/>
          </a:xfrm>
          <a:custGeom>
            <a:avLst/>
            <a:gdLst>
              <a:gd name="connsiteX0" fmla="*/ 0 w 4901184"/>
              <a:gd name="connsiteY0" fmla="*/ 0 h 4032504"/>
              <a:gd name="connsiteX1" fmla="*/ 4901184 w 4901184"/>
              <a:gd name="connsiteY1" fmla="*/ 0 h 4032504"/>
              <a:gd name="connsiteX2" fmla="*/ 4901184 w 4901184"/>
              <a:gd name="connsiteY2" fmla="*/ 3813911 h 4032504"/>
              <a:gd name="connsiteX3" fmla="*/ 4682591 w 4901184"/>
              <a:gd name="connsiteY3" fmla="*/ 4032504 h 4032504"/>
              <a:gd name="connsiteX4" fmla="*/ 218593 w 4901184"/>
              <a:gd name="connsiteY4" fmla="*/ 4032504 h 4032504"/>
              <a:gd name="connsiteX5" fmla="*/ 0 w 4901184"/>
              <a:gd name="connsiteY5" fmla="*/ 3813911 h 4032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4032504">
                <a:moveTo>
                  <a:pt x="0" y="0"/>
                </a:moveTo>
                <a:lnTo>
                  <a:pt x="4901184" y="0"/>
                </a:lnTo>
                <a:lnTo>
                  <a:pt x="4901184" y="3813911"/>
                </a:lnTo>
                <a:cubicBezTo>
                  <a:pt x="4901184" y="3934637"/>
                  <a:pt x="4803317" y="4032504"/>
                  <a:pt x="4682591" y="4032504"/>
                </a:cubicBezTo>
                <a:lnTo>
                  <a:pt x="218593" y="4032504"/>
                </a:lnTo>
                <a:cubicBezTo>
                  <a:pt x="97867" y="4032504"/>
                  <a:pt x="0" y="3934637"/>
                  <a:pt x="0" y="381391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FFEB45D-9043-40E2-8FD5-DDDE14E7DC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12" b="2"/>
          <a:stretch/>
        </p:blipFill>
        <p:spPr>
          <a:xfrm>
            <a:off x="870090" y="-5"/>
            <a:ext cx="4572000" cy="3867912"/>
          </a:xfrm>
          <a:custGeom>
            <a:avLst/>
            <a:gdLst>
              <a:gd name="connsiteX0" fmla="*/ 0 w 4572000"/>
              <a:gd name="connsiteY0" fmla="*/ 0 h 3867912"/>
              <a:gd name="connsiteX1" fmla="*/ 4572000 w 4572000"/>
              <a:gd name="connsiteY1" fmla="*/ 0 h 3867912"/>
              <a:gd name="connsiteX2" fmla="*/ 4572000 w 4572000"/>
              <a:gd name="connsiteY2" fmla="*/ 3704966 h 3867912"/>
              <a:gd name="connsiteX3" fmla="*/ 4409054 w 4572000"/>
              <a:gd name="connsiteY3" fmla="*/ 3867912 h 3867912"/>
              <a:gd name="connsiteX4" fmla="*/ 162946 w 4572000"/>
              <a:gd name="connsiteY4" fmla="*/ 3867912 h 3867912"/>
              <a:gd name="connsiteX5" fmla="*/ 0 w 4572000"/>
              <a:gd name="connsiteY5" fmla="*/ 3704966 h 386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0" h="3867912">
                <a:moveTo>
                  <a:pt x="0" y="0"/>
                </a:moveTo>
                <a:lnTo>
                  <a:pt x="4572000" y="0"/>
                </a:lnTo>
                <a:lnTo>
                  <a:pt x="4572000" y="3704966"/>
                </a:lnTo>
                <a:cubicBezTo>
                  <a:pt x="4572000" y="3794959"/>
                  <a:pt x="4499047" y="3867912"/>
                  <a:pt x="4409054" y="3867912"/>
                </a:cubicBezTo>
                <a:lnTo>
                  <a:pt x="162946" y="3867912"/>
                </a:lnTo>
                <a:cubicBezTo>
                  <a:pt x="72953" y="3867912"/>
                  <a:pt x="0" y="3794959"/>
                  <a:pt x="0" y="3704966"/>
                </a:cubicBezTo>
                <a:close/>
              </a:path>
            </a:pathLst>
          </a:cu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0FC820FD-F8C0-4426-A38A-5B80A2E5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4241249"/>
            <a:ext cx="4901184" cy="2616751"/>
          </a:xfrm>
          <a:custGeom>
            <a:avLst/>
            <a:gdLst>
              <a:gd name="connsiteX0" fmla="*/ 218593 w 4901184"/>
              <a:gd name="connsiteY0" fmla="*/ 0 h 2616751"/>
              <a:gd name="connsiteX1" fmla="*/ 4682591 w 4901184"/>
              <a:gd name="connsiteY1" fmla="*/ 0 h 2616751"/>
              <a:gd name="connsiteX2" fmla="*/ 4901184 w 4901184"/>
              <a:gd name="connsiteY2" fmla="*/ 218593 h 2616751"/>
              <a:gd name="connsiteX3" fmla="*/ 4901184 w 4901184"/>
              <a:gd name="connsiteY3" fmla="*/ 2616751 h 2616751"/>
              <a:gd name="connsiteX4" fmla="*/ 0 w 4901184"/>
              <a:gd name="connsiteY4" fmla="*/ 2616751 h 2616751"/>
              <a:gd name="connsiteX5" fmla="*/ 0 w 4901184"/>
              <a:gd name="connsiteY5" fmla="*/ 218593 h 2616751"/>
              <a:gd name="connsiteX6" fmla="*/ 218593 w 4901184"/>
              <a:gd name="connsiteY6" fmla="*/ 0 h 2616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1184" h="2616751">
                <a:moveTo>
                  <a:pt x="218593" y="0"/>
                </a:moveTo>
                <a:lnTo>
                  <a:pt x="4682591" y="0"/>
                </a:lnTo>
                <a:cubicBezTo>
                  <a:pt x="4803317" y="0"/>
                  <a:pt x="4901184" y="97867"/>
                  <a:pt x="4901184" y="218593"/>
                </a:cubicBezTo>
                <a:lnTo>
                  <a:pt x="4901184" y="2616751"/>
                </a:lnTo>
                <a:lnTo>
                  <a:pt x="0" y="2616751"/>
                </a:lnTo>
                <a:lnTo>
                  <a:pt x="0" y="218593"/>
                </a:lnTo>
                <a:cubicBezTo>
                  <a:pt x="0" y="97867"/>
                  <a:pt x="97867" y="0"/>
                  <a:pt x="21859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0F6309-DB7C-45B0-9847-5D1F6AF610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"/>
          <a:stretch/>
        </p:blipFill>
        <p:spPr>
          <a:xfrm>
            <a:off x="870090" y="4405849"/>
            <a:ext cx="4572000" cy="2452159"/>
          </a:xfrm>
          <a:custGeom>
            <a:avLst/>
            <a:gdLst>
              <a:gd name="connsiteX0" fmla="*/ 162946 w 4572000"/>
              <a:gd name="connsiteY0" fmla="*/ 0 h 2452159"/>
              <a:gd name="connsiteX1" fmla="*/ 4409054 w 4572000"/>
              <a:gd name="connsiteY1" fmla="*/ 0 h 2452159"/>
              <a:gd name="connsiteX2" fmla="*/ 4572000 w 4572000"/>
              <a:gd name="connsiteY2" fmla="*/ 162946 h 2452159"/>
              <a:gd name="connsiteX3" fmla="*/ 4572000 w 4572000"/>
              <a:gd name="connsiteY3" fmla="*/ 2452159 h 2452159"/>
              <a:gd name="connsiteX4" fmla="*/ 0 w 4572000"/>
              <a:gd name="connsiteY4" fmla="*/ 2452159 h 2452159"/>
              <a:gd name="connsiteX5" fmla="*/ 0 w 4572000"/>
              <a:gd name="connsiteY5" fmla="*/ 162946 h 2452159"/>
              <a:gd name="connsiteX6" fmla="*/ 162946 w 4572000"/>
              <a:gd name="connsiteY6" fmla="*/ 0 h 245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0" h="2452159">
                <a:moveTo>
                  <a:pt x="162946" y="0"/>
                </a:moveTo>
                <a:lnTo>
                  <a:pt x="4409054" y="0"/>
                </a:lnTo>
                <a:cubicBezTo>
                  <a:pt x="4499047" y="0"/>
                  <a:pt x="4572000" y="72953"/>
                  <a:pt x="4572000" y="162946"/>
                </a:cubicBezTo>
                <a:lnTo>
                  <a:pt x="4572000" y="2452159"/>
                </a:lnTo>
                <a:lnTo>
                  <a:pt x="0" y="2452159"/>
                </a:lnTo>
                <a:lnTo>
                  <a:pt x="0" y="162946"/>
                </a:lnTo>
                <a:cubicBezTo>
                  <a:pt x="0" y="72953"/>
                  <a:pt x="72953" y="0"/>
                  <a:pt x="162946" y="0"/>
                </a:cubicBezTo>
                <a:close/>
              </a:path>
            </a:pathLst>
          </a:custGeom>
        </p:spPr>
      </p:pic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A5CD35F8-D7E8-4F3E-B5E8-1E0243083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6887" y="1517433"/>
            <a:ext cx="3329361" cy="3823134"/>
          </a:xfrm>
          <a:custGeom>
            <a:avLst/>
            <a:gdLst>
              <a:gd name="connsiteX0" fmla="*/ 0 w 4901184"/>
              <a:gd name="connsiteY0" fmla="*/ 4781866 h 4781866"/>
              <a:gd name="connsiteX1" fmla="*/ 0 w 4901184"/>
              <a:gd name="connsiteY1" fmla="*/ 218593 h 4781866"/>
              <a:gd name="connsiteX2" fmla="*/ 218593 w 4901184"/>
              <a:gd name="connsiteY2" fmla="*/ 0 h 4781866"/>
              <a:gd name="connsiteX3" fmla="*/ 4682591 w 4901184"/>
              <a:gd name="connsiteY3" fmla="*/ 0 h 4781866"/>
              <a:gd name="connsiteX4" fmla="*/ 4901184 w 4901184"/>
              <a:gd name="connsiteY4" fmla="*/ 218593 h 4781866"/>
              <a:gd name="connsiteX5" fmla="*/ 4901184 w 4901184"/>
              <a:gd name="connsiteY5" fmla="*/ 4781866 h 47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4781866">
                <a:moveTo>
                  <a:pt x="0" y="4781866"/>
                </a:moveTo>
                <a:lnTo>
                  <a:pt x="0" y="218593"/>
                </a:lnTo>
                <a:cubicBezTo>
                  <a:pt x="0" y="97867"/>
                  <a:pt x="97867" y="0"/>
                  <a:pt x="218593" y="0"/>
                </a:cubicBezTo>
                <a:lnTo>
                  <a:pt x="4682591" y="0"/>
                </a:lnTo>
                <a:cubicBezTo>
                  <a:pt x="4803317" y="0"/>
                  <a:pt x="4901184" y="97867"/>
                  <a:pt x="4901184" y="218593"/>
                </a:cubicBezTo>
                <a:lnTo>
                  <a:pt x="4901184" y="47818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FB55AF-F2E3-47D8-BC7C-4ECD7CCA38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" r="26181" b="1"/>
          <a:stretch/>
        </p:blipFill>
        <p:spPr>
          <a:xfrm>
            <a:off x="165555" y="1764310"/>
            <a:ext cx="3657580" cy="3329361"/>
          </a:xfrm>
          <a:custGeom>
            <a:avLst/>
            <a:gdLst>
              <a:gd name="connsiteX0" fmla="*/ 0 w 3657600"/>
              <a:gd name="connsiteY0" fmla="*/ 0 h 2999232"/>
              <a:gd name="connsiteX1" fmla="*/ 3490401 w 3657600"/>
              <a:gd name="connsiteY1" fmla="*/ 0 h 2999232"/>
              <a:gd name="connsiteX2" fmla="*/ 3657600 w 3657600"/>
              <a:gd name="connsiteY2" fmla="*/ 133766 h 2999232"/>
              <a:gd name="connsiteX3" fmla="*/ 3657600 w 3657600"/>
              <a:gd name="connsiteY3" fmla="*/ 2865466 h 2999232"/>
              <a:gd name="connsiteX4" fmla="*/ 3490401 w 3657600"/>
              <a:gd name="connsiteY4" fmla="*/ 2999232 h 2999232"/>
              <a:gd name="connsiteX5" fmla="*/ 0 w 3657600"/>
              <a:gd name="connsiteY5" fmla="*/ 2999232 h 299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0" h="2999232">
                <a:moveTo>
                  <a:pt x="0" y="0"/>
                </a:moveTo>
                <a:lnTo>
                  <a:pt x="3490401" y="0"/>
                </a:lnTo>
                <a:cubicBezTo>
                  <a:pt x="3582743" y="0"/>
                  <a:pt x="3657600" y="59889"/>
                  <a:pt x="3657600" y="133766"/>
                </a:cubicBezTo>
                <a:lnTo>
                  <a:pt x="3657600" y="2865466"/>
                </a:lnTo>
                <a:cubicBezTo>
                  <a:pt x="3657600" y="2939343"/>
                  <a:pt x="3582743" y="2999232"/>
                  <a:pt x="3490401" y="2999232"/>
                </a:cubicBezTo>
                <a:lnTo>
                  <a:pt x="0" y="2999232"/>
                </a:lnTo>
                <a:close/>
              </a:path>
            </a:pathLst>
          </a:cu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CF0B33-BDB1-41FC-9E0D-CF1A8A58BAC7}"/>
              </a:ext>
            </a:extLst>
          </p:cNvPr>
          <p:cNvSpPr txBox="1"/>
          <p:nvPr/>
        </p:nvSpPr>
        <p:spPr>
          <a:xfrm>
            <a:off x="5525311" y="3939702"/>
            <a:ext cx="66666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Php</a:t>
            </a:r>
            <a:r>
              <a:rPr lang="ko-KR" altLang="en-US" dirty="0"/>
              <a:t> 툴을 사용하기위해 다운로드 사이트로 이동하고 </a:t>
            </a:r>
            <a:r>
              <a:rPr lang="en-US" altLang="ko-KR" dirty="0"/>
              <a:t>path</a:t>
            </a:r>
            <a:r>
              <a:rPr lang="ko-KR" altLang="en-US" dirty="0"/>
              <a:t>설정과 </a:t>
            </a:r>
            <a:r>
              <a:rPr lang="ko-KR" altLang="en-US" dirty="0" err="1"/>
              <a:t>롤컬</a:t>
            </a:r>
            <a:r>
              <a:rPr lang="ko-KR" altLang="en-US" dirty="0"/>
              <a:t> 디스크 </a:t>
            </a:r>
            <a:r>
              <a:rPr lang="en-US" altLang="ko-KR" dirty="0"/>
              <a:t>D</a:t>
            </a:r>
            <a:r>
              <a:rPr lang="ko-KR" altLang="en-US" dirty="0"/>
              <a:t>에 </a:t>
            </a:r>
            <a:r>
              <a:rPr lang="en-US" altLang="ko-KR" dirty="0" err="1"/>
              <a:t>phpstd</a:t>
            </a:r>
            <a:r>
              <a:rPr lang="ko-KR" altLang="en-US" dirty="0"/>
              <a:t>폴더를 생성합니다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Cmd</a:t>
            </a:r>
            <a:r>
              <a:rPr lang="ko-KR" altLang="en-US" dirty="0"/>
              <a:t>창을 열고 </a:t>
            </a:r>
            <a:r>
              <a:rPr lang="en-US" altLang="ko-KR" dirty="0"/>
              <a:t>D: </a:t>
            </a:r>
            <a:r>
              <a:rPr lang="ko-KR" altLang="en-US" dirty="0"/>
              <a:t>로 </a:t>
            </a:r>
            <a:r>
              <a:rPr lang="en-US" altLang="ko-KR" dirty="0"/>
              <a:t>cd </a:t>
            </a:r>
            <a:r>
              <a:rPr lang="ko-KR" altLang="en-US" dirty="0"/>
              <a:t>옮겨주고 </a:t>
            </a:r>
            <a:r>
              <a:rPr lang="en-US" altLang="ko-KR" dirty="0"/>
              <a:t>cd </a:t>
            </a:r>
            <a:r>
              <a:rPr lang="en-US" altLang="ko-KR" dirty="0" err="1"/>
              <a:t>phpstd</a:t>
            </a:r>
            <a:r>
              <a:rPr lang="en-US" altLang="ko-KR" dirty="0"/>
              <a:t> </a:t>
            </a:r>
            <a:r>
              <a:rPr lang="ko-KR" altLang="en-US" dirty="0" err="1"/>
              <a:t>입력후</a:t>
            </a:r>
            <a:r>
              <a:rPr lang="ko-KR" altLang="en-US" dirty="0"/>
              <a:t> 폴더 안으로 이동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 err="1"/>
              <a:t>Cmd</a:t>
            </a:r>
            <a:r>
              <a:rPr lang="ko-KR" altLang="en-US" dirty="0"/>
              <a:t>창에서</a:t>
            </a:r>
            <a:r>
              <a:rPr lang="en-US" altLang="ko-KR" dirty="0"/>
              <a:t> Php</a:t>
            </a:r>
            <a:r>
              <a:rPr lang="ko-KR" altLang="en-US" dirty="0"/>
              <a:t> </a:t>
            </a:r>
            <a:r>
              <a:rPr lang="en-US" altLang="ko-KR" dirty="0"/>
              <a:t>–S</a:t>
            </a:r>
            <a:r>
              <a:rPr lang="ko-KR" altLang="en-US" dirty="0"/>
              <a:t> </a:t>
            </a:r>
            <a:r>
              <a:rPr lang="en-US" altLang="ko-KR" dirty="0"/>
              <a:t>localhost:8000</a:t>
            </a:r>
            <a:r>
              <a:rPr lang="ko-KR" altLang="en-US" dirty="0"/>
              <a:t> </a:t>
            </a:r>
            <a:r>
              <a:rPr lang="ko-KR" altLang="en-US" dirty="0" err="1"/>
              <a:t>입력후</a:t>
            </a:r>
            <a:r>
              <a:rPr lang="ko-KR" altLang="en-US" dirty="0"/>
              <a:t> 인터넷 브라우저</a:t>
            </a:r>
            <a:r>
              <a:rPr lang="en-US" altLang="ko-KR" dirty="0"/>
              <a:t>(</a:t>
            </a:r>
            <a:r>
              <a:rPr lang="ko-KR" altLang="en-US" dirty="0"/>
              <a:t>크롬 추천</a:t>
            </a:r>
            <a:r>
              <a:rPr lang="en-US" altLang="ko-KR" dirty="0"/>
              <a:t>)</a:t>
            </a:r>
            <a:r>
              <a:rPr lang="ko-KR" altLang="en-US" dirty="0"/>
              <a:t> 주소창에 </a:t>
            </a:r>
            <a:r>
              <a:rPr lang="en-US" altLang="ko-KR" dirty="0"/>
              <a:t>localhost:8000 </a:t>
            </a:r>
            <a:r>
              <a:rPr lang="ko-KR" altLang="en-US" dirty="0"/>
              <a:t>입력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미리 </a:t>
            </a:r>
            <a:r>
              <a:rPr lang="ko-KR" altLang="en-US" dirty="0" err="1"/>
              <a:t>만들어둔</a:t>
            </a:r>
            <a:r>
              <a:rPr lang="ko-KR" altLang="en-US" dirty="0"/>
              <a:t> </a:t>
            </a:r>
            <a:r>
              <a:rPr lang="en-US" altLang="ko-KR" dirty="0" err="1"/>
              <a:t>index.php</a:t>
            </a:r>
            <a:r>
              <a:rPr lang="ko-KR" altLang="en-US" dirty="0"/>
              <a:t>이 </a:t>
            </a:r>
            <a:r>
              <a:rPr lang="ko-KR" altLang="en-US" dirty="0" err="1"/>
              <a:t>주소값이</a:t>
            </a:r>
            <a:r>
              <a:rPr lang="ko-KR" altLang="en-US" dirty="0"/>
              <a:t> 되어 브라우저가 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5395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9DC768C-CD77-4A57-9A5E-D5A20C74F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940719"/>
            <a:ext cx="5291666" cy="29765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3A56CF8-C3DB-4AA7-9339-132C0B9D7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947333"/>
            <a:ext cx="5291667" cy="296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29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8C408B-2B87-4464-ADCE-BDD7004DE16B}"/>
              </a:ext>
            </a:extLst>
          </p:cNvPr>
          <p:cNvSpPr txBox="1"/>
          <p:nvPr/>
        </p:nvSpPr>
        <p:spPr>
          <a:xfrm>
            <a:off x="247650" y="295275"/>
            <a:ext cx="704071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생성이 완료되면 주소를 </a:t>
            </a:r>
            <a:r>
              <a:rPr lang="en-US" altLang="ko-KR" dirty="0" err="1"/>
              <a:t>gitcmd</a:t>
            </a:r>
            <a:r>
              <a:rPr lang="ko-KR" altLang="en-US" dirty="0"/>
              <a:t>창에서 입력하시면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그후에 복사할 파일들을 명령어로 </a:t>
            </a:r>
            <a:r>
              <a:rPr lang="ko-KR" altLang="en-US" dirty="0" err="1"/>
              <a:t>복사한뒤</a:t>
            </a:r>
            <a:r>
              <a:rPr lang="ko-KR" altLang="en-US" dirty="0"/>
              <a:t> 업로드 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git commit -m "first picture“</a:t>
            </a:r>
            <a:r>
              <a:rPr lang="ko-KR" altLang="en-US" dirty="0"/>
              <a:t>복사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업로드 </a:t>
            </a:r>
            <a:r>
              <a:rPr lang="en-US" altLang="ko-KR" dirty="0"/>
              <a:t>git remote add origin </a:t>
            </a:r>
            <a:r>
              <a:rPr lang="ko-KR" altLang="en-US" dirty="0"/>
              <a:t>주소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 remote –v </a:t>
            </a:r>
          </a:p>
          <a:p>
            <a:endParaRPr lang="en-US" altLang="ko-KR" dirty="0"/>
          </a:p>
          <a:p>
            <a:r>
              <a:rPr lang="en-US" altLang="ko-KR" dirty="0"/>
              <a:t>git push -u origin master </a:t>
            </a:r>
            <a:r>
              <a:rPr lang="ko-KR" altLang="en-US" dirty="0"/>
              <a:t>업로드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순으로 </a:t>
            </a:r>
            <a:r>
              <a:rPr lang="ko-KR" altLang="en-US" dirty="0" err="1"/>
              <a:t>커멘드를</a:t>
            </a:r>
            <a:r>
              <a:rPr lang="ko-KR" altLang="en-US" dirty="0"/>
              <a:t> 등록하면 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700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E19CB4-AFF7-4359-A56A-AB514677E1F0}"/>
              </a:ext>
            </a:extLst>
          </p:cNvPr>
          <p:cNvSpPr txBox="1"/>
          <p:nvPr/>
        </p:nvSpPr>
        <p:spPr>
          <a:xfrm>
            <a:off x="314325" y="438150"/>
            <a:ext cx="37128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2019.08.28 </a:t>
            </a:r>
            <a:r>
              <a:rPr lang="ko-KR" altLang="en-US" dirty="0"/>
              <a:t>초본 완료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수정시</a:t>
            </a:r>
            <a:r>
              <a:rPr lang="ko-KR" altLang="en-US" dirty="0"/>
              <a:t> 파일 업데이트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64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64A8E08-25CE-4751-A43A-05F6E7F79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62" y="643467"/>
            <a:ext cx="4521275" cy="254321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A9C60D5-5A9A-41E8-9080-BE237CF83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148" y="643467"/>
            <a:ext cx="4521275" cy="2543217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7E24061D-9E0B-471C-BA91-184041706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11" y="3671316"/>
            <a:ext cx="4525977" cy="25458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972351-5E71-42D0-902D-659DEC440E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036" y="3671316"/>
            <a:ext cx="4539500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0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DD54641-FE5C-4BEA-A25C-F84741089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10" y="321734"/>
            <a:ext cx="5164747" cy="29051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7A6387-13FD-4D91-B9C5-4FB1F3B10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4" y="336402"/>
            <a:ext cx="5112595" cy="28758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44A6561-FD86-46D9-BA7B-C0D13F5EF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52" y="3631096"/>
            <a:ext cx="4907662" cy="27605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053CF7-54ED-455A-9F3E-27FF606B72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500" y="3631096"/>
            <a:ext cx="4907662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5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12A87C-F280-4BF5-AF3F-B1D6A74EC46B}"/>
              </a:ext>
            </a:extLst>
          </p:cNvPr>
          <p:cNvSpPr txBox="1"/>
          <p:nvPr/>
        </p:nvSpPr>
        <p:spPr>
          <a:xfrm>
            <a:off x="310393" y="343949"/>
            <a:ext cx="1162363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강의를 들으며 </a:t>
            </a:r>
            <a:r>
              <a:rPr lang="ko-KR" altLang="en-US" dirty="0" err="1"/>
              <a:t>알게된것은</a:t>
            </a:r>
            <a:r>
              <a:rPr lang="ko-KR" altLang="en-US" dirty="0"/>
              <a:t> 경로지정을 제대로 해주어야 </a:t>
            </a:r>
            <a:r>
              <a:rPr lang="ko-KR" altLang="en-US" dirty="0" err="1"/>
              <a:t>한다는것입니다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처음에 모르고 </a:t>
            </a:r>
            <a:r>
              <a:rPr lang="en-US" altLang="ko-KR" dirty="0"/>
              <a:t>D</a:t>
            </a:r>
            <a:r>
              <a:rPr lang="ko-KR" altLang="en-US" dirty="0"/>
              <a:t>드라이브를 </a:t>
            </a:r>
            <a:r>
              <a:rPr lang="ko-KR" altLang="en-US" dirty="0" err="1"/>
              <a:t>잡아놓고</a:t>
            </a:r>
            <a:r>
              <a:rPr lang="ko-KR" altLang="en-US" dirty="0"/>
              <a:t> 바로 서버를 </a:t>
            </a:r>
            <a:r>
              <a:rPr lang="ko-KR" altLang="en-US" dirty="0" err="1"/>
              <a:t>열었는대</a:t>
            </a:r>
            <a:r>
              <a:rPr lang="ko-KR" altLang="en-US" dirty="0"/>
              <a:t> </a:t>
            </a:r>
            <a:r>
              <a:rPr lang="en-US" altLang="ko-KR" dirty="0" err="1"/>
              <a:t>index.php</a:t>
            </a:r>
            <a:r>
              <a:rPr lang="ko-KR" altLang="en-US" dirty="0"/>
              <a:t>를 </a:t>
            </a:r>
            <a:r>
              <a:rPr lang="ko-KR" altLang="en-US" dirty="0" err="1"/>
              <a:t>못찾아서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한참을 왜 안되지</a:t>
            </a:r>
            <a:r>
              <a:rPr lang="en-US" altLang="ko-KR" dirty="0"/>
              <a:t>? </a:t>
            </a:r>
            <a:r>
              <a:rPr lang="ko-KR" altLang="en-US" dirty="0"/>
              <a:t>하며 찾아보다 결국 경로지정이 제대로 </a:t>
            </a:r>
            <a:r>
              <a:rPr lang="ko-KR" altLang="en-US" dirty="0" err="1"/>
              <a:t>안되어있다</a:t>
            </a:r>
            <a:r>
              <a:rPr lang="ko-KR" altLang="en-US" dirty="0"/>
              <a:t> 라는걸 알았습니다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Cmd</a:t>
            </a:r>
            <a:r>
              <a:rPr lang="ko-KR" altLang="en-US" dirty="0"/>
              <a:t>창에서 </a:t>
            </a:r>
            <a:r>
              <a:rPr lang="en-US" altLang="ko-KR" dirty="0"/>
              <a:t>D:\phpstd\ </a:t>
            </a:r>
            <a:r>
              <a:rPr lang="ko-KR" altLang="en-US" dirty="0"/>
              <a:t>에서 서버를 열어야 </a:t>
            </a:r>
            <a:r>
              <a:rPr lang="ko-KR" altLang="en-US" dirty="0" err="1"/>
              <a:t>하는대</a:t>
            </a:r>
            <a:r>
              <a:rPr lang="ko-KR" altLang="en-US" dirty="0"/>
              <a:t> </a:t>
            </a:r>
            <a:r>
              <a:rPr lang="en-US" altLang="ko-KR" dirty="0"/>
              <a:t>D:</a:t>
            </a:r>
            <a:r>
              <a:rPr lang="ko-KR" altLang="en-US" dirty="0"/>
              <a:t>으로만 서버를 열어버리면 경로를 자동으로 찾아가는게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아니라 파일이 있는 곳에 정확하게 경로를 지정해야 </a:t>
            </a:r>
            <a:r>
              <a:rPr lang="ko-KR" altLang="en-US" dirty="0" err="1"/>
              <a:t>하는것을</a:t>
            </a:r>
            <a:r>
              <a:rPr lang="ko-KR" altLang="en-US" dirty="0"/>
              <a:t> </a:t>
            </a:r>
            <a:r>
              <a:rPr lang="ko-KR" altLang="en-US" dirty="0" err="1"/>
              <a:t>알게되었습니다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이번으로 경로지정은 확실하게 오타가 있는지 확인을 하고 </a:t>
            </a:r>
            <a:r>
              <a:rPr lang="ko-KR" altLang="en-US" dirty="0" err="1"/>
              <a:t>엔터를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942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94C7CC0-53F9-4108-8B93-AB9BD83FA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10" y="321734"/>
            <a:ext cx="5164747" cy="2905170"/>
          </a:xfrm>
          <a:prstGeom prst="rect">
            <a:avLst/>
          </a:prstGeom>
        </p:spPr>
      </p:pic>
      <p:sp>
        <p:nvSpPr>
          <p:cNvPr id="22" name="Rectangle 1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66B77A3-A8CB-4ED8-8E62-11F86511A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4" y="336402"/>
            <a:ext cx="5112595" cy="2875834"/>
          </a:xfrm>
          <a:prstGeom prst="rect">
            <a:avLst/>
          </a:prstGeom>
        </p:spPr>
      </p:pic>
      <p:sp>
        <p:nvSpPr>
          <p:cNvPr id="23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F6308F-07D8-40B9-B381-A10E47BB2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52" y="3631096"/>
            <a:ext cx="4907662" cy="27605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1B8E05-7B6B-44B3-9F95-C8B63BD7C5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500" y="3631096"/>
            <a:ext cx="4907662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3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CC46BD-243A-4705-B46A-00E57C69B1D6}"/>
              </a:ext>
            </a:extLst>
          </p:cNvPr>
          <p:cNvSpPr txBox="1"/>
          <p:nvPr/>
        </p:nvSpPr>
        <p:spPr>
          <a:xfrm>
            <a:off x="327171" y="436228"/>
            <a:ext cx="1211940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브라우저에 띄우고자 하는 문자를 정수인지 문자인지 정하는 방법은 </a:t>
            </a:r>
            <a:r>
              <a:rPr lang="en-US" altLang="ko-KR" dirty="0"/>
              <a:t>$</a:t>
            </a:r>
            <a:r>
              <a:rPr lang="en-US" altLang="ko-KR" dirty="0" err="1"/>
              <a:t>abc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en-US" altLang="ko-KR" dirty="0" err="1"/>
              <a:t>asdf</a:t>
            </a:r>
            <a:r>
              <a:rPr lang="en-US" altLang="ko-KR" dirty="0"/>
              <a:t>”;</a:t>
            </a:r>
            <a:r>
              <a:rPr lang="ko-KR" altLang="en-US" dirty="0"/>
              <a:t> 라고 입력한다면 결과는 문자열</a:t>
            </a:r>
            <a:endParaRPr lang="en-US" altLang="ko-KR" dirty="0"/>
          </a:p>
          <a:p>
            <a:r>
              <a:rPr lang="ko-KR" altLang="en-US" dirty="0"/>
              <a:t>인 </a:t>
            </a:r>
            <a:r>
              <a:rPr lang="en-US" altLang="ko-KR" dirty="0"/>
              <a:t>String</a:t>
            </a:r>
            <a:r>
              <a:rPr lang="ko-KR" altLang="en-US" dirty="0"/>
              <a:t>이고 </a:t>
            </a:r>
            <a:r>
              <a:rPr lang="en-US" altLang="ko-KR" dirty="0"/>
              <a:t>$</a:t>
            </a:r>
            <a:r>
              <a:rPr lang="en-US" altLang="ko-KR" dirty="0" err="1"/>
              <a:t>abc</a:t>
            </a:r>
            <a:r>
              <a:rPr lang="en-US" altLang="ko-KR" dirty="0"/>
              <a:t> = 1234; </a:t>
            </a:r>
            <a:r>
              <a:rPr lang="ko-KR" altLang="en-US" dirty="0" err="1"/>
              <a:t>라고한다면</a:t>
            </a:r>
            <a:r>
              <a:rPr lang="ko-KR" altLang="en-US" dirty="0"/>
              <a:t> </a:t>
            </a:r>
            <a:r>
              <a:rPr lang="ko-KR" altLang="en-US" dirty="0" err="1"/>
              <a:t>정수형인</a:t>
            </a:r>
            <a:r>
              <a:rPr lang="ko-KR" altLang="en-US" dirty="0"/>
              <a:t> </a:t>
            </a:r>
            <a:r>
              <a:rPr lang="en-US" altLang="ko-KR" dirty="0"/>
              <a:t>int </a:t>
            </a:r>
            <a:r>
              <a:rPr lang="ko-KR" altLang="en-US" dirty="0"/>
              <a:t>형이 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Float</a:t>
            </a:r>
            <a:r>
              <a:rPr lang="ko-KR" altLang="en-US" dirty="0"/>
              <a:t>은 </a:t>
            </a:r>
            <a:r>
              <a:rPr lang="en-US" altLang="ko-KR" dirty="0"/>
              <a:t>$</a:t>
            </a:r>
            <a:r>
              <a:rPr lang="en-US" altLang="ko-KR" dirty="0" err="1"/>
              <a:t>abc</a:t>
            </a:r>
            <a:r>
              <a:rPr lang="en-US" altLang="ko-KR" dirty="0"/>
              <a:t> = 1234.56789; </a:t>
            </a:r>
            <a:r>
              <a:rPr lang="ko-KR" altLang="en-US" dirty="0"/>
              <a:t>가 되면 실수형이 되기때문에 </a:t>
            </a:r>
            <a:r>
              <a:rPr lang="en-US" altLang="ko-KR" dirty="0"/>
              <a:t>float</a:t>
            </a:r>
            <a:r>
              <a:rPr lang="ko-KR" altLang="en-US" dirty="0"/>
              <a:t>형이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배열로 저장하는 방법은 </a:t>
            </a:r>
            <a:r>
              <a:rPr lang="en-US" altLang="ko-KR" dirty="0"/>
              <a:t>$</a:t>
            </a:r>
            <a:r>
              <a:rPr lang="en-US" altLang="ko-KR" dirty="0" err="1"/>
              <a:t>abc</a:t>
            </a:r>
            <a:r>
              <a:rPr lang="en-US" altLang="ko-KR" dirty="0"/>
              <a:t>[ ] = “</a:t>
            </a:r>
            <a:r>
              <a:rPr lang="en-US" altLang="ko-KR" dirty="0" err="1"/>
              <a:t>abcd</a:t>
            </a:r>
            <a:r>
              <a:rPr lang="en-US" altLang="ko-KR" dirty="0"/>
              <a:t>”; </a:t>
            </a:r>
            <a:r>
              <a:rPr lang="en-US" altLang="ko-KR" dirty="0" err="1"/>
              <a:t>var_dump</a:t>
            </a:r>
            <a:r>
              <a:rPr lang="en-US" altLang="ko-KR" dirty="0"/>
              <a:t>($</a:t>
            </a:r>
            <a:r>
              <a:rPr lang="en-US" altLang="ko-KR" dirty="0" err="1"/>
              <a:t>abc</a:t>
            </a:r>
            <a:r>
              <a:rPr lang="en-US" altLang="ko-KR" dirty="0"/>
              <a:t>); </a:t>
            </a:r>
            <a:r>
              <a:rPr lang="ko-KR" altLang="en-US" dirty="0"/>
              <a:t>라고 하면 나옵니다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하나하나 따로 배열에 저장 </a:t>
            </a:r>
            <a:r>
              <a:rPr lang="ko-KR" altLang="en-US" dirty="0" err="1"/>
              <a:t>해두고</a:t>
            </a:r>
            <a:r>
              <a:rPr lang="ko-KR" altLang="en-US" dirty="0"/>
              <a:t> 저장된 </a:t>
            </a:r>
            <a:r>
              <a:rPr lang="ko-KR" altLang="en-US" dirty="0" err="1"/>
              <a:t>주소값으로</a:t>
            </a:r>
            <a:r>
              <a:rPr lang="ko-KR" altLang="en-US" dirty="0"/>
              <a:t> 불러내는 방법이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$</a:t>
            </a:r>
            <a:r>
              <a:rPr lang="en-US" altLang="ko-KR" dirty="0" err="1"/>
              <a:t>abc</a:t>
            </a:r>
            <a:r>
              <a:rPr lang="en-US" altLang="ko-KR" dirty="0"/>
              <a:t>[0] = “a”;</a:t>
            </a:r>
          </a:p>
          <a:p>
            <a:r>
              <a:rPr lang="en-US" altLang="ko-KR" dirty="0"/>
              <a:t>$</a:t>
            </a:r>
            <a:r>
              <a:rPr lang="en-US" altLang="ko-KR" dirty="0" err="1"/>
              <a:t>abc</a:t>
            </a:r>
            <a:r>
              <a:rPr lang="en-US" altLang="ko-KR" dirty="0"/>
              <a:t>[1] = “b”;</a:t>
            </a:r>
          </a:p>
          <a:p>
            <a:r>
              <a:rPr lang="en-US" altLang="ko-KR" dirty="0"/>
              <a:t>$</a:t>
            </a:r>
            <a:r>
              <a:rPr lang="en-US" altLang="ko-KR" dirty="0" err="1"/>
              <a:t>abc</a:t>
            </a:r>
            <a:r>
              <a:rPr lang="en-US" altLang="ko-KR" dirty="0"/>
              <a:t>[2] = “c”; 		</a:t>
            </a:r>
          </a:p>
          <a:p>
            <a:r>
              <a:rPr lang="en-US" altLang="ko-KR" dirty="0"/>
              <a:t>$</a:t>
            </a:r>
            <a:r>
              <a:rPr lang="en-US" altLang="ko-KR" dirty="0" err="1"/>
              <a:t>abc</a:t>
            </a:r>
            <a:r>
              <a:rPr lang="en-US" altLang="ko-KR" dirty="0"/>
              <a:t>[3] = “d”;</a:t>
            </a:r>
          </a:p>
          <a:p>
            <a:r>
              <a:rPr lang="ko-KR" altLang="en-US" dirty="0" err="1"/>
              <a:t>이런식으로</a:t>
            </a:r>
            <a:r>
              <a:rPr lang="ko-KR" altLang="en-US" dirty="0"/>
              <a:t> 하나하나 저장하면 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676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7933A63-7600-49B6-B1DE-453D3CA08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10" y="321734"/>
            <a:ext cx="5164747" cy="29051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759430-EFFD-4C15-88B3-FB4A6DFA2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4" y="336402"/>
            <a:ext cx="5112595" cy="287583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5CED6DD-A7EA-4AC9-BF68-F77C5E31E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52" y="3631096"/>
            <a:ext cx="4907662" cy="27605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ED7C196-836B-44B6-B88F-AED70EDD82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500" y="3631096"/>
            <a:ext cx="4907662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8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CA94DBB-0683-4B31-AC9C-55A1305D0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10" y="321734"/>
            <a:ext cx="5164747" cy="29051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9FA154-922C-4DF4-B912-FF1644BB0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4" y="336402"/>
            <a:ext cx="5112595" cy="287583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39211F-F1AB-4A64-B15F-BBCBC43F0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52" y="3631096"/>
            <a:ext cx="4907662" cy="27605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AC0C2D0-092E-4BA4-875B-F25D4027BA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500" y="3631096"/>
            <a:ext cx="4907662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578408-1B8A-40C4-B683-C4AD31DEFFBD}"/>
              </a:ext>
            </a:extLst>
          </p:cNvPr>
          <p:cNvSpPr txBox="1"/>
          <p:nvPr/>
        </p:nvSpPr>
        <p:spPr>
          <a:xfrm>
            <a:off x="266700" y="314325"/>
            <a:ext cx="117310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구글에 </a:t>
            </a:r>
            <a:r>
              <a:rPr lang="en-US" altLang="ko-KR" dirty="0" err="1"/>
              <a:t>git.scm</a:t>
            </a:r>
            <a:r>
              <a:rPr lang="ko-KR" altLang="en-US" dirty="0"/>
              <a:t>을 검색하면 </a:t>
            </a:r>
            <a:r>
              <a:rPr lang="en-US" altLang="ko-KR" dirty="0"/>
              <a:t>git </a:t>
            </a:r>
            <a:r>
              <a:rPr lang="ko-KR" altLang="en-US" dirty="0"/>
              <a:t>프로그램을 </a:t>
            </a:r>
            <a:r>
              <a:rPr lang="ko-KR" altLang="en-US" dirty="0" err="1"/>
              <a:t>다운받을수</a:t>
            </a:r>
            <a:r>
              <a:rPr lang="ko-KR" altLang="en-US" dirty="0"/>
              <a:t> 있습니다</a:t>
            </a:r>
            <a:r>
              <a:rPr lang="en-US" altLang="ko-KR" dirty="0"/>
              <a:t>. </a:t>
            </a:r>
            <a:r>
              <a:rPr lang="ko-KR" altLang="en-US" dirty="0"/>
              <a:t>컴퓨터에 맞는 비트와 버전을 다운받은 후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ko-KR" altLang="en-US" dirty="0"/>
              <a:t>에 업로드 하기위해 폴더를 만들어 두고 </a:t>
            </a:r>
            <a:r>
              <a:rPr lang="ko-KR" altLang="en-US" dirty="0" err="1"/>
              <a:t>우클릭</a:t>
            </a:r>
            <a:r>
              <a:rPr lang="ko-KR" altLang="en-US" dirty="0"/>
              <a:t> 그후 </a:t>
            </a:r>
            <a:r>
              <a:rPr lang="en-US" altLang="ko-KR" dirty="0"/>
              <a:t>Git bash Here </a:t>
            </a:r>
            <a:r>
              <a:rPr lang="ko-KR" altLang="en-US" dirty="0"/>
              <a:t>선택하고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하면 폴더 안에 </a:t>
            </a:r>
            <a:r>
              <a:rPr lang="en-US" altLang="ko-KR" dirty="0"/>
              <a:t>.git</a:t>
            </a:r>
            <a:r>
              <a:rPr lang="ko-KR" altLang="en-US" dirty="0"/>
              <a:t>이라는 폴더가 생성됩니다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이 앞에 붙은 이유는 숨긴 파일이라는 뜻입니다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사이트에서 가입</a:t>
            </a:r>
            <a:r>
              <a:rPr lang="en-US" altLang="ko-KR" dirty="0"/>
              <a:t>(</a:t>
            </a:r>
            <a:r>
              <a:rPr lang="ko-KR" altLang="en-US" dirty="0"/>
              <a:t>아이디가 있는 경우 로그인</a:t>
            </a:r>
            <a:r>
              <a:rPr lang="en-US" altLang="ko-KR" dirty="0"/>
              <a:t>) </a:t>
            </a:r>
            <a:r>
              <a:rPr lang="ko-KR" altLang="en-US" dirty="0"/>
              <a:t>한 후 우측 최상단에 </a:t>
            </a:r>
            <a:r>
              <a:rPr lang="en-US" altLang="ko-KR" dirty="0"/>
              <a:t>+ </a:t>
            </a:r>
            <a:r>
              <a:rPr lang="ko-KR" altLang="en-US" dirty="0"/>
              <a:t>버튼 클릭 새로운 </a:t>
            </a:r>
            <a:r>
              <a:rPr lang="ko-KR" altLang="en-US" dirty="0" err="1"/>
              <a:t>지포레토리</a:t>
            </a:r>
            <a:r>
              <a:rPr lang="ko-KR" altLang="en-US" dirty="0"/>
              <a:t> 클릭 </a:t>
            </a:r>
            <a:endParaRPr lang="en-US" altLang="ko-KR" dirty="0"/>
          </a:p>
          <a:p>
            <a:r>
              <a:rPr lang="ko-KR" altLang="en-US" dirty="0"/>
              <a:t>개인 저장소를 만드시면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273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371</Words>
  <Application>Microsoft Office PowerPoint</Application>
  <PresentationFormat>와이드스크린</PresentationFormat>
  <Paragraphs>58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종호</dc:creator>
  <cp:lastModifiedBy>김 종호</cp:lastModifiedBy>
  <cp:revision>2</cp:revision>
  <dcterms:created xsi:type="dcterms:W3CDTF">2019-08-28T12:52:55Z</dcterms:created>
  <dcterms:modified xsi:type="dcterms:W3CDTF">2019-08-28T12:59:30Z</dcterms:modified>
</cp:coreProperties>
</file>