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88" r:id="rId4"/>
    <p:sldId id="287" r:id="rId5"/>
    <p:sldId id="290" r:id="rId6"/>
    <p:sldId id="261" r:id="rId7"/>
    <p:sldId id="289" r:id="rId8"/>
    <p:sldId id="291" r:id="rId9"/>
    <p:sldId id="292" r:id="rId10"/>
    <p:sldId id="294" r:id="rId11"/>
    <p:sldId id="293" r:id="rId12"/>
    <p:sldId id="295" r:id="rId13"/>
    <p:sldId id="297" r:id="rId14"/>
    <p:sldId id="298" r:id="rId15"/>
    <p:sldId id="299" r:id="rId16"/>
    <p:sldId id="303" r:id="rId17"/>
    <p:sldId id="302" r:id="rId18"/>
    <p:sldId id="301" r:id="rId19"/>
    <p:sldId id="300" r:id="rId20"/>
    <p:sldId id="304" r:id="rId21"/>
    <p:sldId id="305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86650" autoAdjust="0"/>
  </p:normalViewPr>
  <p:slideViewPr>
    <p:cSldViewPr>
      <p:cViewPr varScale="1">
        <p:scale>
          <a:sx n="89" d="100"/>
          <a:sy n="89" d="100"/>
        </p:scale>
        <p:origin x="1262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1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onueo.tistory.com/3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80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2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5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70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26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3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65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4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99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8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4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50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8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38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8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5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9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&lt;header&gt;&lt;/header&gt;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나타낼 때 사용하고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사이트 로고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글로벌 링크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회원가입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언어셋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 등을 넣습니다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&gt;&lt;/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나타낼 때 사용하고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메뉴 영역으로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네비게이션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영역을 알 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있게되면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검색엔진 색인에 도움을 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&lt;section&gt;&lt;/section&gt;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성격의 내용일 때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묶어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올 수 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사용되는 태그는 해당 영역에 대한 제목과 꼬리말로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시맨틱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태그의 주요한 부분을 담당하고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&lt;article&gt;&lt;/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artice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태그의 하위 개념으로 분류되며 뉴스 기사나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블로그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글 같은 독립적인 내용이 들어갑니다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acticle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다른 사이트에 배포하거나 재사용이 가능합니다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올 수 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사용되는 태그는 해당 영역에 대한 꼬리말로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acticle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영역에 대한 작성자의 정보나 연락처 등을 넣습니다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&lt;aside&gt;&lt;/aside&gt;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본문 전체 내용과 직접적인 연관성이 없는 분리된 내용을 담을 때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사이드바에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사용되며 다른 예로는 배너 광고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위젯등이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&lt;footer&gt;&lt;/footer&gt;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나타낼 때 사용하고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주소나 연락처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저작권 등을 넣습니다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문서 내 한 번만 사용되지만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 영역에 대한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https://seonueo.tistory.com/32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선우공작소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4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0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28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6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1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08725"/>
            <a:ext cx="1979712" cy="33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err="1" smtClean="0">
                <a:solidFill>
                  <a:schemeClr val="bg1"/>
                </a:solidFill>
              </a:rPr>
              <a:t>mPortfolio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분석 및 구현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5445224"/>
            <a:ext cx="223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solidFill>
                  <a:schemeClr val="bg1"/>
                </a:solidFill>
              </a:rPr>
              <a:t>학번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:201520986</a:t>
            </a:r>
          </a:p>
          <a:p>
            <a:pPr algn="just"/>
            <a:r>
              <a:rPr lang="ko-KR" altLang="en-US" sz="16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김주찬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1600" b="1" dirty="0" smtClean="0">
                <a:solidFill>
                  <a:schemeClr val="bg1"/>
                </a:solidFill>
              </a:rPr>
              <a:t>교수님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김주현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1600" b="1" dirty="0" smtClean="0">
                <a:solidFill>
                  <a:schemeClr val="bg1"/>
                </a:solidFill>
              </a:rPr>
              <a:t>학과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컴퓨터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정보과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1600" b="1" dirty="0" smtClean="0">
                <a:solidFill>
                  <a:schemeClr val="bg1"/>
                </a:solidFill>
              </a:rPr>
              <a:t>날짜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2019.10.17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3015"/>
            <a:ext cx="3469424" cy="46630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31527"/>
            <a:ext cx="4269025" cy="511508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843808" y="1700808"/>
            <a:ext cx="4320480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056475" y="21034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구현화면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159911"/>
            <a:ext cx="4248472" cy="16371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31527"/>
            <a:ext cx="4269025" cy="5115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73" y="780597"/>
            <a:ext cx="3077920" cy="3375303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843808" y="1844824"/>
            <a:ext cx="1872208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1862150" y="4221088"/>
            <a:ext cx="2781858" cy="947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056475" y="21034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구현화면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77" y="1268760"/>
            <a:ext cx="2169343" cy="13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" t="1096" r="23243" b="1"/>
          <a:stretch/>
        </p:blipFill>
        <p:spPr>
          <a:xfrm>
            <a:off x="4837014" y="1240021"/>
            <a:ext cx="4042545" cy="4053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1" y="1317629"/>
            <a:ext cx="2921278" cy="1054389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3322789" y="1394892"/>
            <a:ext cx="1681259" cy="4499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75" y="2667943"/>
            <a:ext cx="4507012" cy="956555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2627784" y="3624498"/>
            <a:ext cx="2225163" cy="53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56475" y="21034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구현화면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0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90001" y="210349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추가 및 변경사항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940760"/>
            <a:ext cx="82089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Ul,li</a:t>
            </a:r>
            <a:r>
              <a:rPr lang="ko-KR" altLang="en-US" dirty="0" smtClean="0"/>
              <a:t>의 스타일 단순화로 변경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링크</a:t>
            </a:r>
            <a:r>
              <a:rPr lang="en-US" altLang="ko-KR" dirty="0" smtClean="0"/>
              <a:t>(a)</a:t>
            </a:r>
            <a:r>
              <a:rPr lang="ko-KR" altLang="en-US" dirty="0" smtClean="0"/>
              <a:t>태그의 공간 비율 변경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인적 사항 태그 스타일 변경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참조 링크에 스타일 변경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jQuery-moblie</a:t>
            </a:r>
            <a:r>
              <a:rPr lang="ko-KR" altLang="en-US" dirty="0" smtClean="0"/>
              <a:t>을 통해 클릭 이벤트 발생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Prefixfree.js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브라우저 호환</a:t>
            </a:r>
            <a:r>
              <a:rPr lang="en-US" altLang="ko-KR" sz="1400" dirty="0" smtClean="0"/>
              <a:t>(-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-transition-duration: 1s; (</a:t>
            </a:r>
            <a:r>
              <a:rPr lang="ko-KR" altLang="en-US" sz="1400" dirty="0" err="1"/>
              <a:t>익스플로러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</a:t>
            </a:r>
            <a:r>
              <a:rPr lang="en-US" altLang="ko-KR" sz="1400" dirty="0" err="1"/>
              <a:t>webkit</a:t>
            </a:r>
            <a:r>
              <a:rPr lang="en-US" altLang="ko-KR" sz="1400" dirty="0"/>
              <a:t>-transition-duration: 1s; (</a:t>
            </a:r>
            <a:r>
              <a:rPr lang="ko-KR" altLang="en-US" sz="1400" dirty="0"/>
              <a:t>크롬</a:t>
            </a:r>
            <a:r>
              <a:rPr lang="en-US" altLang="ko-KR" sz="1400" dirty="0"/>
              <a:t>, </a:t>
            </a:r>
            <a:r>
              <a:rPr lang="ko-KR" altLang="en-US" sz="1400" dirty="0"/>
              <a:t>사파리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</a:t>
            </a:r>
            <a:r>
              <a:rPr lang="en-US" altLang="ko-KR" sz="1400" dirty="0" err="1"/>
              <a:t>moz</a:t>
            </a:r>
            <a:r>
              <a:rPr lang="en-US" altLang="ko-KR" sz="1400" dirty="0"/>
              <a:t>-transition-duration: 1s; (</a:t>
            </a:r>
            <a:r>
              <a:rPr lang="ko-KR" altLang="en-US" sz="1400" dirty="0" err="1"/>
              <a:t>파이어폭스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-o-transition-duration: 1s; (</a:t>
            </a:r>
            <a:r>
              <a:rPr lang="ko-KR" altLang="en-US" sz="1400" dirty="0"/>
              <a:t>오페라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transition-duration: 1s</a:t>
            </a:r>
            <a:r>
              <a:rPr lang="en-US" altLang="ko-KR" sz="1400" dirty="0" smtClean="0"/>
              <a:t>;)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Table</a:t>
            </a:r>
            <a:r>
              <a:rPr lang="ko-KR" altLang="en-US" dirty="0" smtClean="0"/>
              <a:t>태그 없애기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Header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는 상위에 고정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Hover </a:t>
            </a:r>
            <a:r>
              <a:rPr lang="ko-KR" altLang="en-US" dirty="0" smtClean="0"/>
              <a:t>속성 추가로 상호 작용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연락처 클릭 시 다른 페이지로 연결하기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Header</a:t>
            </a:r>
            <a:r>
              <a:rPr lang="ko-KR" altLang="en-US" dirty="0" smtClean="0"/>
              <a:t>의 배경이 변경으로 가독성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79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77126" y="21034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화면 비교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552" y="1212649"/>
            <a:ext cx="2905312" cy="44327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" b="1266"/>
          <a:stretch/>
        </p:blipFill>
        <p:spPr>
          <a:xfrm>
            <a:off x="1247136" y="1212649"/>
            <a:ext cx="2892816" cy="43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77126" y="21034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화면 비교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249309"/>
            <a:ext cx="2520280" cy="42069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34" y="1235149"/>
            <a:ext cx="2976938" cy="42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77126" y="21034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핵</a:t>
            </a:r>
            <a:r>
              <a:rPr lang="ko-KR" altLang="en-US" dirty="0" smtClean="0">
                <a:solidFill>
                  <a:schemeClr val="bg1"/>
                </a:solidFill>
              </a:rPr>
              <a:t>심 소스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7126" y="9636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 사항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388191"/>
            <a:ext cx="2905312" cy="4432702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3419872" y="1628800"/>
            <a:ext cx="1584176" cy="4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402022"/>
            <a:ext cx="2232248" cy="44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77126" y="21034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핵</a:t>
            </a:r>
            <a:r>
              <a:rPr lang="ko-KR" altLang="en-US" dirty="0" smtClean="0">
                <a:solidFill>
                  <a:schemeClr val="bg1"/>
                </a:solidFill>
              </a:rPr>
              <a:t>심 소스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7126" y="9636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 사항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397123"/>
            <a:ext cx="2905312" cy="44327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08" y="1207962"/>
            <a:ext cx="2798069" cy="4621863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3752677" y="3518894"/>
            <a:ext cx="1323379" cy="1638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3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77126" y="21034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핵</a:t>
            </a:r>
            <a:r>
              <a:rPr lang="ko-KR" altLang="en-US" dirty="0" smtClean="0">
                <a:solidFill>
                  <a:schemeClr val="bg1"/>
                </a:solidFill>
              </a:rPr>
              <a:t>심 소스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7126" y="9636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 사항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22" y="1332956"/>
            <a:ext cx="2905312" cy="4432702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5" idx="2"/>
          </p:cNvCxnSpPr>
          <p:nvPr/>
        </p:nvCxnSpPr>
        <p:spPr>
          <a:xfrm>
            <a:off x="2631680" y="4581129"/>
            <a:ext cx="2728842" cy="792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32" y="1649399"/>
            <a:ext cx="3817096" cy="29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77126" y="21034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핵</a:t>
            </a:r>
            <a:r>
              <a:rPr lang="ko-KR" altLang="en-US" dirty="0" smtClean="0">
                <a:solidFill>
                  <a:schemeClr val="bg1"/>
                </a:solidFill>
              </a:rPr>
              <a:t>심 소스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5"/>
            <a:ext cx="4738359" cy="31683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4533" y="96362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minfo.html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68760"/>
            <a:ext cx="2905312" cy="443270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355976" y="2132856"/>
            <a:ext cx="1224136" cy="72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3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개발환경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하드웨어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</a:t>
            </a:r>
            <a:r>
              <a:rPr lang="ko-KR" altLang="en-US" sz="1200" b="1" spc="-150" dirty="0" smtClean="0"/>
              <a:t>소프트웨어</a:t>
            </a: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Html </a:t>
            </a:r>
            <a:r>
              <a:rPr lang="ko-KR" altLang="en-US" sz="1200" b="1" spc="-150" dirty="0" smtClean="0"/>
              <a:t>구조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소스코드 분석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</a:t>
            </a:r>
            <a:r>
              <a:rPr lang="en-US" altLang="ko-KR" sz="1200" b="1" spc="-150" dirty="0" smtClean="0"/>
              <a:t> </a:t>
            </a:r>
            <a:r>
              <a:rPr lang="ko-KR" altLang="en-US" sz="1200" b="1" spc="-150" dirty="0"/>
              <a:t>구현화면</a:t>
            </a:r>
            <a:endParaRPr lang="en-US" altLang="ko-KR" sz="1200" b="1" spc="-150" dirty="0"/>
          </a:p>
          <a:p>
            <a:endParaRPr lang="ko-KR" altLang="en-US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추가사항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변경사항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화면 비교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구현화면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err="1" smtClean="0"/>
              <a:t>jQuery</a:t>
            </a:r>
            <a:r>
              <a:rPr lang="en-US" altLang="ko-KR" sz="1200" b="1" spc="-150" dirty="0" smtClean="0"/>
              <a:t>-mobile </a:t>
            </a:r>
            <a:r>
              <a:rPr lang="ko-KR" altLang="en-US" sz="1200" b="1" spc="-150" dirty="0" smtClean="0"/>
              <a:t>활용</a:t>
            </a: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추가사항</a:t>
            </a: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소스코드 분석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구현화면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추가사항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수정 후 화면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55156" y="210349"/>
            <a:ext cx="223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jQuery</a:t>
            </a:r>
            <a:r>
              <a:rPr lang="en-US" altLang="ko-KR" dirty="0" smtClean="0">
                <a:solidFill>
                  <a:schemeClr val="bg1"/>
                </a:solidFill>
              </a:rPr>
              <a:t>-mobile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87" y="1776952"/>
            <a:ext cx="2317873" cy="3306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46" y="1776952"/>
            <a:ext cx="2357087" cy="35962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2" t="1096" r="27165" b="1"/>
          <a:stretch/>
        </p:blipFill>
        <p:spPr>
          <a:xfrm>
            <a:off x="837341" y="1776952"/>
            <a:ext cx="2424652" cy="25623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63688" y="1340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29900" y="131461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CSS3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02587" y="1314614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jQuery-moblie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8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90001" y="210349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추가 및 변경사항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940760"/>
            <a:ext cx="8208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Semantic UI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사용으로 지도 표시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사용으로 지도에서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Jquery</a:t>
            </a:r>
            <a:r>
              <a:rPr lang="ko-KR" altLang="en-US" dirty="0" smtClean="0"/>
              <a:t>로 자동 슬라이드 배너 제작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Swipe.js</a:t>
            </a:r>
            <a:r>
              <a:rPr lang="ko-KR" altLang="en-US" dirty="0" smtClean="0"/>
              <a:t>로 터치 슬라이드 배너 제작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김주찬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6" y="1867669"/>
            <a:ext cx="7954348" cy="31226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1920" y="10384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하드웨어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7884" y="47909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2400" b="1" spc="-150" dirty="0">
                <a:solidFill>
                  <a:schemeClr val="bg1"/>
                </a:solidFill>
              </a:rPr>
              <a:t>개발환경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1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27884" y="47909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2400" b="1" spc="-150" dirty="0">
                <a:solidFill>
                  <a:schemeClr val="bg1"/>
                </a:solidFill>
              </a:rPr>
              <a:t>개발환경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924" y="10384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소프트웨어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98" y="2760825"/>
            <a:ext cx="2015207" cy="1440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95" y="2564903"/>
            <a:ext cx="1832005" cy="18320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67901" y="4509120"/>
            <a:ext cx="2771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1.40.1Release notes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Windows </a:t>
            </a: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For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64-bit Windows 7 or later</a:t>
            </a:r>
            <a:endParaRPr lang="en-US" altLang="ko-KR" sz="1200" b="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86000" y="2967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97788" y="4505901"/>
            <a:ext cx="240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ource-sans-pro"/>
              </a:rPr>
              <a:t>New in Release 1.14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47909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02. HTML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87948"/>
            <a:ext cx="4032448" cy="28932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06" y="1996659"/>
            <a:ext cx="4029075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167" y="14915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이전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1900" y="14915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표준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7948"/>
            <a:ext cx="3566410" cy="32106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689" y="160758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  <a:ea typeface="+mj-ea"/>
              </a:rPr>
              <a:t>Table layout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16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1" y="1010204"/>
            <a:ext cx="7844739" cy="197033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1780" y="479095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소스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코드 분석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공통부분</a:t>
            </a:r>
            <a:r>
              <a:rPr lang="en-US" altLang="ko-KR" sz="2400" b="1" spc="-150" dirty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48825" y="9407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784" y="15567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6216" y="17732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③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4128" y="20097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④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9631" y="3356992"/>
            <a:ext cx="7844739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7732" y="3501008"/>
            <a:ext cx="5474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①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를 쓰기 위한 선언문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②모든 페이지 한글지원을 받기 위한 </a:t>
            </a:r>
            <a:r>
              <a:rPr lang="en-US" altLang="ko-KR" dirty="0" smtClean="0"/>
              <a:t>“utf-8”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③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화면에서도 가로길이를 인식하기 위함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④외부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파일을 링크 할 시 형식을 지정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52736"/>
            <a:ext cx="5328592" cy="215913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1296" y="10022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6855" y="16502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9631" y="3356992"/>
            <a:ext cx="7844739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7732" y="3501008"/>
            <a:ext cx="6152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①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영역을 나타냄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태그 사용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②</a:t>
            </a:r>
            <a:r>
              <a:rPr lang="en-US" altLang="ko-KR" dirty="0"/>
              <a:t>HTML5</a:t>
            </a:r>
            <a:r>
              <a:rPr lang="ko-KR" altLang="en-US" dirty="0"/>
              <a:t>에서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영역</a:t>
            </a:r>
            <a:r>
              <a:rPr lang="en-US" altLang="ko-KR" dirty="0"/>
              <a:t>(</a:t>
            </a:r>
            <a:r>
              <a:rPr lang="ko-KR" altLang="en-US" dirty="0" err="1"/>
              <a:t>시멘틱</a:t>
            </a:r>
            <a:r>
              <a:rPr lang="ko-KR" altLang="en-US" dirty="0"/>
              <a:t> 태그 사용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③각 페이지를 앵커태그로 연동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1780" y="51528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소스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코드 분석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공통부분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4202" y="16502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③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 animBg="1"/>
      <p:bldP spid="30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4" y="968724"/>
            <a:ext cx="8354752" cy="4920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1680" y="13018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0206" y="19245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1780" y="51528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소스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코드 분석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공통부분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96855" y="269656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③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755" y="34262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④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6056" y="44371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⑤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1930" y="54452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⑥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6" grpId="0"/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KIMJOOCHAN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1780" y="51528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02.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소스 </a:t>
            </a:r>
            <a:r>
              <a:rPr lang="ko-KR" altLang="en-US" sz="2400" b="1" spc="-150" dirty="0">
                <a:solidFill>
                  <a:schemeClr val="bg1"/>
                </a:solidFill>
              </a:rPr>
              <a:t>코드 분석</a:t>
            </a:r>
            <a:r>
              <a:rPr lang="en-US" altLang="ko-KR" sz="2400" b="1" spc="-150" dirty="0">
                <a:solidFill>
                  <a:schemeClr val="bg1"/>
                </a:solidFill>
              </a:rPr>
              <a:t>(</a:t>
            </a:r>
            <a:r>
              <a:rPr lang="ko-KR" altLang="en-US" sz="2400" b="1" spc="-150" dirty="0">
                <a:solidFill>
                  <a:schemeClr val="bg1"/>
                </a:solidFill>
              </a:rPr>
              <a:t>공통부분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)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56792"/>
            <a:ext cx="7561752" cy="32020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979712" y="1844824"/>
            <a:ext cx="6120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49631" y="3356992"/>
            <a:ext cx="7844739" cy="162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90821" y="181417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03848" y="1844824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04108" y="17905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②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7732" y="3501008"/>
            <a:ext cx="731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Media(</a:t>
            </a:r>
            <a:r>
              <a:rPr lang="ko-KR" altLang="en-US" dirty="0" smtClean="0"/>
              <a:t>미디어 쿼리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사용하여서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웹에서 적용될 스타일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①오직 </a:t>
            </a:r>
            <a:r>
              <a:rPr lang="en-US" altLang="ko-KR" dirty="0" smtClean="0"/>
              <a:t>(screen)</a:t>
            </a:r>
            <a:r>
              <a:rPr lang="ko-KR" altLang="en-US" dirty="0" err="1" smtClean="0"/>
              <a:t>화면만에서</a:t>
            </a:r>
            <a:r>
              <a:rPr lang="ko-KR" altLang="en-US" dirty="0" smtClean="0"/>
              <a:t> 이 스타일을 적용함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②최소 너비</a:t>
            </a:r>
            <a:r>
              <a:rPr lang="en-US" altLang="ko-KR" dirty="0" smtClean="0"/>
              <a:t>(321px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일 때 적용함</a:t>
            </a:r>
            <a:r>
              <a:rPr lang="en-US" altLang="ko-KR" dirty="0" smtClean="0"/>
              <a:t>(max-width:</a:t>
            </a:r>
            <a:r>
              <a:rPr lang="ko-KR" altLang="en-US" dirty="0" smtClean="0"/>
              <a:t>최대 너비 </a:t>
            </a:r>
            <a:r>
              <a:rPr lang="en-US" altLang="ko-KR" dirty="0" smtClean="0"/>
              <a:t>~</a:t>
            </a:r>
            <a:r>
              <a:rPr lang="ko-KR" altLang="en-US" dirty="0" smtClean="0"/>
              <a:t>이하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4077072"/>
            <a:ext cx="3810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(screen),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티비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tv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프린터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(print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)),all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496</Words>
  <Application>Microsoft Office PowerPoint</Application>
  <PresentationFormat>화면 슬라이드 쇼(4:3)</PresentationFormat>
  <Paragraphs>213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-apple-system</vt:lpstr>
      <vt:lpstr>HY헤드라인M</vt:lpstr>
      <vt:lpstr>source-sans-pro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asus</cp:lastModifiedBy>
  <cp:revision>39</cp:revision>
  <dcterms:created xsi:type="dcterms:W3CDTF">2016-11-03T20:47:04Z</dcterms:created>
  <dcterms:modified xsi:type="dcterms:W3CDTF">2019-10-18T04:11:29Z</dcterms:modified>
</cp:coreProperties>
</file>