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2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2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4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5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9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2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A5D20-C061-4426-825C-AFFFB19D4DD5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36A9-A1F9-4CE4-9D4B-9B5738ECE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23825"/>
            <a:ext cx="2318722" cy="28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21" y="123825"/>
            <a:ext cx="2345408" cy="28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02" y="3458025"/>
            <a:ext cx="2347123" cy="288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071" y="3458025"/>
            <a:ext cx="2352154" cy="288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381" y="123825"/>
            <a:ext cx="266655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4</cp:revision>
  <dcterms:created xsi:type="dcterms:W3CDTF">2019-09-27T07:07:12Z</dcterms:created>
  <dcterms:modified xsi:type="dcterms:W3CDTF">2019-09-27T07:37:56Z</dcterms:modified>
</cp:coreProperties>
</file>