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4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21166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41" y="0"/>
            <a:ext cx="2015677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0"/>
            <a:ext cx="2016644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0"/>
            <a:ext cx="202630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</cp:revision>
  <dcterms:created xsi:type="dcterms:W3CDTF">2019-09-27T07:07:12Z</dcterms:created>
  <dcterms:modified xsi:type="dcterms:W3CDTF">2019-09-27T07:15:20Z</dcterms:modified>
</cp:coreProperties>
</file>