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2418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5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2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8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8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5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1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52E2-B4DD-486B-8047-87E6350EA215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30C1-760A-4202-9D46-A72942376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8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4" y="1128609"/>
            <a:ext cx="5112568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00808" y="3131840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/>
                        </a:rPr>
                        <m:t>♦♦♦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08" y="3131840"/>
                <a:ext cx="93610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3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4134" y="6084168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/>
                        </a:rPr>
                        <m:t>♦♦♦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4" y="6084168"/>
                <a:ext cx="93610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043608"/>
            <a:ext cx="5472608" cy="69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6752" y="998241"/>
                <a:ext cx="11152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/>
                        </a:rPr>
                        <m:t>♦♦♦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52" y="998241"/>
                <a:ext cx="11152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265" y="3635896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/>
                        </a:rPr>
                        <m:t>♦♦♦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5" y="3635896"/>
                <a:ext cx="93610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40968" y="3635896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/>
                        </a:rPr>
                        <m:t>♦♦♦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968" y="3635896"/>
                <a:ext cx="93610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1509" y="6084168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/>
                        </a:rPr>
                        <m:t>♦♦♦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" y="6084168"/>
                <a:ext cx="93610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63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JDHJDH</dc:creator>
  <cp:lastModifiedBy>JDHJDH</cp:lastModifiedBy>
  <cp:revision>7</cp:revision>
  <dcterms:created xsi:type="dcterms:W3CDTF">2018-04-08T05:36:10Z</dcterms:created>
  <dcterms:modified xsi:type="dcterms:W3CDTF">2018-06-19T11:44:36Z</dcterms:modified>
</cp:coreProperties>
</file>