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BF123-C4F1-44B3-9E60-1EDF6294EB82}" v="372" dt="2023-03-17T01:59:02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D195-C03A-4127-BAB4-7951ECFC6AC4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0FBBC-F560-4D89-92ED-70D1BC8E5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1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685604" y="581496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3065604" y="593246"/>
            <a:ext cx="7957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3593016" y="593247"/>
            <a:ext cx="8984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12813" y="2831263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구매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09680" y="1850754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제고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4513827" y="59324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7467500" y="593245"/>
            <a:ext cx="10076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로그아웃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5" y="1825400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제고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6" y="2854504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구매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81600" y="316992"/>
            <a:ext cx="2109216" cy="66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0084230" y="1153014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7129642" y="599261"/>
            <a:ext cx="5224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탈퇴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09679" y="4009579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5" y="3957267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8340258" y="59324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45168" y="8324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맑은 고딕"/>
              </a:rPr>
              <a:t>구매 내역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8499332" y="1495278"/>
            <a:ext cx="3408218" cy="4161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98719" y="5845411"/>
            <a:ext cx="168264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환불하기</a:t>
            </a:r>
          </a:p>
        </p:txBody>
      </p:sp>
      <p:graphicFrame>
        <p:nvGraphicFramePr>
          <p:cNvPr id="56" name="표 23">
            <a:extLst>
              <a:ext uri="{FF2B5EF4-FFF2-40B4-BE49-F238E27FC236}">
                <a16:creationId xmlns:a16="http://schemas.microsoft.com/office/drawing/2014/main" id="{312D90B1-3508-0B1C-5532-E342BF50A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74495"/>
              </p:ext>
            </p:extLst>
          </p:nvPr>
        </p:nvGraphicFramePr>
        <p:xfrm>
          <a:off x="8499333" y="1495278"/>
          <a:ext cx="3408218" cy="310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651">
                  <a:extLst>
                    <a:ext uri="{9D8B030D-6E8A-4147-A177-3AD203B41FA5}">
                      <a16:colId xmlns:a16="http://schemas.microsoft.com/office/drawing/2014/main" val="2169330841"/>
                    </a:ext>
                  </a:extLst>
                </a:gridCol>
                <a:gridCol w="1118329">
                  <a:extLst>
                    <a:ext uri="{9D8B030D-6E8A-4147-A177-3AD203B41FA5}">
                      <a16:colId xmlns:a16="http://schemas.microsoft.com/office/drawing/2014/main" val="2017592172"/>
                    </a:ext>
                  </a:extLst>
                </a:gridCol>
                <a:gridCol w="753837">
                  <a:extLst>
                    <a:ext uri="{9D8B030D-6E8A-4147-A177-3AD203B41FA5}">
                      <a16:colId xmlns:a16="http://schemas.microsoft.com/office/drawing/2014/main" val="3626683848"/>
                    </a:ext>
                  </a:extLst>
                </a:gridCol>
                <a:gridCol w="583401">
                  <a:extLst>
                    <a:ext uri="{9D8B030D-6E8A-4147-A177-3AD203B41FA5}">
                      <a16:colId xmlns:a16="http://schemas.microsoft.com/office/drawing/2014/main" val="3119588803"/>
                    </a:ext>
                  </a:extLst>
                </a:gridCol>
              </a:tblGrid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환불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97019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304"/>
                  </a:ext>
                </a:extLst>
              </a:tr>
              <a:tr h="460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22908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7445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5521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1584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56716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74919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93C8A826-9E06-598C-30D4-518702F59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5" y="2775102"/>
            <a:ext cx="229990" cy="22498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35EA035-0A11-A701-971B-1B0AA0F76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5" y="4268622"/>
            <a:ext cx="229990" cy="2249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1E5FAE4-4D3A-E31C-801A-17DF3F822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41" y="3897088"/>
            <a:ext cx="229990" cy="22498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8C02D3B-64E1-8846-84FB-522A088A7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41" y="3138236"/>
            <a:ext cx="229990" cy="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3ACD8C-AAAC-75DE-C837-44B6A7673DEF}"/>
              </a:ext>
            </a:extLst>
          </p:cNvPr>
          <p:cNvSpPr/>
          <p:nvPr/>
        </p:nvSpPr>
        <p:spPr>
          <a:xfrm>
            <a:off x="624080" y="588599"/>
            <a:ext cx="3732718" cy="56789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2075436" y="2020386"/>
            <a:ext cx="882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819889" y="2664927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3044D9-9B0D-A28D-16A0-183BE33DD3D0}"/>
              </a:ext>
            </a:extLst>
          </p:cNvPr>
          <p:cNvSpPr txBox="1"/>
          <p:nvPr/>
        </p:nvSpPr>
        <p:spPr>
          <a:xfrm>
            <a:off x="2490439" y="2248829"/>
            <a:ext cx="278780" cy="83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1016866" y="2638149"/>
            <a:ext cx="8828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21661" y="3239240"/>
            <a:ext cx="9982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비밀번호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2167" y="4028445"/>
            <a:ext cx="12893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356F5-E92B-65C1-32A5-47F20187F533}"/>
              </a:ext>
            </a:extLst>
          </p:cNvPr>
          <p:cNvSpPr/>
          <p:nvPr/>
        </p:nvSpPr>
        <p:spPr>
          <a:xfrm>
            <a:off x="4535663" y="542693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0E46C-ECF9-2C05-4291-4CBCB34A04AB}"/>
              </a:ext>
            </a:extLst>
          </p:cNvPr>
          <p:cNvSpPr txBox="1"/>
          <p:nvPr/>
        </p:nvSpPr>
        <p:spPr>
          <a:xfrm>
            <a:off x="6082427" y="1937765"/>
            <a:ext cx="1161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회원가입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5014890" y="2509321"/>
            <a:ext cx="10811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아이디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4968041" y="3169492"/>
            <a:ext cx="9982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4731966" y="3747693"/>
            <a:ext cx="11464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비밀번호확인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66269" y="4497552"/>
            <a:ext cx="12893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E356F5-E92B-65C1-32A5-47F20187F533}"/>
              </a:ext>
            </a:extLst>
          </p:cNvPr>
          <p:cNvSpPr/>
          <p:nvPr/>
        </p:nvSpPr>
        <p:spPr>
          <a:xfrm>
            <a:off x="8351462" y="539655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0E46C-ECF9-2C05-4291-4CBCB34A04AB}"/>
              </a:ext>
            </a:extLst>
          </p:cNvPr>
          <p:cNvSpPr txBox="1"/>
          <p:nvPr/>
        </p:nvSpPr>
        <p:spPr>
          <a:xfrm>
            <a:off x="9692635" y="2358663"/>
            <a:ext cx="1206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    탈퇴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834537" y="3057626"/>
            <a:ext cx="8828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793946" y="3596063"/>
            <a:ext cx="11377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비밀번호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717341" y="4418927"/>
            <a:ext cx="12402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탈퇴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C6C3E-6B37-718B-BE2B-BFFBED0B0EED}"/>
              </a:ext>
            </a:extLst>
          </p:cNvPr>
          <p:cNvSpPr/>
          <p:nvPr/>
        </p:nvSpPr>
        <p:spPr>
          <a:xfrm>
            <a:off x="1807425" y="3287571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E95D55-3C43-15F5-2C04-1EC67DCDA2B0}"/>
              </a:ext>
            </a:extLst>
          </p:cNvPr>
          <p:cNvSpPr/>
          <p:nvPr/>
        </p:nvSpPr>
        <p:spPr>
          <a:xfrm>
            <a:off x="5967854" y="3747446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4271AA-A809-196E-A6D0-CEC07B94E011}"/>
              </a:ext>
            </a:extLst>
          </p:cNvPr>
          <p:cNvSpPr/>
          <p:nvPr/>
        </p:nvSpPr>
        <p:spPr>
          <a:xfrm>
            <a:off x="5966271" y="3169492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3A335B-5B52-3F97-D91D-5429E0AEC466}"/>
              </a:ext>
            </a:extLst>
          </p:cNvPr>
          <p:cNvSpPr/>
          <p:nvPr/>
        </p:nvSpPr>
        <p:spPr>
          <a:xfrm>
            <a:off x="5966269" y="2556407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35358-B2FA-5AFD-A3B7-88851463E165}"/>
              </a:ext>
            </a:extLst>
          </p:cNvPr>
          <p:cNvSpPr/>
          <p:nvPr/>
        </p:nvSpPr>
        <p:spPr>
          <a:xfrm>
            <a:off x="9628887" y="3045659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DE703-9691-641C-F14D-0C5F9A3066E5}"/>
              </a:ext>
            </a:extLst>
          </p:cNvPr>
          <p:cNvSpPr/>
          <p:nvPr/>
        </p:nvSpPr>
        <p:spPr>
          <a:xfrm>
            <a:off x="9628886" y="3596063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560234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4355" y="1375364"/>
            <a:ext cx="1788701" cy="29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361578" y="1375364"/>
            <a:ext cx="1933544" cy="29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5994348" y="707811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5826" y="695050"/>
            <a:ext cx="3734888" cy="6803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0234" y="3148224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0234" y="4601569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70" y="3433993"/>
            <a:ext cx="3726366" cy="30349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07DC4D-9553-9F0E-8EEF-609C7AB549CA}"/>
              </a:ext>
            </a:extLst>
          </p:cNvPr>
          <p:cNvSpPr/>
          <p:nvPr/>
        </p:nvSpPr>
        <p:spPr>
          <a:xfrm>
            <a:off x="551712" y="1679990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CB3FCF8-87F3-0AE9-9321-A681B024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5" y="1987935"/>
            <a:ext cx="971550" cy="97155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34" name="Picture 10" descr="삼양식품 불닭볶음면 큰컵 105g (16개) : 다나와 가격비교">
            <a:extLst>
              <a:ext uri="{FF2B5EF4-FFF2-40B4-BE49-F238E27FC236}">
                <a16:creationId xmlns:a16="http://schemas.microsoft.com/office/drawing/2014/main" id="{723A0C29-1EE4-DBA3-C84D-8336ABBC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3" y="3541855"/>
            <a:ext cx="957218" cy="9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오뚜기 진라면 매운맛 컵 65g (30개) : 다나와 가격비교">
            <a:extLst>
              <a:ext uri="{FF2B5EF4-FFF2-40B4-BE49-F238E27FC236}">
                <a16:creationId xmlns:a16="http://schemas.microsoft.com/office/drawing/2014/main" id="{50AE5424-6525-B998-65FA-3818582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3" y="5071182"/>
            <a:ext cx="822908" cy="82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DF52FE-2D16-F239-FEB2-217E5D5E0B94}"/>
              </a:ext>
            </a:extLst>
          </p:cNvPr>
          <p:cNvSpPr txBox="1"/>
          <p:nvPr/>
        </p:nvSpPr>
        <p:spPr>
          <a:xfrm>
            <a:off x="946383" y="1776527"/>
            <a:ext cx="87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참깨라면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C562A-73F8-4A16-EA25-03BBA50B3141}"/>
              </a:ext>
            </a:extLst>
          </p:cNvPr>
          <p:cNvSpPr txBox="1"/>
          <p:nvPr/>
        </p:nvSpPr>
        <p:spPr>
          <a:xfrm>
            <a:off x="728464" y="4743842"/>
            <a:ext cx="123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진라면</a:t>
            </a:r>
            <a:r>
              <a:rPr lang="ko-KR" altLang="en-US" sz="1200" dirty="0"/>
              <a:t> 매운맛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3B32F-80FA-23B8-8A39-1542FB83033A}"/>
              </a:ext>
            </a:extLst>
          </p:cNvPr>
          <p:cNvSpPr txBox="1"/>
          <p:nvPr/>
        </p:nvSpPr>
        <p:spPr>
          <a:xfrm>
            <a:off x="822514" y="3251830"/>
            <a:ext cx="99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불닭볶음면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B5F6E-CE9B-4E49-93C1-437D2D2CE67B}"/>
              </a:ext>
            </a:extLst>
          </p:cNvPr>
          <p:cNvSpPr txBox="1"/>
          <p:nvPr/>
        </p:nvSpPr>
        <p:spPr>
          <a:xfrm>
            <a:off x="3024542" y="2502785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FE3FB-870B-2BAE-151B-09F77908CFEC}"/>
              </a:ext>
            </a:extLst>
          </p:cNvPr>
          <p:cNvSpPr txBox="1"/>
          <p:nvPr/>
        </p:nvSpPr>
        <p:spPr>
          <a:xfrm>
            <a:off x="3024540" y="5263522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DF41D8-CF6E-F957-D27F-78BD0CFDD5DE}"/>
              </a:ext>
            </a:extLst>
          </p:cNvPr>
          <p:cNvSpPr txBox="1"/>
          <p:nvPr/>
        </p:nvSpPr>
        <p:spPr>
          <a:xfrm>
            <a:off x="3024541" y="3913783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A9F69F-023A-C522-0090-387E1793F46D}"/>
              </a:ext>
            </a:extLst>
          </p:cNvPr>
          <p:cNvSpPr/>
          <p:nvPr/>
        </p:nvSpPr>
        <p:spPr>
          <a:xfrm>
            <a:off x="5977304" y="1390403"/>
            <a:ext cx="3751932" cy="203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DD4E2197-A834-194B-BD7E-17032FAE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60" y="1536407"/>
            <a:ext cx="1624843" cy="162484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0ADD5C-AE3D-EE6A-DFAC-5A8CB51681ED}"/>
              </a:ext>
            </a:extLst>
          </p:cNvPr>
          <p:cNvSpPr txBox="1"/>
          <p:nvPr/>
        </p:nvSpPr>
        <p:spPr>
          <a:xfrm>
            <a:off x="8237814" y="1776527"/>
            <a:ext cx="897797" cy="2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참깨라면</a:t>
            </a:r>
          </a:p>
        </p:txBody>
      </p:sp>
    </p:spTree>
    <p:extLst>
      <p:ext uri="{BB962C8B-B14F-4D97-AF65-F5344CB8AC3E}">
        <p14:creationId xmlns:p14="http://schemas.microsoft.com/office/powerpoint/2010/main" val="11716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334EF3-85D9-95B4-FF3D-3460A3A4C66B}"/>
              </a:ext>
            </a:extLst>
          </p:cNvPr>
          <p:cNvSpPr/>
          <p:nvPr/>
        </p:nvSpPr>
        <p:spPr>
          <a:xfrm>
            <a:off x="6383591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C12703-3FE6-C847-B6AE-9F820AF76AC8}"/>
              </a:ext>
            </a:extLst>
          </p:cNvPr>
          <p:cNvSpPr/>
          <p:nvPr/>
        </p:nvSpPr>
        <p:spPr>
          <a:xfrm>
            <a:off x="7887050" y="5620624"/>
            <a:ext cx="865639" cy="53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FB933-D85E-0506-C29D-72E7C6A76C8E}"/>
              </a:ext>
            </a:extLst>
          </p:cNvPr>
          <p:cNvSpPr/>
          <p:nvPr/>
        </p:nvSpPr>
        <p:spPr>
          <a:xfrm>
            <a:off x="6392411" y="2365696"/>
            <a:ext cx="3726366" cy="2961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F44AF5-F6E0-3DA9-8ECB-DE60B8AE3EAD}"/>
              </a:ext>
            </a:extLst>
          </p:cNvPr>
          <p:cNvSpPr/>
          <p:nvPr/>
        </p:nvSpPr>
        <p:spPr>
          <a:xfrm>
            <a:off x="6392411" y="1585520"/>
            <a:ext cx="3726366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94EA2-3BEE-C24E-9DB3-F613BCADB7AA}"/>
              </a:ext>
            </a:extLst>
          </p:cNvPr>
          <p:cNvSpPr txBox="1"/>
          <p:nvPr/>
        </p:nvSpPr>
        <p:spPr>
          <a:xfrm>
            <a:off x="6365951" y="1811536"/>
            <a:ext cx="88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픽업 기간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55292A-22C2-2622-52A4-76FBD7EFF1B3}"/>
              </a:ext>
            </a:extLst>
          </p:cNvPr>
          <p:cNvSpPr/>
          <p:nvPr/>
        </p:nvSpPr>
        <p:spPr>
          <a:xfrm>
            <a:off x="6383591" y="2365696"/>
            <a:ext cx="3744006" cy="89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8AD0A8-E4D1-6FE0-D9EC-826CE9E820F2}"/>
              </a:ext>
            </a:extLst>
          </p:cNvPr>
          <p:cNvSpPr/>
          <p:nvPr/>
        </p:nvSpPr>
        <p:spPr>
          <a:xfrm>
            <a:off x="7322640" y="1821647"/>
            <a:ext cx="243280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8C4EF-2FE3-23FE-572A-DE95488A14EC}"/>
              </a:ext>
            </a:extLst>
          </p:cNvPr>
          <p:cNvSpPr txBox="1"/>
          <p:nvPr/>
        </p:nvSpPr>
        <p:spPr>
          <a:xfrm>
            <a:off x="6593100" y="2632745"/>
            <a:ext cx="57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DD4D99-C8F6-E663-D05E-E25AC1335374}"/>
              </a:ext>
            </a:extLst>
          </p:cNvPr>
          <p:cNvSpPr/>
          <p:nvPr/>
        </p:nvSpPr>
        <p:spPr>
          <a:xfrm>
            <a:off x="6392411" y="3261245"/>
            <a:ext cx="3744006" cy="89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0EF53E-F279-9378-1349-E4D1C92C4310}"/>
              </a:ext>
            </a:extLst>
          </p:cNvPr>
          <p:cNvSpPr txBox="1"/>
          <p:nvPr/>
        </p:nvSpPr>
        <p:spPr>
          <a:xfrm>
            <a:off x="6680537" y="3524664"/>
            <a:ext cx="39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6619B5-2E1D-DAF6-62B9-70F8558E2FE1}"/>
              </a:ext>
            </a:extLst>
          </p:cNvPr>
          <p:cNvSpPr/>
          <p:nvPr/>
        </p:nvSpPr>
        <p:spPr>
          <a:xfrm>
            <a:off x="7365533" y="2632746"/>
            <a:ext cx="61239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8CBA54-0623-CFF2-327F-616AB1E2F6E1}"/>
              </a:ext>
            </a:extLst>
          </p:cNvPr>
          <p:cNvSpPr/>
          <p:nvPr/>
        </p:nvSpPr>
        <p:spPr>
          <a:xfrm>
            <a:off x="7365532" y="3527060"/>
            <a:ext cx="612398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0F932-350C-7018-8B16-157F5B1FC342}"/>
              </a:ext>
            </a:extLst>
          </p:cNvPr>
          <p:cNvSpPr txBox="1"/>
          <p:nvPr/>
        </p:nvSpPr>
        <p:spPr>
          <a:xfrm>
            <a:off x="6550852" y="160796"/>
            <a:ext cx="32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구매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1C29F9-DB11-90FC-4332-82E2211057C0}"/>
              </a:ext>
            </a:extLst>
          </p:cNvPr>
          <p:cNvSpPr/>
          <p:nvPr/>
        </p:nvSpPr>
        <p:spPr>
          <a:xfrm>
            <a:off x="560234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9AF196-59D5-15BE-DA56-6E2B8E96992F}"/>
              </a:ext>
            </a:extLst>
          </p:cNvPr>
          <p:cNvSpPr/>
          <p:nvPr/>
        </p:nvSpPr>
        <p:spPr>
          <a:xfrm>
            <a:off x="560234" y="698197"/>
            <a:ext cx="3726366" cy="4628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BF1E2B-85A3-18A7-B764-8C6C1B53FB6D}"/>
              </a:ext>
            </a:extLst>
          </p:cNvPr>
          <p:cNvSpPr/>
          <p:nvPr/>
        </p:nvSpPr>
        <p:spPr>
          <a:xfrm>
            <a:off x="1990596" y="5628391"/>
            <a:ext cx="865639" cy="53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45798D-B5C0-B340-DF7B-4BA07FB0DC16}"/>
              </a:ext>
            </a:extLst>
          </p:cNvPr>
          <p:cNvSpPr/>
          <p:nvPr/>
        </p:nvSpPr>
        <p:spPr>
          <a:xfrm>
            <a:off x="560234" y="698197"/>
            <a:ext cx="3726366" cy="3504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0F5AD-87AA-D311-5285-E3AACD272F80}"/>
              </a:ext>
            </a:extLst>
          </p:cNvPr>
          <p:cNvSpPr txBox="1"/>
          <p:nvPr/>
        </p:nvSpPr>
        <p:spPr>
          <a:xfrm>
            <a:off x="812904" y="4318289"/>
            <a:ext cx="57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FF724F-5D02-DC5A-8694-7C96262D94D3}"/>
              </a:ext>
            </a:extLst>
          </p:cNvPr>
          <p:cNvSpPr/>
          <p:nvPr/>
        </p:nvSpPr>
        <p:spPr>
          <a:xfrm>
            <a:off x="792578" y="4710693"/>
            <a:ext cx="61239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3770321F-88A0-D773-2044-3FB76632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1" y="1050219"/>
            <a:ext cx="2408427" cy="240842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334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035EDD-CA6B-0196-8E6C-EDED10BC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0502"/>
              </p:ext>
            </p:extLst>
          </p:nvPr>
        </p:nvGraphicFramePr>
        <p:xfrm>
          <a:off x="8573549" y="2457974"/>
          <a:ext cx="3334001" cy="310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906">
                  <a:extLst>
                    <a:ext uri="{9D8B030D-6E8A-4147-A177-3AD203B41FA5}">
                      <a16:colId xmlns:a16="http://schemas.microsoft.com/office/drawing/2014/main" val="2169330841"/>
                    </a:ext>
                  </a:extLst>
                </a:gridCol>
                <a:gridCol w="1093976">
                  <a:extLst>
                    <a:ext uri="{9D8B030D-6E8A-4147-A177-3AD203B41FA5}">
                      <a16:colId xmlns:a16="http://schemas.microsoft.com/office/drawing/2014/main" val="2017592172"/>
                    </a:ext>
                  </a:extLst>
                </a:gridCol>
                <a:gridCol w="737422">
                  <a:extLst>
                    <a:ext uri="{9D8B030D-6E8A-4147-A177-3AD203B41FA5}">
                      <a16:colId xmlns:a16="http://schemas.microsoft.com/office/drawing/2014/main" val="3626683848"/>
                    </a:ext>
                  </a:extLst>
                </a:gridCol>
                <a:gridCol w="570697">
                  <a:extLst>
                    <a:ext uri="{9D8B030D-6E8A-4147-A177-3AD203B41FA5}">
                      <a16:colId xmlns:a16="http://schemas.microsoft.com/office/drawing/2014/main" val="3119588803"/>
                    </a:ext>
                  </a:extLst>
                </a:gridCol>
              </a:tblGrid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환불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97019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304"/>
                  </a:ext>
                </a:extLst>
              </a:tr>
              <a:tr h="460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22908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7445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5521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1584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56716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7491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697999B-E022-4F1A-F37D-C10C2FFDB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33" y="3737798"/>
            <a:ext cx="224982" cy="224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B6978E-0B0F-6AFA-C31B-CC9FF4BA6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33" y="5231318"/>
            <a:ext cx="224982" cy="224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77ADB-CD17-8821-742E-A92B83247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49" y="4859784"/>
            <a:ext cx="224982" cy="224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BD94C-FC57-98A5-94B1-4E7CF149C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49" y="4100932"/>
            <a:ext cx="224982" cy="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105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</dc:creator>
  <cp:lastModifiedBy>DIT</cp:lastModifiedBy>
  <cp:revision>142</cp:revision>
  <dcterms:created xsi:type="dcterms:W3CDTF">2023-03-17T01:25:39Z</dcterms:created>
  <dcterms:modified xsi:type="dcterms:W3CDTF">2023-05-19T03:41:22Z</dcterms:modified>
</cp:coreProperties>
</file>