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883475"/>
            <a:ext cx="6703800" cy="7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SITA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algn="r">
              <a:spcBef>
                <a:spcPts val="0"/>
              </a:spcBef>
              <a:buNone/>
            </a:pPr>
            <a:r>
              <a:rPr lang="ko" sz="1400"/>
              <a:t>  Smoke In This Area   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757150" y="32013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ko"/>
              <a:t>KCC</a:t>
            </a:r>
          </a:p>
          <a:p>
            <a:pPr lvl="0" algn="r">
              <a:spcBef>
                <a:spcPts val="0"/>
              </a:spcBef>
              <a:buNone/>
            </a:pPr>
            <a:r>
              <a:rPr lang="ko"/>
              <a:t>김주</a:t>
            </a:r>
            <a:r>
              <a:rPr lang="ko"/>
              <a:t>향, 최은주, 최유정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앱 소개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KakaoTalk_Photo_2017-09-04-18-02-35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600" y="1091175"/>
            <a:ext cx="2120549" cy="3539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kaoTalk_Photo_2017-09-04-18-02-24.png"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600" y="1048412"/>
            <a:ext cx="2048799" cy="36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이 </a:t>
            </a:r>
            <a:r>
              <a:rPr lang="ko"/>
              <a:t>앱</a:t>
            </a:r>
            <a:r>
              <a:rPr lang="ko"/>
              <a:t>을 구상한 이유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ko"/>
              <a:t>흡연자들은</a:t>
            </a:r>
            <a:r>
              <a:rPr lang="ko"/>
              <a:t> 흡연구역을 찾지 못해 헤맨다.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ko"/>
              <a:t>비 흡연자들은 </a:t>
            </a:r>
            <a:r>
              <a:rPr lang="ko"/>
              <a:t>길거리에</a:t>
            </a:r>
            <a:r>
              <a:rPr lang="ko"/>
              <a:t>서 흡연하는 사람들 때문에 간접흡연을 하게 된다.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  그러므</a:t>
            </a:r>
            <a:r>
              <a:rPr lang="ko"/>
              <a:t>로  서로 피해보지 않도록 이 앱을 구상하게 되었습니다.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기대효과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902850" y="1431650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흡연</a:t>
            </a:r>
            <a:r>
              <a:rPr lang="ko"/>
              <a:t>자 : 눈치보지 않고 흡연을 할 수 있다.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비흡연자 :  간접흡연의 피해를 입지 않는다.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