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B375F-D2EA-232F-885B-7F9ADD91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AC5086-9154-4561-B3A4-634932915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99B2D-CB2F-6909-FD7D-2DF0709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F301-96E6-C8A0-5C04-B8F79BC6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46892-8C0A-FEED-1B08-2BE2A77D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5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0956E-0D14-C1A7-E3A9-1682A427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407EDE-EFB4-88FB-C67E-4C9F5ACDB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4460F-0926-6B6E-8123-A0855D19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4ED69-7C06-EB1D-3D19-D62B94E7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1312A-1E93-F53A-30D2-FEAA46C5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8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454A2-F15F-5382-19C4-DCA337D5F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ED5F12-7925-A523-4A47-9B24C62ED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D5001-1B72-B788-9CC3-C95843D3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0A3B8-D286-AB48-8371-1A4482BD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15962-F070-133C-A9C3-CCFDC821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5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A50AA-84EB-9434-6BD2-B34653C9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BFDB8-856A-688D-165B-CC23957C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6127-ECB9-C637-A6CA-6B0B4441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3D233-39D0-A65C-1C8D-A516C7B8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5FB96-06E6-466F-457E-009BFA1E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E6E1B-2E11-B212-A183-9E27CEEE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640BC-703E-B6D7-CCF1-E98C982E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1FBB7-77C6-11BA-9E2A-334B45D3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C891E-B5E0-5BB5-ED74-7D8C2E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DBD34-FDFD-2E4B-19FF-EA329410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E6E31-F0D7-A45E-6942-A1777AD9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FE387-43D3-8F2B-40C6-2C29655EC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B1628-86B0-A8EB-F768-C9397F66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53A97-EF14-6018-CBAD-B76DE13A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9729A-0B9E-AEA5-3504-6C2B370F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88C42-C776-9E0D-B596-874A8554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76CC7-BA11-8A62-859D-602E3068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E0437-1964-1257-5C53-420435B1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DABA5-B6B4-630D-4964-D71F8DD95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62CBE2-CF31-6F41-DC7E-C0EA051C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DE8BA8-E3D7-C55E-8320-AC3F5CDFA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3BF42-BC7F-70B6-1DB4-3F76976A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08127-E730-579B-8530-1EA94AB0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A013E9-C703-DBAB-67CD-CE78CCA2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E3DDE-3422-BF91-9D8D-5D67D5AC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A1E03-876C-561A-8E66-7656C55C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3031A1-2A2E-82B6-0183-94D5CC3F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1E206-9CA0-E95D-3302-E32343AD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11060B-5583-EFA0-CCE7-E4B5F2BE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BCFA9C-6569-E77B-0155-B20E77EC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EDDBD0-4608-EF53-C2C1-4CD809B2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5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2DBF1-E59C-68B4-D49F-31E20CBA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E12F8-6CBE-653E-A2A4-C3AB448B7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603BE-AC54-DB0E-77AB-E376774D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7AB9C-9467-A207-80C0-790ADB06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B9AD8-9654-605E-C997-F1061029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3D76E-D9A0-83A3-C0FE-01C979D4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7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145C-A264-A72C-579E-0A7A0C0B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3E8335-3C2B-9F2E-7983-EEFAF84CC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9FBB4-655B-AC84-00CD-0EC50A7F1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13B0C-72FC-87B1-1318-2A3B6728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ABF32-6538-E7F8-9586-F8A9020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ECC12-77CC-31D5-9534-9AB8E72D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8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66846-904D-1746-DA21-391FFEA8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4EACB-1B47-207E-BA61-871D22404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44A8B-5634-84D5-A57E-235F84FAB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489E3-3BBB-4FAB-9F12-1EE542A83C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B6521-925E-EEB0-58EF-D74727582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B3DF4-6B30-6345-E69C-A608EB4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8C7C8-C845-4FDF-B4C6-9B6C97B8F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483A05-1BC1-DC0C-68BE-D1F56439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93080"/>
              </p:ext>
            </p:extLst>
          </p:nvPr>
        </p:nvGraphicFramePr>
        <p:xfrm>
          <a:off x="1053690" y="368096"/>
          <a:ext cx="10084620" cy="6121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924">
                  <a:extLst>
                    <a:ext uri="{9D8B030D-6E8A-4147-A177-3AD203B41FA5}">
                      <a16:colId xmlns:a16="http://schemas.microsoft.com/office/drawing/2014/main" val="1149623838"/>
                    </a:ext>
                  </a:extLst>
                </a:gridCol>
                <a:gridCol w="2016924">
                  <a:extLst>
                    <a:ext uri="{9D8B030D-6E8A-4147-A177-3AD203B41FA5}">
                      <a16:colId xmlns:a16="http://schemas.microsoft.com/office/drawing/2014/main" val="378156039"/>
                    </a:ext>
                  </a:extLst>
                </a:gridCol>
                <a:gridCol w="2016924">
                  <a:extLst>
                    <a:ext uri="{9D8B030D-6E8A-4147-A177-3AD203B41FA5}">
                      <a16:colId xmlns:a16="http://schemas.microsoft.com/office/drawing/2014/main" val="4040846127"/>
                    </a:ext>
                  </a:extLst>
                </a:gridCol>
                <a:gridCol w="2016924">
                  <a:extLst>
                    <a:ext uri="{9D8B030D-6E8A-4147-A177-3AD203B41FA5}">
                      <a16:colId xmlns:a16="http://schemas.microsoft.com/office/drawing/2014/main" val="1485456821"/>
                    </a:ext>
                  </a:extLst>
                </a:gridCol>
                <a:gridCol w="2016924">
                  <a:extLst>
                    <a:ext uri="{9D8B030D-6E8A-4147-A177-3AD203B41FA5}">
                      <a16:colId xmlns:a16="http://schemas.microsoft.com/office/drawing/2014/main" val="1461906426"/>
                    </a:ext>
                  </a:extLst>
                </a:gridCol>
              </a:tblGrid>
              <a:tr h="46949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 Model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Layer No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TCP/IP Layer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01869"/>
                  </a:ext>
                </a:extLst>
              </a:tr>
              <a:tr h="8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Alligator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Application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L7(Firewall)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HTTP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HTTPS, FTP, SCP, DNS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873105"/>
                  </a:ext>
                </a:extLst>
              </a:tr>
              <a:tr h="8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Presentation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75455"/>
                  </a:ext>
                </a:extLst>
              </a:tr>
              <a:tr h="8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Steve’s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Session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67385"/>
                  </a:ext>
                </a:extLst>
              </a:tr>
              <a:tr h="8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Touch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Transport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L4(NAT)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TCP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UDP, ICMP?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707879"/>
                  </a:ext>
                </a:extLst>
              </a:tr>
              <a:tr h="8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Not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Network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L3(Router)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IP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IPv6, ARP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38112"/>
                  </a:ext>
                </a:extLst>
              </a:tr>
              <a:tr h="8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Data Link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L2(Switch)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Ethernet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443728"/>
                  </a:ext>
                </a:extLst>
              </a:tr>
              <a:tr h="807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Please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Physical 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11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6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김주은(사이버보안전공)</dc:creator>
  <cp:lastModifiedBy>김주은(사이버보안전공)</cp:lastModifiedBy>
  <cp:revision>3</cp:revision>
  <dcterms:created xsi:type="dcterms:W3CDTF">2025-07-21T10:54:38Z</dcterms:created>
  <dcterms:modified xsi:type="dcterms:W3CDTF">2025-07-22T05:42:42Z</dcterms:modified>
</cp:coreProperties>
</file>