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82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3988665" y="3588593"/>
            <a:ext cx="387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Cell Evolution</a:t>
            </a:r>
            <a:endParaRPr lang="ko-KR" altLang="en-US" sz="44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9644832" y="6185632"/>
            <a:ext cx="22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2010180013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김준혁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 descr="1459706423_hexagon_eye_center_server_networ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2753" y="2133415"/>
            <a:ext cx="1277605" cy="12776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62419" y="4294598"/>
            <a:ext cx="1756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셀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에볼루션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1681212" y="2916257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380251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324921" y="2632432"/>
            <a:ext cx="3900645" cy="4550493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65488" y="1641114"/>
            <a:ext cx="2307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+mj-lt"/>
                <a:ea typeface="KoPub돋움체 Light" panose="02020603020101020101" pitchFamily="18" charset="-127"/>
              </a:rPr>
              <a:t>INDEX</a:t>
            </a:r>
            <a:endParaRPr lang="ko-KR" altLang="en-US" sz="5400" b="1" dirty="0">
              <a:solidFill>
                <a:schemeClr val="bg1"/>
              </a:solidFill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9346999" y="3869840"/>
            <a:ext cx="125774" cy="12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27" name="그림 26" descr="1459706423_hexagon_eye_center_server_networ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656" y="1424498"/>
            <a:ext cx="1277605" cy="127760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657708" y="3688423"/>
            <a:ext cx="177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게임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컨셉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346999" y="4640402"/>
            <a:ext cx="125774" cy="12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32" name="TextBox 31"/>
          <p:cNvSpPr txBox="1"/>
          <p:nvPr/>
        </p:nvSpPr>
        <p:spPr>
          <a:xfrm>
            <a:off x="9657708" y="4428162"/>
            <a:ext cx="177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개발 범위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46999" y="5308221"/>
            <a:ext cx="125774" cy="12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34" name="TextBox 33"/>
          <p:cNvSpPr txBox="1"/>
          <p:nvPr/>
        </p:nvSpPr>
        <p:spPr>
          <a:xfrm>
            <a:off x="9657708" y="5137077"/>
            <a:ext cx="177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실행 흐름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346999" y="5934946"/>
            <a:ext cx="125774" cy="12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9657708" y="5784351"/>
            <a:ext cx="177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개발 일정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65770" y="2106189"/>
            <a:ext cx="3821988" cy="333910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42669" y="2659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게임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컨셉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5" name="그림 34" descr="1459706423_hexagon_eye_center_server_networ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71" y="195210"/>
            <a:ext cx="667820" cy="667820"/>
          </a:xfrm>
          <a:prstGeom prst="rect">
            <a:avLst/>
          </a:prstGeom>
        </p:spPr>
      </p:pic>
      <p:pic>
        <p:nvPicPr>
          <p:cNvPr id="36" name="그림 35" descr="Cell.png"/>
          <p:cNvPicPr>
            <a:picLocks noChangeAspect="1"/>
          </p:cNvPicPr>
          <p:nvPr/>
        </p:nvPicPr>
        <p:blipFill>
          <a:blip r:embed="rId3" cstate="print"/>
          <a:srcRect l="25154" r="16106"/>
          <a:stretch>
            <a:fillRect/>
          </a:stretch>
        </p:blipFill>
        <p:spPr>
          <a:xfrm>
            <a:off x="852756" y="2031788"/>
            <a:ext cx="3821986" cy="33299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01387" y="1633575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</a:rPr>
              <a:t>세포 키우기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4399" y="5606301"/>
            <a:ext cx="4530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자신보다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작은 세포를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잡</a:t>
            </a:r>
            <a:r>
              <a:rPr lang="ko-KR" altLang="en-US" sz="2400" dirty="0" smtClean="0">
                <a:solidFill>
                  <a:schemeClr val="bg1"/>
                </a:solidFill>
              </a:rPr>
              <a:t>아 먹으며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성장한다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68622" y="2650721"/>
            <a:ext cx="4161032" cy="226032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 descr="K-00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2994" y="2572166"/>
            <a:ext cx="4183380" cy="22479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989890" y="2260302"/>
            <a:ext cx="220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dirty="0" smtClean="0">
                <a:solidFill>
                  <a:schemeClr val="bg1"/>
                </a:solidFill>
              </a:rPr>
              <a:t>전염병 주식회사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24783" y="5486395"/>
            <a:ext cx="439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성장한 세포는 선택에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따라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특성을 얻고 진화한다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2669" y="2659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prstClr val="white"/>
                </a:solidFill>
              </a:rPr>
              <a:t>개발 범위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pic>
        <p:nvPicPr>
          <p:cNvPr id="35" name="그림 34" descr="1459706423_hexagon_eye_center_server_networ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71" y="195210"/>
            <a:ext cx="667820" cy="66782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6034865"/>
              </p:ext>
            </p:extLst>
          </p:nvPr>
        </p:nvGraphicFramePr>
        <p:xfrm>
          <a:off x="2293988" y="1773526"/>
          <a:ext cx="7812360" cy="428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20"/>
                <a:gridCol w="2604120"/>
                <a:gridCol w="2604120"/>
              </a:tblGrid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캐릭터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플레이어 캐릭터 포함 총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종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플레이어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캐릭터와 각기 다른 패턴 및 특성을 가진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종의 세포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최소 </a:t>
                      </a:r>
                      <a:r>
                        <a:rPr lang="en-US" altLang="ko-KR" sz="1000" dirty="0" smtClean="0"/>
                        <a:t>100</a:t>
                      </a:r>
                      <a:r>
                        <a:rPr lang="ko-KR" altLang="en-US" sz="1000" dirty="0" smtClean="0"/>
                        <a:t>개 이상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이동을 하지 않는 단순 먹이 세포를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포함해 최소 </a:t>
                      </a:r>
                      <a:r>
                        <a:rPr lang="en-US" altLang="ko-KR" sz="1000" dirty="0" smtClean="0"/>
                        <a:t>100</a:t>
                      </a:r>
                      <a:r>
                        <a:rPr lang="ko-KR" altLang="en-US" sz="1000" dirty="0" smtClean="0"/>
                        <a:t>개 이상의 오브젝트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</a:t>
                      </a:r>
                      <a:r>
                        <a:rPr lang="ko-KR" altLang="en-US" dirty="0" err="1" smtClean="0"/>
                        <a:t>스텟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최대 속도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가속도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세포 크기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에너지 효율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개의 </a:t>
                      </a:r>
                      <a:r>
                        <a:rPr lang="ko-KR" altLang="en-US" sz="1000" baseline="0" dirty="0" err="1" smtClean="0"/>
                        <a:t>스텟을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단계 레벨로 구현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1500 unit</a:t>
                      </a:r>
                      <a:r>
                        <a:rPr lang="ko-KR" altLang="en-US" sz="1000" dirty="0" smtClean="0"/>
                        <a:t>크기의 정방형 구조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플레이어 최소 크기</a:t>
                      </a:r>
                      <a:r>
                        <a:rPr lang="ko-KR" altLang="en-US" sz="1000" baseline="0" dirty="0" smtClean="0"/>
                        <a:t> 기준으로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en-US" altLang="ko-KR" sz="1000" baseline="0" dirty="0" smtClean="0"/>
                        <a:t>1500x1500x1500</a:t>
                      </a:r>
                      <a:r>
                        <a:rPr lang="ko-KR" altLang="en-US" sz="1000" baseline="0" dirty="0" smtClean="0"/>
                        <a:t>의 정육면체 맵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카메라 </a:t>
                      </a:r>
                      <a:r>
                        <a:rPr lang="ko-KR" altLang="en-US" dirty="0" err="1" smtClean="0"/>
                        <a:t>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플레이어를 따라다니는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인칭 카메라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플레이어의 이동 방향에 따라 카메라 회전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내 세포의 크기에 따라 카메라 줌 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아웃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단계 충돌체크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프레임 저하 방지 및 </a:t>
                      </a:r>
                      <a:r>
                        <a:rPr lang="en-US" altLang="ko-KR" sz="1000" dirty="0" smtClean="0"/>
                        <a:t>FSM</a:t>
                      </a:r>
                      <a:r>
                        <a:rPr lang="ko-KR" altLang="en-US" sz="1000" dirty="0" smtClean="0"/>
                        <a:t>에서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이용할 수 있게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큰 범위로 박스 충돌 체크 후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차로 원 충돌 체크 실행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BGM 1</a:t>
                      </a:r>
                      <a:r>
                        <a:rPr lang="ko-KR" altLang="en-US" sz="1000" dirty="0" smtClean="0"/>
                        <a:t>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효과음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효과음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승리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세포 먹음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특성 선택 알림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특성 선택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2669" y="2659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prstClr val="white"/>
                </a:solidFill>
              </a:rPr>
              <a:t>실행 흐름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pic>
        <p:nvPicPr>
          <p:cNvPr id="35" name="그림 34" descr="1459706423_hexagon_eye_center_server_networ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71" y="195210"/>
            <a:ext cx="667820" cy="667820"/>
          </a:xfrm>
          <a:prstGeom prst="rect">
            <a:avLst/>
          </a:prstGeom>
        </p:spPr>
      </p:pic>
      <p:pic>
        <p:nvPicPr>
          <p:cNvPr id="6" name="그림 5" descr="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626" y="2244906"/>
            <a:ext cx="5174736" cy="3241496"/>
          </a:xfrm>
          <a:prstGeom prst="rect">
            <a:avLst/>
          </a:prstGeom>
        </p:spPr>
      </p:pic>
      <p:pic>
        <p:nvPicPr>
          <p:cNvPr id="7" name="그림 6" descr="01.png"/>
          <p:cNvPicPr>
            <a:picLocks noChangeAspect="1"/>
          </p:cNvPicPr>
          <p:nvPr/>
        </p:nvPicPr>
        <p:blipFill>
          <a:blip r:embed="rId4" cstate="print"/>
          <a:srcRect r="1221"/>
          <a:stretch>
            <a:fillRect/>
          </a:stretch>
        </p:blipFill>
        <p:spPr>
          <a:xfrm>
            <a:off x="6506350" y="2265451"/>
            <a:ext cx="5298655" cy="32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2669" y="2659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prstClr val="white"/>
                </a:solidFill>
              </a:rPr>
              <a:t>개발 일정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pic>
        <p:nvPicPr>
          <p:cNvPr id="35" name="그림 34" descr="1459706423_hexagon_eye_center_server_networ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71" y="195210"/>
            <a:ext cx="667820" cy="66782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6034865"/>
              </p:ext>
            </p:extLst>
          </p:nvPr>
        </p:nvGraphicFramePr>
        <p:xfrm>
          <a:off x="1348768" y="2112571"/>
          <a:ext cx="9613761" cy="253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99"/>
                <a:gridCol w="7171362"/>
              </a:tblGrid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r>
                        <a:rPr lang="ko-KR" altLang="en-US" sz="2400" dirty="0" smtClean="0"/>
                        <a:t>월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설        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 발표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게임에서 사용할 리소스 수집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모델 스케일 조정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프레임 워크</a:t>
                      </a:r>
                      <a:r>
                        <a:rPr lang="ko-KR" altLang="en-US" sz="1600" baseline="0" dirty="0" smtClean="0"/>
                        <a:t> 및 게임 구조 설계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프레임 워크 및 게임 구조 설계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정의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2669" y="2659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prstClr val="white"/>
                </a:solidFill>
              </a:rPr>
              <a:t>개발 일정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pic>
        <p:nvPicPr>
          <p:cNvPr id="35" name="그림 34" descr="1459706423_hexagon_eye_center_server_networ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71" y="195210"/>
            <a:ext cx="667820" cy="66782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6034865"/>
              </p:ext>
            </p:extLst>
          </p:nvPr>
        </p:nvGraphicFramePr>
        <p:xfrm>
          <a:off x="1348768" y="2112571"/>
          <a:ext cx="9613761" cy="303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99"/>
                <a:gridCol w="7171362"/>
              </a:tblGrid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</a:t>
                      </a:r>
                      <a:r>
                        <a:rPr lang="ko-KR" altLang="en-US" sz="2400" dirty="0" smtClean="0"/>
                        <a:t>월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설        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카메라</a:t>
                      </a:r>
                      <a:r>
                        <a:rPr lang="ko-KR" altLang="en-US" sz="1600" baseline="0" dirty="0" smtClean="0"/>
                        <a:t> 시스템</a:t>
                      </a:r>
                      <a:endParaRPr lang="ko-KR" altLang="en-US" sz="16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충돌체크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 </a:t>
                      </a:r>
                      <a:r>
                        <a:rPr lang="ko-KR" altLang="en-US" sz="1600" dirty="0" smtClean="0"/>
                        <a:t>및 게임 시스템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UI </a:t>
                      </a:r>
                      <a:r>
                        <a:rPr lang="ko-KR" altLang="en-US" sz="1600" dirty="0" smtClean="0"/>
                        <a:t>및 추가 게임 시스템 구현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디버그 및 밸런스 조정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4918566" y="4092026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kern="0" dirty="0" smtClean="0">
                <a:solidFill>
                  <a:schemeClr val="bg1"/>
                </a:solidFill>
                <a:latin typeface="+mj-lt"/>
                <a:ea typeface="KoPub돋움체 Light" panose="02020603020101020101" pitchFamily="18" charset="-127"/>
              </a:rPr>
              <a:t>THANK YOU</a:t>
            </a:r>
            <a:endParaRPr lang="ko-KR" altLang="en-US" sz="2400" b="1" dirty="0">
              <a:solidFill>
                <a:prstClr val="white"/>
              </a:solidFill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0" name="그림 19" descr="1459706423_hexagon_eye_center_server_networ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2753" y="2595752"/>
            <a:ext cx="1277605" cy="12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196</TotalTime>
  <Words>274</Words>
  <Application>Microsoft Office PowerPoint</Application>
  <PresentationFormat>사용자 지정</PresentationFormat>
  <Paragraphs>75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김준혁</cp:lastModifiedBy>
  <cp:revision>21</cp:revision>
  <dcterms:created xsi:type="dcterms:W3CDTF">2016-03-12T15:04:52Z</dcterms:created>
  <dcterms:modified xsi:type="dcterms:W3CDTF">2016-04-03T14:55:14Z</dcterms:modified>
</cp:coreProperties>
</file>