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62" r:id="rId5"/>
    <p:sldId id="276" r:id="rId6"/>
    <p:sldId id="277" r:id="rId7"/>
    <p:sldId id="264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60" r:id="rId19"/>
    <p:sldId id="299" r:id="rId20"/>
    <p:sldId id="300" r:id="rId21"/>
    <p:sldId id="301" r:id="rId22"/>
    <p:sldId id="279" r:id="rId23"/>
    <p:sldId id="292" r:id="rId24"/>
    <p:sldId id="293" r:id="rId25"/>
    <p:sldId id="294" r:id="rId26"/>
    <p:sldId id="282" r:id="rId27"/>
    <p:sldId id="297" r:id="rId28"/>
    <p:sldId id="298" r:id="rId29"/>
    <p:sldId id="278" r:id="rId30"/>
    <p:sldId id="296" r:id="rId31"/>
  </p:sldIdLst>
  <p:sldSz cx="12192000" cy="6858000"/>
  <p:notesSz cx="6858000" cy="9144000"/>
  <p:defaultTextStyle>
    <a:defPPr>
      <a:defRPr lang="ko-KR"/>
    </a:defPPr>
    <a:lvl1pPr marL="0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5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1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3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6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69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1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5E848-8117-4DA1-9960-414EE9D119FF}" type="doc">
      <dgm:prSet loTypeId="urn:microsoft.com/office/officeart/2005/8/layout/bProcess3" loCatId="process" qsTypeId="urn:microsoft.com/office/officeart/2005/8/quickstyle/3d4" qsCatId="3D" csTypeId="urn:microsoft.com/office/officeart/2005/8/colors/accent4_2" csCatId="accent4" phldr="1"/>
      <dgm:spPr/>
      <dgm:t>
        <a:bodyPr/>
        <a:lstStyle/>
        <a:p>
          <a:pPr latinLnBrk="1"/>
          <a:endParaRPr lang="ko-KR" altLang="en-US"/>
        </a:p>
      </dgm:t>
    </dgm:pt>
    <dgm:pt modelId="{A51568E4-3462-4983-94E3-A8EF52E519D9}">
      <dgm:prSet phldrT="[텍스트]" custT="1"/>
      <dgm:spPr/>
      <dgm:t>
        <a:bodyPr/>
        <a:lstStyle/>
        <a:p>
          <a:pPr algn="dist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사람들은 이름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전화번호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성별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</a:t>
          </a:r>
        </a:p>
        <a:p>
          <a:pPr algn="ctr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생년월일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주소를 정보로 가진다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7D44821-7E4E-49CE-8C5A-580AF2F52B6A}" type="parTrans" cxnId="{F0E34B51-4711-4A72-8E83-47F1BAE5D0A7}">
      <dgm:prSet/>
      <dgm:spPr/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50269DF-D7F5-436A-A465-26A7F4E189BC}" type="sibTrans" cxnId="{F0E34B51-4711-4A72-8E83-47F1BAE5D0A7}">
      <dgm:prSet/>
      <dgm:spPr>
        <a:ln w="28575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08A36B8-0AFC-4B48-8F98-4DDE6E770C3A}">
      <dgm:prSet phldrT="[텍스트]" custT="1"/>
      <dgm:spPr/>
      <dgm:t>
        <a:bodyPr/>
        <a:lstStyle/>
        <a:p>
          <a:pPr algn="ctr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주소는 부산시로 한정하고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</a:p>
        <a:p>
          <a:pPr algn="ctr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구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동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까지만 정의한다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CB3EFCD-FC0E-4419-82B0-C7602EF39E2A}" type="parTrans" cxnId="{6A3FF058-464D-46BA-B4E5-7686B9354E87}">
      <dgm:prSet/>
      <dgm:spPr/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29FF8DA-AF3E-4E6B-9AF2-B580521EB92D}" type="sibTrans" cxnId="{6A3FF058-464D-46BA-B4E5-7686B9354E87}">
      <dgm:prSet/>
      <dgm:spPr>
        <a:ln w="28575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83E811D-D4D0-446F-B1A4-649444E10EA8}">
      <dgm:prSet phldrT="[텍스트]" custT="1"/>
      <dgm:spPr/>
      <dgm:t>
        <a:bodyPr/>
        <a:lstStyle/>
        <a:p>
          <a:pPr algn="ctr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건물은 건물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이름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주소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전화번</a:t>
          </a:r>
          <a:r>
            <a: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호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를 정보로 가진다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6CDE6A3-3C06-41C6-8977-BEFCA8E3D1BE}" type="parTrans" cxnId="{87E329CF-E186-49F4-935B-E55332855D18}">
      <dgm:prSet/>
      <dgm:spPr/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41431DD-32FA-434D-92AB-F452FACC1198}" type="sibTrans" cxnId="{87E329CF-E186-49F4-935B-E55332855D18}">
      <dgm:prSet/>
      <dgm:spPr>
        <a:ln w="28575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28B7CFF-5834-4B97-9D01-DC242BAFD4FC}">
      <dgm:prSet phldrT="[텍스트]" custT="1"/>
      <dgm:spPr/>
      <dgm:t>
        <a:bodyPr/>
        <a:lstStyle/>
        <a:p>
          <a:pPr algn="ctr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교통수단은 버스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지하철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</a:t>
          </a:r>
        </a:p>
        <a:p>
          <a:pPr algn="ctr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택시로 한정한다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D128ECA-B13B-4D52-B790-D634011479DB}" type="parTrans" cxnId="{DB9C579A-4957-444D-A8AD-0F4C24F578E5}">
      <dgm:prSet/>
      <dgm:spPr/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046CC7B-967A-4298-8F9B-B368F7A2AF11}" type="sibTrans" cxnId="{DB9C579A-4957-444D-A8AD-0F4C24F578E5}">
      <dgm:prSet/>
      <dgm:spPr>
        <a:ln w="28575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6012100-2BD3-4E17-94F3-13EFD25435B6}">
      <dgm:prSet phldrT="[텍스트]" custT="1"/>
      <dgm:spPr/>
      <dgm:t>
        <a:bodyPr/>
        <a:lstStyle/>
        <a:p>
          <a:pPr algn="ctr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교통수단은 시간표를 </a:t>
          </a:r>
          <a:endParaRPr lang="en-US" altLang="ko-KR" sz="1200">
            <a:solidFill>
              <a:schemeClr val="tx1">
                <a:lumMod val="75000"/>
                <a:lumOff val="25000"/>
              </a:schemeClr>
            </a:solidFill>
            <a:latin typeface="맑은 고딕" panose="020B0503020000020004" pitchFamily="50" charset="-127"/>
            <a:cs typeface="Times New Roman" panose="02020603050405020304" pitchFamily="18" charset="0"/>
          </a:endParaRPr>
        </a:p>
        <a:p>
          <a:pPr algn="ctr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두고 운행한다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DB58DB8-D505-485A-8A67-479622DB5886}" type="parTrans" cxnId="{0B1FC5F4-87BF-4683-B18A-BB34557FF1B1}">
      <dgm:prSet/>
      <dgm:spPr/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6851DC8-A87C-41FE-AE03-2A6A1F71E5FF}" type="sibTrans" cxnId="{0B1FC5F4-87BF-4683-B18A-BB34557FF1B1}">
      <dgm:prSet/>
      <dgm:spPr>
        <a:ln w="28575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9319B37-5DCC-4D59-94DA-F0E92A03493C}">
      <dgm:prSet phldrT="[텍스트]" custT="1"/>
      <dgm:spPr/>
      <dgm:t>
        <a:bodyPr/>
        <a:lstStyle/>
        <a:p>
          <a:pPr algn="dist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사람들이 건물과 교통수단을 </a:t>
          </a:r>
          <a:endParaRPr lang="en-US" altLang="ko-KR" sz="1200">
            <a:solidFill>
              <a:schemeClr val="tx1">
                <a:lumMod val="75000"/>
                <a:lumOff val="25000"/>
              </a:schemeClr>
            </a:solidFill>
            <a:latin typeface="맑은 고딕" panose="020B0503020000020004" pitchFamily="50" charset="-127"/>
            <a:cs typeface="Times New Roman" panose="02020603050405020304" pitchFamily="18" charset="0"/>
          </a:endParaRPr>
        </a:p>
        <a:p>
          <a:pPr algn="dist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이용하면 방문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기록과 </a:t>
          </a:r>
          <a:endParaRPr lang="en-US" altLang="ko-KR" sz="1200">
            <a:solidFill>
              <a:schemeClr val="tx1">
                <a:lumMod val="75000"/>
                <a:lumOff val="25000"/>
              </a:schemeClr>
            </a:solidFill>
            <a:latin typeface="맑은 고딕" panose="020B0503020000020004" pitchFamily="50" charset="-127"/>
            <a:cs typeface="Times New Roman" panose="02020603050405020304" pitchFamily="18" charset="0"/>
          </a:endParaRPr>
        </a:p>
        <a:p>
          <a:pPr algn="dist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승차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기록을 남긴다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77A88EE-65DC-4A1A-8137-B25774460E8C}" type="parTrans" cxnId="{0982C3B3-8EFE-47E3-B2E4-5E3F51AFAA1B}">
      <dgm:prSet/>
      <dgm:spPr/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B95B262-A051-4D5B-92BC-3D030FAD03CC}" type="sibTrans" cxnId="{0982C3B3-8EFE-47E3-B2E4-5E3F51AFAA1B}">
      <dgm:prSet/>
      <dgm:spPr>
        <a:ln w="28575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2F4DA90-9996-4FDA-9D5E-9ECA66381444}">
      <dgm:prSet phldrT="[텍스트]" custT="1"/>
      <dgm:spPr/>
      <dgm:t>
        <a:bodyPr/>
        <a:lstStyle/>
        <a:p>
          <a:pPr algn="dist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방문기록에는 사람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방문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건물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체크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인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시간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체크아웃 시간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,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온도를 기록하여 관리한다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F63D409-F859-4DF3-B4D1-50AD9DA63EDF}" type="parTrans" cxnId="{7B5BEB9B-551A-44BC-8D9A-18F948CCC205}">
      <dgm:prSet/>
      <dgm:spPr/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F683E75-DAF8-45EC-A8E3-F0481B4FC3BF}" type="sibTrans" cxnId="{7B5BEB9B-551A-44BC-8D9A-18F948CCC205}">
      <dgm:prSet/>
      <dgm:spPr>
        <a:ln w="28575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62CAADF-D0F3-4340-95BB-4276DC36A778}">
      <dgm:prSet phldrT="[텍스트]" custT="1"/>
      <dgm:spPr/>
      <dgm:t>
        <a:bodyPr/>
        <a:lstStyle/>
        <a:p>
          <a:pPr algn="dist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승차기록에는 사람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교통수단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</a:p>
        <a:p>
          <a:pPr algn="dist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승차시간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하차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시간을 </a:t>
          </a:r>
          <a:endParaRPr lang="en-US" altLang="ko-KR" sz="1200">
            <a:solidFill>
              <a:schemeClr val="tx1">
                <a:lumMod val="75000"/>
                <a:lumOff val="25000"/>
              </a:schemeClr>
            </a:solidFill>
            <a:latin typeface="맑은 고딕" panose="020B0503020000020004" pitchFamily="50" charset="-127"/>
            <a:cs typeface="Times New Roman" panose="02020603050405020304" pitchFamily="18" charset="0"/>
          </a:endParaRPr>
        </a:p>
        <a:p>
          <a:pPr algn="dist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기록하여 관리한다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FE4DD98-93DD-4272-8D83-A9952621B81E}" type="parTrans" cxnId="{EBE1F020-D68E-4F62-8A46-DA612B930E5A}">
      <dgm:prSet/>
      <dgm:spPr/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A1A3BBF-E89E-4229-91F4-EB05C9433619}" type="sibTrans" cxnId="{EBE1F020-D68E-4F62-8A46-DA612B930E5A}">
      <dgm:prSet/>
      <dgm:spPr>
        <a:ln w="28575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FF46A93-1E8E-4D9A-8BFC-7B936FFA7201}">
      <dgm:prSet phldrT="[텍스트]" custT="1"/>
      <dgm:spPr/>
      <dgm:t>
        <a:bodyPr/>
        <a:lstStyle/>
        <a:p>
          <a:pPr algn="dist" latinLnBrk="1">
            <a:lnSpc>
              <a:spcPct val="150000"/>
            </a:lnSpc>
          </a:pPr>
          <a:r>
            <a:rPr lang="ko-KR" altLang="ko-KR" sz="11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온도가</a:t>
          </a:r>
          <a:r>
            <a:rPr lang="en-US" altLang="ko-KR" sz="11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37.5</a:t>
          </a:r>
          <a:r>
            <a:rPr lang="ko-KR" altLang="ko-KR" sz="11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도 이상인 사람은 </a:t>
          </a:r>
          <a:endParaRPr lang="en-US" altLang="ko-KR" sz="1100">
            <a:solidFill>
              <a:schemeClr val="tx1">
                <a:lumMod val="75000"/>
                <a:lumOff val="25000"/>
              </a:schemeClr>
            </a:solidFill>
            <a:latin typeface="맑은 고딕" panose="020B0503020000020004" pitchFamily="50" charset="-127"/>
            <a:cs typeface="Times New Roman" panose="02020603050405020304" pitchFamily="18" charset="0"/>
          </a:endParaRPr>
        </a:p>
        <a:p>
          <a:pPr algn="dist" latinLnBrk="1">
            <a:lnSpc>
              <a:spcPct val="150000"/>
            </a:lnSpc>
          </a:pPr>
          <a:r>
            <a:rPr lang="ko-KR" altLang="ko-KR" sz="11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검사를 받으라는 문자를 발송한다</a:t>
          </a:r>
          <a:r>
            <a:rPr lang="en-US" altLang="ko-KR" sz="11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1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226A209-C35C-4098-A230-AB71EE1FA849}" type="parTrans" cxnId="{C2F469E0-DEE5-4F19-81D5-FD049BE44FB3}">
      <dgm:prSet/>
      <dgm:spPr/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A87B338-6C8C-4452-8A17-0CEE16ABC0A1}" type="sibTrans" cxnId="{C2F469E0-DEE5-4F19-81D5-FD049BE44FB3}">
      <dgm:prSet/>
      <dgm:spPr>
        <a:ln w="28575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4164195-AA29-4C01-8784-65816DAECC19}">
      <dgm:prSet phldrT="[텍스트]" custT="1"/>
      <dgm:spPr/>
      <dgm:t>
        <a:bodyPr/>
        <a:lstStyle/>
        <a:p>
          <a:pPr algn="ctr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사람은 검사를 받고 </a:t>
          </a:r>
          <a:endParaRPr lang="en-US" altLang="ko-KR" sz="1200">
            <a:solidFill>
              <a:schemeClr val="tx1">
                <a:lumMod val="75000"/>
                <a:lumOff val="25000"/>
              </a:schemeClr>
            </a:solidFill>
            <a:latin typeface="맑은 고딕" panose="020B0503020000020004" pitchFamily="50" charset="-127"/>
            <a:cs typeface="Times New Roman" panose="02020603050405020304" pitchFamily="18" charset="0"/>
          </a:endParaRPr>
        </a:p>
        <a:p>
          <a:pPr algn="ctr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확진 판정을 받는다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4CFD3C2-797D-4A24-9DA2-9F404F25FD63}" type="parTrans" cxnId="{6B35DA4A-CE2A-41AE-9071-4E88DC1B127B}">
      <dgm:prSet/>
      <dgm:spPr/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0BCB8E7-15A8-4281-B633-487066FAD966}" type="sibTrans" cxnId="{6B35DA4A-CE2A-41AE-9071-4E88DC1B127B}">
      <dgm:prSet/>
      <dgm:spPr>
        <a:ln w="28575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42D56A8-8BFA-4A24-8437-D818C4EFA060}">
      <dgm:prSet phldrT="[텍스트]" custT="1"/>
      <dgm:spPr/>
      <dgm:t>
        <a:bodyPr/>
        <a:lstStyle/>
        <a:p>
          <a:pPr algn="dist" latinLnBrk="1">
            <a:lnSpc>
              <a:spcPct val="150000"/>
            </a:lnSpc>
          </a:pPr>
          <a:r>
            <a:rPr lang="ko-KR" altLang="ko-KR" sz="11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방문</a:t>
          </a:r>
          <a:r>
            <a:rPr lang="en-US" altLang="ko-KR" sz="11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1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기록과 승차기록에서 확진</a:t>
          </a:r>
          <a:r>
            <a:rPr lang="en-US" altLang="ko-KR" sz="11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1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판정을 받은 사람의 기록을 찾</a:t>
          </a:r>
          <a:r>
            <a: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는다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7B2D41E-3299-45EC-9F20-ECB20D63C26F}" type="parTrans" cxnId="{1FD67D0D-7766-454F-B575-C612DF4BFD1E}">
      <dgm:prSet/>
      <dgm:spPr/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4622B48-F4C3-4381-B1AA-B95BF1E28E22}" type="sibTrans" cxnId="{1FD67D0D-7766-454F-B575-C612DF4BFD1E}">
      <dgm:prSet/>
      <dgm:spPr>
        <a:ln w="28575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D319DAD-2721-4241-AD64-598C8020587D}">
      <dgm:prSet phldrT="[텍스트]" custT="1"/>
      <dgm:spPr/>
      <dgm:t>
        <a:bodyPr/>
        <a:lstStyle/>
        <a:p>
          <a:pPr algn="dist" latinLnBrk="1">
            <a:lnSpc>
              <a:spcPct val="150000"/>
            </a:lnSpc>
          </a:pP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같은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시간에 같은 건물 또는 교통수단을 이용한 사람들에게 검사를 받으라는 문자를 발송한다</a:t>
          </a:r>
          <a:r>
            <a: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7A1F092-47C6-4A38-863A-418DCD1DE36C}" type="parTrans" cxnId="{159C3BDD-6AB3-4DC6-A35E-46D1309C6CF0}">
      <dgm:prSet/>
      <dgm:spPr/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ABDEAA4-F52A-4040-8CF7-2A9B2F22BFBA}" type="sibTrans" cxnId="{159C3BDD-6AB3-4DC6-A35E-46D1309C6CF0}">
      <dgm:prSet/>
      <dgm:spPr/>
      <dgm:t>
        <a:bodyPr/>
        <a:lstStyle/>
        <a:p>
          <a:pPr latinLnBrk="1"/>
          <a:endParaRPr lang="ko-KR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1BBB574-CA64-4CF2-BA14-F06FA947BFCF}" type="pres">
      <dgm:prSet presAssocID="{4D45E848-8117-4DA1-9960-414EE9D119FF}" presName="Name0" presStyleCnt="0">
        <dgm:presLayoutVars>
          <dgm:dir/>
          <dgm:resizeHandles val="exact"/>
        </dgm:presLayoutVars>
      </dgm:prSet>
      <dgm:spPr/>
    </dgm:pt>
    <dgm:pt modelId="{DFA575EE-5F55-47F0-88CF-FCF2FC79A2D2}" type="pres">
      <dgm:prSet presAssocID="{A51568E4-3462-4983-94E3-A8EF52E519D9}" presName="node" presStyleLbl="node1" presStyleIdx="0" presStyleCnt="12">
        <dgm:presLayoutVars>
          <dgm:bulletEnabled val="1"/>
        </dgm:presLayoutVars>
      </dgm:prSet>
      <dgm:spPr/>
    </dgm:pt>
    <dgm:pt modelId="{F3203E5D-01EB-44AD-82E7-1AE581EFF801}" type="pres">
      <dgm:prSet presAssocID="{450269DF-D7F5-436A-A465-26A7F4E189BC}" presName="sibTrans" presStyleLbl="sibTrans1D1" presStyleIdx="0" presStyleCnt="11"/>
      <dgm:spPr/>
    </dgm:pt>
    <dgm:pt modelId="{7798DBD8-F630-40F5-88F2-A66FC9AB24EA}" type="pres">
      <dgm:prSet presAssocID="{450269DF-D7F5-436A-A465-26A7F4E189BC}" presName="connectorText" presStyleLbl="sibTrans1D1" presStyleIdx="0" presStyleCnt="11"/>
      <dgm:spPr/>
    </dgm:pt>
    <dgm:pt modelId="{B7A16653-AF6E-4CFD-AC87-35D02AD2464D}" type="pres">
      <dgm:prSet presAssocID="{108A36B8-0AFC-4B48-8F98-4DDE6E770C3A}" presName="node" presStyleLbl="node1" presStyleIdx="1" presStyleCnt="12">
        <dgm:presLayoutVars>
          <dgm:bulletEnabled val="1"/>
        </dgm:presLayoutVars>
      </dgm:prSet>
      <dgm:spPr/>
    </dgm:pt>
    <dgm:pt modelId="{4E2616FD-F242-43F4-A35D-322433997264}" type="pres">
      <dgm:prSet presAssocID="{029FF8DA-AF3E-4E6B-9AF2-B580521EB92D}" presName="sibTrans" presStyleLbl="sibTrans1D1" presStyleIdx="1" presStyleCnt="11"/>
      <dgm:spPr/>
    </dgm:pt>
    <dgm:pt modelId="{0DCDAAF6-5F28-40FB-A312-2CDDCC15B1A9}" type="pres">
      <dgm:prSet presAssocID="{029FF8DA-AF3E-4E6B-9AF2-B580521EB92D}" presName="connectorText" presStyleLbl="sibTrans1D1" presStyleIdx="1" presStyleCnt="11"/>
      <dgm:spPr/>
    </dgm:pt>
    <dgm:pt modelId="{277FA896-152F-4E7A-8856-F920E82BE366}" type="pres">
      <dgm:prSet presAssocID="{183E811D-D4D0-446F-B1A4-649444E10EA8}" presName="node" presStyleLbl="node1" presStyleIdx="2" presStyleCnt="12">
        <dgm:presLayoutVars>
          <dgm:bulletEnabled val="1"/>
        </dgm:presLayoutVars>
      </dgm:prSet>
      <dgm:spPr/>
    </dgm:pt>
    <dgm:pt modelId="{C741D986-A20A-45E5-88AE-F2813848ABEF}" type="pres">
      <dgm:prSet presAssocID="{641431DD-32FA-434D-92AB-F452FACC1198}" presName="sibTrans" presStyleLbl="sibTrans1D1" presStyleIdx="2" presStyleCnt="11"/>
      <dgm:spPr/>
    </dgm:pt>
    <dgm:pt modelId="{E82556E4-D987-40FB-89AE-78FE3C9C26E5}" type="pres">
      <dgm:prSet presAssocID="{641431DD-32FA-434D-92AB-F452FACC1198}" presName="connectorText" presStyleLbl="sibTrans1D1" presStyleIdx="2" presStyleCnt="11"/>
      <dgm:spPr/>
    </dgm:pt>
    <dgm:pt modelId="{25B42865-1820-44AC-9CDF-A8F0A9E49DEE}" type="pres">
      <dgm:prSet presAssocID="{A28B7CFF-5834-4B97-9D01-DC242BAFD4FC}" presName="node" presStyleLbl="node1" presStyleIdx="3" presStyleCnt="12">
        <dgm:presLayoutVars>
          <dgm:bulletEnabled val="1"/>
        </dgm:presLayoutVars>
      </dgm:prSet>
      <dgm:spPr/>
    </dgm:pt>
    <dgm:pt modelId="{EB236D43-F784-441B-B9E6-2A5EEDEFFE3A}" type="pres">
      <dgm:prSet presAssocID="{5046CC7B-967A-4298-8F9B-B368F7A2AF11}" presName="sibTrans" presStyleLbl="sibTrans1D1" presStyleIdx="3" presStyleCnt="11"/>
      <dgm:spPr/>
    </dgm:pt>
    <dgm:pt modelId="{02C15060-564E-4140-96BD-C1785828AB7C}" type="pres">
      <dgm:prSet presAssocID="{5046CC7B-967A-4298-8F9B-B368F7A2AF11}" presName="connectorText" presStyleLbl="sibTrans1D1" presStyleIdx="3" presStyleCnt="11"/>
      <dgm:spPr/>
    </dgm:pt>
    <dgm:pt modelId="{1CEAACCB-79CC-45A0-B028-5689117DEF26}" type="pres">
      <dgm:prSet presAssocID="{86012100-2BD3-4E17-94F3-13EFD25435B6}" presName="node" presStyleLbl="node1" presStyleIdx="4" presStyleCnt="12">
        <dgm:presLayoutVars>
          <dgm:bulletEnabled val="1"/>
        </dgm:presLayoutVars>
      </dgm:prSet>
      <dgm:spPr/>
    </dgm:pt>
    <dgm:pt modelId="{B40F9991-C8E5-43E9-926A-B9000BDAF29F}" type="pres">
      <dgm:prSet presAssocID="{E6851DC8-A87C-41FE-AE03-2A6A1F71E5FF}" presName="sibTrans" presStyleLbl="sibTrans1D1" presStyleIdx="4" presStyleCnt="11"/>
      <dgm:spPr/>
    </dgm:pt>
    <dgm:pt modelId="{D32A5019-CDB7-4927-9952-3F03016144D5}" type="pres">
      <dgm:prSet presAssocID="{E6851DC8-A87C-41FE-AE03-2A6A1F71E5FF}" presName="connectorText" presStyleLbl="sibTrans1D1" presStyleIdx="4" presStyleCnt="11"/>
      <dgm:spPr/>
    </dgm:pt>
    <dgm:pt modelId="{018CB497-D746-4B42-9195-467218A6825E}" type="pres">
      <dgm:prSet presAssocID="{49319B37-5DCC-4D59-94DA-F0E92A03493C}" presName="node" presStyleLbl="node1" presStyleIdx="5" presStyleCnt="12">
        <dgm:presLayoutVars>
          <dgm:bulletEnabled val="1"/>
        </dgm:presLayoutVars>
      </dgm:prSet>
      <dgm:spPr/>
    </dgm:pt>
    <dgm:pt modelId="{F8AC14C7-FB00-4C60-9DC5-3184E12ADA5E}" type="pres">
      <dgm:prSet presAssocID="{1B95B262-A051-4D5B-92BC-3D030FAD03CC}" presName="sibTrans" presStyleLbl="sibTrans1D1" presStyleIdx="5" presStyleCnt="11"/>
      <dgm:spPr/>
    </dgm:pt>
    <dgm:pt modelId="{A4312BCF-6A3F-4E77-81B1-39069C5A5A67}" type="pres">
      <dgm:prSet presAssocID="{1B95B262-A051-4D5B-92BC-3D030FAD03CC}" presName="connectorText" presStyleLbl="sibTrans1D1" presStyleIdx="5" presStyleCnt="11"/>
      <dgm:spPr/>
    </dgm:pt>
    <dgm:pt modelId="{F755DA35-90ED-4E32-9B46-5ECB89736AE4}" type="pres">
      <dgm:prSet presAssocID="{62F4DA90-9996-4FDA-9D5E-9ECA66381444}" presName="node" presStyleLbl="node1" presStyleIdx="6" presStyleCnt="12">
        <dgm:presLayoutVars>
          <dgm:bulletEnabled val="1"/>
        </dgm:presLayoutVars>
      </dgm:prSet>
      <dgm:spPr/>
    </dgm:pt>
    <dgm:pt modelId="{40F7B818-0677-437C-A4A1-1568F7D93B11}" type="pres">
      <dgm:prSet presAssocID="{9F683E75-DAF8-45EC-A8E3-F0481B4FC3BF}" presName="sibTrans" presStyleLbl="sibTrans1D1" presStyleIdx="6" presStyleCnt="11"/>
      <dgm:spPr/>
    </dgm:pt>
    <dgm:pt modelId="{DAE80F3B-8FB2-4EF4-955C-27E100486479}" type="pres">
      <dgm:prSet presAssocID="{9F683E75-DAF8-45EC-A8E3-F0481B4FC3BF}" presName="connectorText" presStyleLbl="sibTrans1D1" presStyleIdx="6" presStyleCnt="11"/>
      <dgm:spPr/>
    </dgm:pt>
    <dgm:pt modelId="{897AD6CE-2C5A-425A-BE30-81626D3B9FB2}" type="pres">
      <dgm:prSet presAssocID="{F62CAADF-D0F3-4340-95BB-4276DC36A778}" presName="node" presStyleLbl="node1" presStyleIdx="7" presStyleCnt="12">
        <dgm:presLayoutVars>
          <dgm:bulletEnabled val="1"/>
        </dgm:presLayoutVars>
      </dgm:prSet>
      <dgm:spPr/>
    </dgm:pt>
    <dgm:pt modelId="{211FD55A-3068-44C6-9AFB-45A4F63285B5}" type="pres">
      <dgm:prSet presAssocID="{8A1A3BBF-E89E-4229-91F4-EB05C9433619}" presName="sibTrans" presStyleLbl="sibTrans1D1" presStyleIdx="7" presStyleCnt="11"/>
      <dgm:spPr/>
    </dgm:pt>
    <dgm:pt modelId="{5B59EE02-9D3A-4063-8605-DCA40542A3F4}" type="pres">
      <dgm:prSet presAssocID="{8A1A3BBF-E89E-4229-91F4-EB05C9433619}" presName="connectorText" presStyleLbl="sibTrans1D1" presStyleIdx="7" presStyleCnt="11"/>
      <dgm:spPr/>
    </dgm:pt>
    <dgm:pt modelId="{6F42118B-886C-4731-A90A-1778D8AD5C7E}" type="pres">
      <dgm:prSet presAssocID="{CFF46A93-1E8E-4D9A-8BFC-7B936FFA7201}" presName="node" presStyleLbl="node1" presStyleIdx="8" presStyleCnt="12">
        <dgm:presLayoutVars>
          <dgm:bulletEnabled val="1"/>
        </dgm:presLayoutVars>
      </dgm:prSet>
      <dgm:spPr/>
    </dgm:pt>
    <dgm:pt modelId="{76801F4E-1F55-4BDF-87C9-D5CCF7A5996F}" type="pres">
      <dgm:prSet presAssocID="{DA87B338-6C8C-4452-8A17-0CEE16ABC0A1}" presName="sibTrans" presStyleLbl="sibTrans1D1" presStyleIdx="8" presStyleCnt="11"/>
      <dgm:spPr/>
    </dgm:pt>
    <dgm:pt modelId="{EF1227A1-13DF-483A-8597-04326EF57055}" type="pres">
      <dgm:prSet presAssocID="{DA87B338-6C8C-4452-8A17-0CEE16ABC0A1}" presName="connectorText" presStyleLbl="sibTrans1D1" presStyleIdx="8" presStyleCnt="11"/>
      <dgm:spPr/>
    </dgm:pt>
    <dgm:pt modelId="{8E5CED81-D20E-4CCD-9EC5-F98BE572599C}" type="pres">
      <dgm:prSet presAssocID="{D4164195-AA29-4C01-8784-65816DAECC19}" presName="node" presStyleLbl="node1" presStyleIdx="9" presStyleCnt="12">
        <dgm:presLayoutVars>
          <dgm:bulletEnabled val="1"/>
        </dgm:presLayoutVars>
      </dgm:prSet>
      <dgm:spPr/>
    </dgm:pt>
    <dgm:pt modelId="{DDBCF16C-537E-478F-90DA-1DDC64222A86}" type="pres">
      <dgm:prSet presAssocID="{50BCB8E7-15A8-4281-B633-487066FAD966}" presName="sibTrans" presStyleLbl="sibTrans1D1" presStyleIdx="9" presStyleCnt="11"/>
      <dgm:spPr/>
    </dgm:pt>
    <dgm:pt modelId="{F967001B-A5B0-4417-9A00-FAC456E04593}" type="pres">
      <dgm:prSet presAssocID="{50BCB8E7-15A8-4281-B633-487066FAD966}" presName="connectorText" presStyleLbl="sibTrans1D1" presStyleIdx="9" presStyleCnt="11"/>
      <dgm:spPr/>
    </dgm:pt>
    <dgm:pt modelId="{572ACE98-37D5-4B3B-81C3-75BCA2CE95E1}" type="pres">
      <dgm:prSet presAssocID="{342D56A8-8BFA-4A24-8437-D818C4EFA060}" presName="node" presStyleLbl="node1" presStyleIdx="10" presStyleCnt="12">
        <dgm:presLayoutVars>
          <dgm:bulletEnabled val="1"/>
        </dgm:presLayoutVars>
      </dgm:prSet>
      <dgm:spPr/>
    </dgm:pt>
    <dgm:pt modelId="{380E79D1-BC87-4612-B333-80D82A7D1A99}" type="pres">
      <dgm:prSet presAssocID="{34622B48-F4C3-4381-B1AA-B95BF1E28E22}" presName="sibTrans" presStyleLbl="sibTrans1D1" presStyleIdx="10" presStyleCnt="11"/>
      <dgm:spPr/>
    </dgm:pt>
    <dgm:pt modelId="{A0CF3C34-E3DF-4D09-A3FB-84FA5C01B425}" type="pres">
      <dgm:prSet presAssocID="{34622B48-F4C3-4381-B1AA-B95BF1E28E22}" presName="connectorText" presStyleLbl="sibTrans1D1" presStyleIdx="10" presStyleCnt="11"/>
      <dgm:spPr/>
    </dgm:pt>
    <dgm:pt modelId="{2428D65F-299D-4FBC-8034-FF26AF2EDE64}" type="pres">
      <dgm:prSet presAssocID="{3D319DAD-2721-4241-AD64-598C8020587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FD67D0D-7766-454F-B575-C612DF4BFD1E}" srcId="{4D45E848-8117-4DA1-9960-414EE9D119FF}" destId="{342D56A8-8BFA-4A24-8437-D818C4EFA060}" srcOrd="10" destOrd="0" parTransId="{B7B2D41E-3299-45EC-9F20-ECB20D63C26F}" sibTransId="{34622B48-F4C3-4381-B1AA-B95BF1E28E22}"/>
    <dgm:cxn modelId="{AF008210-34E9-4331-968E-CB8520A5AAC2}" type="presOf" srcId="{641431DD-32FA-434D-92AB-F452FACC1198}" destId="{E82556E4-D987-40FB-89AE-78FE3C9C26E5}" srcOrd="1" destOrd="0" presId="urn:microsoft.com/office/officeart/2005/8/layout/bProcess3"/>
    <dgm:cxn modelId="{7DF3A212-B0AF-46B3-98DF-8C099692F095}" type="presOf" srcId="{9F683E75-DAF8-45EC-A8E3-F0481B4FC3BF}" destId="{DAE80F3B-8FB2-4EF4-955C-27E100486479}" srcOrd="1" destOrd="0" presId="urn:microsoft.com/office/officeart/2005/8/layout/bProcess3"/>
    <dgm:cxn modelId="{A28C911D-A8C3-4025-BF3B-DBAFB14F92A5}" type="presOf" srcId="{108A36B8-0AFC-4B48-8F98-4DDE6E770C3A}" destId="{B7A16653-AF6E-4CFD-AC87-35D02AD2464D}" srcOrd="0" destOrd="0" presId="urn:microsoft.com/office/officeart/2005/8/layout/bProcess3"/>
    <dgm:cxn modelId="{EBE1F020-D68E-4F62-8A46-DA612B930E5A}" srcId="{4D45E848-8117-4DA1-9960-414EE9D119FF}" destId="{F62CAADF-D0F3-4340-95BB-4276DC36A778}" srcOrd="7" destOrd="0" parTransId="{3FE4DD98-93DD-4272-8D83-A9952621B81E}" sibTransId="{8A1A3BBF-E89E-4229-91F4-EB05C9433619}"/>
    <dgm:cxn modelId="{B9E06122-0E8F-4249-AEAB-724E00038211}" type="presOf" srcId="{4D45E848-8117-4DA1-9960-414EE9D119FF}" destId="{61BBB574-CA64-4CF2-BA14-F06FA947BFCF}" srcOrd="0" destOrd="0" presId="urn:microsoft.com/office/officeart/2005/8/layout/bProcess3"/>
    <dgm:cxn modelId="{17E23F2B-B6C5-400B-B785-186D6B00A502}" type="presOf" srcId="{34622B48-F4C3-4381-B1AA-B95BF1E28E22}" destId="{380E79D1-BC87-4612-B333-80D82A7D1A99}" srcOrd="0" destOrd="0" presId="urn:microsoft.com/office/officeart/2005/8/layout/bProcess3"/>
    <dgm:cxn modelId="{72D64731-1C5A-4B44-B7EC-038E948723D1}" type="presOf" srcId="{1B95B262-A051-4D5B-92BC-3D030FAD03CC}" destId="{A4312BCF-6A3F-4E77-81B1-39069C5A5A67}" srcOrd="1" destOrd="0" presId="urn:microsoft.com/office/officeart/2005/8/layout/bProcess3"/>
    <dgm:cxn modelId="{D6EE9231-9B1E-4B04-93AB-7C661807F7E8}" type="presOf" srcId="{49319B37-5DCC-4D59-94DA-F0E92A03493C}" destId="{018CB497-D746-4B42-9195-467218A6825E}" srcOrd="0" destOrd="0" presId="urn:microsoft.com/office/officeart/2005/8/layout/bProcess3"/>
    <dgm:cxn modelId="{7BC0CD33-527C-4D0A-8933-C92A2164832E}" type="presOf" srcId="{DA87B338-6C8C-4452-8A17-0CEE16ABC0A1}" destId="{EF1227A1-13DF-483A-8597-04326EF57055}" srcOrd="1" destOrd="0" presId="urn:microsoft.com/office/officeart/2005/8/layout/bProcess3"/>
    <dgm:cxn modelId="{3B2C5D3B-6ED8-4A0E-A9AB-9839CD82CECD}" type="presOf" srcId="{E6851DC8-A87C-41FE-AE03-2A6A1F71E5FF}" destId="{D32A5019-CDB7-4927-9952-3F03016144D5}" srcOrd="1" destOrd="0" presId="urn:microsoft.com/office/officeart/2005/8/layout/bProcess3"/>
    <dgm:cxn modelId="{1820C961-BF60-4F51-A0D1-CEF31E82F40F}" type="presOf" srcId="{183E811D-D4D0-446F-B1A4-649444E10EA8}" destId="{277FA896-152F-4E7A-8856-F920E82BE366}" srcOrd="0" destOrd="0" presId="urn:microsoft.com/office/officeart/2005/8/layout/bProcess3"/>
    <dgm:cxn modelId="{1332DE61-21D5-4B09-B588-BC5A69CEDF53}" type="presOf" srcId="{A28B7CFF-5834-4B97-9D01-DC242BAFD4FC}" destId="{25B42865-1820-44AC-9CDF-A8F0A9E49DEE}" srcOrd="0" destOrd="0" presId="urn:microsoft.com/office/officeart/2005/8/layout/bProcess3"/>
    <dgm:cxn modelId="{320C9562-BF93-4A90-AE26-B39D767F1EC9}" type="presOf" srcId="{8A1A3BBF-E89E-4229-91F4-EB05C9433619}" destId="{211FD55A-3068-44C6-9AFB-45A4F63285B5}" srcOrd="0" destOrd="0" presId="urn:microsoft.com/office/officeart/2005/8/layout/bProcess3"/>
    <dgm:cxn modelId="{EB80CC63-27A0-4C55-9210-5F2718B93CA8}" type="presOf" srcId="{D4164195-AA29-4C01-8784-65816DAECC19}" destId="{8E5CED81-D20E-4CCD-9EC5-F98BE572599C}" srcOrd="0" destOrd="0" presId="urn:microsoft.com/office/officeart/2005/8/layout/bProcess3"/>
    <dgm:cxn modelId="{C5C5B166-FA55-41EE-81BB-A065A34CB522}" type="presOf" srcId="{3D319DAD-2721-4241-AD64-598C8020587D}" destId="{2428D65F-299D-4FBC-8034-FF26AF2EDE64}" srcOrd="0" destOrd="0" presId="urn:microsoft.com/office/officeart/2005/8/layout/bProcess3"/>
    <dgm:cxn modelId="{6B35DA4A-CE2A-41AE-9071-4E88DC1B127B}" srcId="{4D45E848-8117-4DA1-9960-414EE9D119FF}" destId="{D4164195-AA29-4C01-8784-65816DAECC19}" srcOrd="9" destOrd="0" parTransId="{44CFD3C2-797D-4A24-9DA2-9F404F25FD63}" sibTransId="{50BCB8E7-15A8-4281-B633-487066FAD966}"/>
    <dgm:cxn modelId="{208DBB4E-6C20-4DAF-98F3-CF111FEF5ED9}" type="presOf" srcId="{F62CAADF-D0F3-4340-95BB-4276DC36A778}" destId="{897AD6CE-2C5A-425A-BE30-81626D3B9FB2}" srcOrd="0" destOrd="0" presId="urn:microsoft.com/office/officeart/2005/8/layout/bProcess3"/>
    <dgm:cxn modelId="{F0E34B51-4711-4A72-8E83-47F1BAE5D0A7}" srcId="{4D45E848-8117-4DA1-9960-414EE9D119FF}" destId="{A51568E4-3462-4983-94E3-A8EF52E519D9}" srcOrd="0" destOrd="0" parTransId="{A7D44821-7E4E-49CE-8C5A-580AF2F52B6A}" sibTransId="{450269DF-D7F5-436A-A465-26A7F4E189BC}"/>
    <dgm:cxn modelId="{D9E70274-74A0-498F-BE45-831E678EA24E}" type="presOf" srcId="{A51568E4-3462-4983-94E3-A8EF52E519D9}" destId="{DFA575EE-5F55-47F0-88CF-FCF2FC79A2D2}" srcOrd="0" destOrd="0" presId="urn:microsoft.com/office/officeart/2005/8/layout/bProcess3"/>
    <dgm:cxn modelId="{4A556B74-36DC-4769-9934-9C20CB27D45F}" type="presOf" srcId="{8A1A3BBF-E89E-4229-91F4-EB05C9433619}" destId="{5B59EE02-9D3A-4063-8605-DCA40542A3F4}" srcOrd="1" destOrd="0" presId="urn:microsoft.com/office/officeart/2005/8/layout/bProcess3"/>
    <dgm:cxn modelId="{8DDBF074-FD94-4685-911C-BB266200C79D}" type="presOf" srcId="{5046CC7B-967A-4298-8F9B-B368F7A2AF11}" destId="{02C15060-564E-4140-96BD-C1785828AB7C}" srcOrd="1" destOrd="0" presId="urn:microsoft.com/office/officeart/2005/8/layout/bProcess3"/>
    <dgm:cxn modelId="{6731FF77-19C3-46E8-8BCD-E065ACBDBE0D}" type="presOf" srcId="{450269DF-D7F5-436A-A465-26A7F4E189BC}" destId="{7798DBD8-F630-40F5-88F2-A66FC9AB24EA}" srcOrd="1" destOrd="0" presId="urn:microsoft.com/office/officeart/2005/8/layout/bProcess3"/>
    <dgm:cxn modelId="{6A3FF058-464D-46BA-B4E5-7686B9354E87}" srcId="{4D45E848-8117-4DA1-9960-414EE9D119FF}" destId="{108A36B8-0AFC-4B48-8F98-4DDE6E770C3A}" srcOrd="1" destOrd="0" parTransId="{7CB3EFCD-FC0E-4419-82B0-C7602EF39E2A}" sibTransId="{029FF8DA-AF3E-4E6B-9AF2-B580521EB92D}"/>
    <dgm:cxn modelId="{DAA7597F-7F87-4375-8B1A-B923ED4806B6}" type="presOf" srcId="{62F4DA90-9996-4FDA-9D5E-9ECA66381444}" destId="{F755DA35-90ED-4E32-9B46-5ECB89736AE4}" srcOrd="0" destOrd="0" presId="urn:microsoft.com/office/officeart/2005/8/layout/bProcess3"/>
    <dgm:cxn modelId="{D9BC5A8C-1570-4CC4-92F3-F9E06991ED67}" type="presOf" srcId="{34622B48-F4C3-4381-B1AA-B95BF1E28E22}" destId="{A0CF3C34-E3DF-4D09-A3FB-84FA5C01B425}" srcOrd="1" destOrd="0" presId="urn:microsoft.com/office/officeart/2005/8/layout/bProcess3"/>
    <dgm:cxn modelId="{DB9C579A-4957-444D-A8AD-0F4C24F578E5}" srcId="{4D45E848-8117-4DA1-9960-414EE9D119FF}" destId="{A28B7CFF-5834-4B97-9D01-DC242BAFD4FC}" srcOrd="3" destOrd="0" parTransId="{4D128ECA-B13B-4D52-B790-D634011479DB}" sibTransId="{5046CC7B-967A-4298-8F9B-B368F7A2AF11}"/>
    <dgm:cxn modelId="{7B5BEB9B-551A-44BC-8D9A-18F948CCC205}" srcId="{4D45E848-8117-4DA1-9960-414EE9D119FF}" destId="{62F4DA90-9996-4FDA-9D5E-9ECA66381444}" srcOrd="6" destOrd="0" parTransId="{DF63D409-F859-4DF3-B4D1-50AD9DA63EDF}" sibTransId="{9F683E75-DAF8-45EC-A8E3-F0481B4FC3BF}"/>
    <dgm:cxn modelId="{FCED019C-0FA8-4902-84E4-E47DAD88766C}" type="presOf" srcId="{641431DD-32FA-434D-92AB-F452FACC1198}" destId="{C741D986-A20A-45E5-88AE-F2813848ABEF}" srcOrd="0" destOrd="0" presId="urn:microsoft.com/office/officeart/2005/8/layout/bProcess3"/>
    <dgm:cxn modelId="{7460B9A4-B3E3-4E2E-A100-DF94EF79C0B3}" type="presOf" srcId="{DA87B338-6C8C-4452-8A17-0CEE16ABC0A1}" destId="{76801F4E-1F55-4BDF-87C9-D5CCF7A5996F}" srcOrd="0" destOrd="0" presId="urn:microsoft.com/office/officeart/2005/8/layout/bProcess3"/>
    <dgm:cxn modelId="{37A0B0AC-39AC-40D0-9D6B-882E05645E20}" type="presOf" srcId="{E6851DC8-A87C-41FE-AE03-2A6A1F71E5FF}" destId="{B40F9991-C8E5-43E9-926A-B9000BDAF29F}" srcOrd="0" destOrd="0" presId="urn:microsoft.com/office/officeart/2005/8/layout/bProcess3"/>
    <dgm:cxn modelId="{0982C3B3-8EFE-47E3-B2E4-5E3F51AFAA1B}" srcId="{4D45E848-8117-4DA1-9960-414EE9D119FF}" destId="{49319B37-5DCC-4D59-94DA-F0E92A03493C}" srcOrd="5" destOrd="0" parTransId="{177A88EE-65DC-4A1A-8137-B25774460E8C}" sibTransId="{1B95B262-A051-4D5B-92BC-3D030FAD03CC}"/>
    <dgm:cxn modelId="{AE19C9B9-1CF9-4ECE-9665-FF8544A00521}" type="presOf" srcId="{86012100-2BD3-4E17-94F3-13EFD25435B6}" destId="{1CEAACCB-79CC-45A0-B028-5689117DEF26}" srcOrd="0" destOrd="0" presId="urn:microsoft.com/office/officeart/2005/8/layout/bProcess3"/>
    <dgm:cxn modelId="{4F250BBF-BEA4-47CA-94D5-064CF9C6FC74}" type="presOf" srcId="{9F683E75-DAF8-45EC-A8E3-F0481B4FC3BF}" destId="{40F7B818-0677-437C-A4A1-1568F7D93B11}" srcOrd="0" destOrd="0" presId="urn:microsoft.com/office/officeart/2005/8/layout/bProcess3"/>
    <dgm:cxn modelId="{87E329CF-E186-49F4-935B-E55332855D18}" srcId="{4D45E848-8117-4DA1-9960-414EE9D119FF}" destId="{183E811D-D4D0-446F-B1A4-649444E10EA8}" srcOrd="2" destOrd="0" parTransId="{16CDE6A3-3C06-41C6-8977-BEFCA8E3D1BE}" sibTransId="{641431DD-32FA-434D-92AB-F452FACC1198}"/>
    <dgm:cxn modelId="{661DA8D8-6656-4728-A440-263405BEF314}" type="presOf" srcId="{1B95B262-A051-4D5B-92BC-3D030FAD03CC}" destId="{F8AC14C7-FB00-4C60-9DC5-3184E12ADA5E}" srcOrd="0" destOrd="0" presId="urn:microsoft.com/office/officeart/2005/8/layout/bProcess3"/>
    <dgm:cxn modelId="{266273DB-52FB-4730-9D32-A0EC69ACADB3}" type="presOf" srcId="{CFF46A93-1E8E-4D9A-8BFC-7B936FFA7201}" destId="{6F42118B-886C-4731-A90A-1778D8AD5C7E}" srcOrd="0" destOrd="0" presId="urn:microsoft.com/office/officeart/2005/8/layout/bProcess3"/>
    <dgm:cxn modelId="{39B25DDC-9AB6-4635-810A-27CA63D53D8A}" type="presOf" srcId="{029FF8DA-AF3E-4E6B-9AF2-B580521EB92D}" destId="{4E2616FD-F242-43F4-A35D-322433997264}" srcOrd="0" destOrd="0" presId="urn:microsoft.com/office/officeart/2005/8/layout/bProcess3"/>
    <dgm:cxn modelId="{159C3BDD-6AB3-4DC6-A35E-46D1309C6CF0}" srcId="{4D45E848-8117-4DA1-9960-414EE9D119FF}" destId="{3D319DAD-2721-4241-AD64-598C8020587D}" srcOrd="11" destOrd="0" parTransId="{77A1F092-47C6-4A38-863A-418DCD1DE36C}" sibTransId="{CABDEAA4-F52A-4040-8CF7-2A9B2F22BFBA}"/>
    <dgm:cxn modelId="{C2F469E0-DEE5-4F19-81D5-FD049BE44FB3}" srcId="{4D45E848-8117-4DA1-9960-414EE9D119FF}" destId="{CFF46A93-1E8E-4D9A-8BFC-7B936FFA7201}" srcOrd="8" destOrd="0" parTransId="{5226A209-C35C-4098-A230-AB71EE1FA849}" sibTransId="{DA87B338-6C8C-4452-8A17-0CEE16ABC0A1}"/>
    <dgm:cxn modelId="{7FBE27E1-2E06-44C7-870B-B04526A86D44}" type="presOf" srcId="{029FF8DA-AF3E-4E6B-9AF2-B580521EB92D}" destId="{0DCDAAF6-5F28-40FB-A312-2CDDCC15B1A9}" srcOrd="1" destOrd="0" presId="urn:microsoft.com/office/officeart/2005/8/layout/bProcess3"/>
    <dgm:cxn modelId="{37B718E8-6F72-4D6A-BE45-0D618FD49917}" type="presOf" srcId="{50BCB8E7-15A8-4281-B633-487066FAD966}" destId="{DDBCF16C-537E-478F-90DA-1DDC64222A86}" srcOrd="0" destOrd="0" presId="urn:microsoft.com/office/officeart/2005/8/layout/bProcess3"/>
    <dgm:cxn modelId="{309B89E9-8E59-4CFB-A5C6-352E8D36890F}" type="presOf" srcId="{5046CC7B-967A-4298-8F9B-B368F7A2AF11}" destId="{EB236D43-F784-441B-B9E6-2A5EEDEFFE3A}" srcOrd="0" destOrd="0" presId="urn:microsoft.com/office/officeart/2005/8/layout/bProcess3"/>
    <dgm:cxn modelId="{0B1FC5F4-87BF-4683-B18A-BB34557FF1B1}" srcId="{4D45E848-8117-4DA1-9960-414EE9D119FF}" destId="{86012100-2BD3-4E17-94F3-13EFD25435B6}" srcOrd="4" destOrd="0" parTransId="{BDB58DB8-D505-485A-8A67-479622DB5886}" sibTransId="{E6851DC8-A87C-41FE-AE03-2A6A1F71E5FF}"/>
    <dgm:cxn modelId="{592089F7-EA4E-4DAA-96C5-770BD7BDBF97}" type="presOf" srcId="{50BCB8E7-15A8-4281-B633-487066FAD966}" destId="{F967001B-A5B0-4417-9A00-FAC456E04593}" srcOrd="1" destOrd="0" presId="urn:microsoft.com/office/officeart/2005/8/layout/bProcess3"/>
    <dgm:cxn modelId="{6FE3F1FD-2E4B-4EA6-931F-39935BCABA55}" type="presOf" srcId="{342D56A8-8BFA-4A24-8437-D818C4EFA060}" destId="{572ACE98-37D5-4B3B-81C3-75BCA2CE95E1}" srcOrd="0" destOrd="0" presId="urn:microsoft.com/office/officeart/2005/8/layout/bProcess3"/>
    <dgm:cxn modelId="{45A385FF-C023-492F-B03C-18A7EB169F6A}" type="presOf" srcId="{450269DF-D7F5-436A-A465-26A7F4E189BC}" destId="{F3203E5D-01EB-44AD-82E7-1AE581EFF801}" srcOrd="0" destOrd="0" presId="urn:microsoft.com/office/officeart/2005/8/layout/bProcess3"/>
    <dgm:cxn modelId="{790C5B7E-076C-4CC1-A3FD-9B80FE6D69CD}" type="presParOf" srcId="{61BBB574-CA64-4CF2-BA14-F06FA947BFCF}" destId="{DFA575EE-5F55-47F0-88CF-FCF2FC79A2D2}" srcOrd="0" destOrd="0" presId="urn:microsoft.com/office/officeart/2005/8/layout/bProcess3"/>
    <dgm:cxn modelId="{ABA74E6A-EFCE-48D1-B2F6-3904B0585A5B}" type="presParOf" srcId="{61BBB574-CA64-4CF2-BA14-F06FA947BFCF}" destId="{F3203E5D-01EB-44AD-82E7-1AE581EFF801}" srcOrd="1" destOrd="0" presId="urn:microsoft.com/office/officeart/2005/8/layout/bProcess3"/>
    <dgm:cxn modelId="{97498795-A888-4BAE-82F9-A3F36D020EF8}" type="presParOf" srcId="{F3203E5D-01EB-44AD-82E7-1AE581EFF801}" destId="{7798DBD8-F630-40F5-88F2-A66FC9AB24EA}" srcOrd="0" destOrd="0" presId="urn:microsoft.com/office/officeart/2005/8/layout/bProcess3"/>
    <dgm:cxn modelId="{27559CDE-E315-44F2-B6B5-878D9DC393E6}" type="presParOf" srcId="{61BBB574-CA64-4CF2-BA14-F06FA947BFCF}" destId="{B7A16653-AF6E-4CFD-AC87-35D02AD2464D}" srcOrd="2" destOrd="0" presId="urn:microsoft.com/office/officeart/2005/8/layout/bProcess3"/>
    <dgm:cxn modelId="{BD9AB40F-014D-45BC-AC66-53DE2463199C}" type="presParOf" srcId="{61BBB574-CA64-4CF2-BA14-F06FA947BFCF}" destId="{4E2616FD-F242-43F4-A35D-322433997264}" srcOrd="3" destOrd="0" presId="urn:microsoft.com/office/officeart/2005/8/layout/bProcess3"/>
    <dgm:cxn modelId="{FAD44CBD-AE6A-40BF-8DA3-5FA6AB17433D}" type="presParOf" srcId="{4E2616FD-F242-43F4-A35D-322433997264}" destId="{0DCDAAF6-5F28-40FB-A312-2CDDCC15B1A9}" srcOrd="0" destOrd="0" presId="urn:microsoft.com/office/officeart/2005/8/layout/bProcess3"/>
    <dgm:cxn modelId="{FEFCB7FF-D9F0-4E3F-A04D-E9A42922B333}" type="presParOf" srcId="{61BBB574-CA64-4CF2-BA14-F06FA947BFCF}" destId="{277FA896-152F-4E7A-8856-F920E82BE366}" srcOrd="4" destOrd="0" presId="urn:microsoft.com/office/officeart/2005/8/layout/bProcess3"/>
    <dgm:cxn modelId="{CD21E2D3-EDE0-4C87-97CC-A521658AD1FE}" type="presParOf" srcId="{61BBB574-CA64-4CF2-BA14-F06FA947BFCF}" destId="{C741D986-A20A-45E5-88AE-F2813848ABEF}" srcOrd="5" destOrd="0" presId="urn:microsoft.com/office/officeart/2005/8/layout/bProcess3"/>
    <dgm:cxn modelId="{20E0D947-1B12-4688-9626-8D80CE47AF39}" type="presParOf" srcId="{C741D986-A20A-45E5-88AE-F2813848ABEF}" destId="{E82556E4-D987-40FB-89AE-78FE3C9C26E5}" srcOrd="0" destOrd="0" presId="urn:microsoft.com/office/officeart/2005/8/layout/bProcess3"/>
    <dgm:cxn modelId="{F0605CDD-ED69-476B-88C0-E018A7BC88E2}" type="presParOf" srcId="{61BBB574-CA64-4CF2-BA14-F06FA947BFCF}" destId="{25B42865-1820-44AC-9CDF-A8F0A9E49DEE}" srcOrd="6" destOrd="0" presId="urn:microsoft.com/office/officeart/2005/8/layout/bProcess3"/>
    <dgm:cxn modelId="{6F1096FA-585D-466B-B3FE-8376A194539F}" type="presParOf" srcId="{61BBB574-CA64-4CF2-BA14-F06FA947BFCF}" destId="{EB236D43-F784-441B-B9E6-2A5EEDEFFE3A}" srcOrd="7" destOrd="0" presId="urn:microsoft.com/office/officeart/2005/8/layout/bProcess3"/>
    <dgm:cxn modelId="{1E0B0D46-62A4-48B0-AD4E-C49502AB5B88}" type="presParOf" srcId="{EB236D43-F784-441B-B9E6-2A5EEDEFFE3A}" destId="{02C15060-564E-4140-96BD-C1785828AB7C}" srcOrd="0" destOrd="0" presId="urn:microsoft.com/office/officeart/2005/8/layout/bProcess3"/>
    <dgm:cxn modelId="{C11D9647-6E6B-4480-BF88-C363F29B443F}" type="presParOf" srcId="{61BBB574-CA64-4CF2-BA14-F06FA947BFCF}" destId="{1CEAACCB-79CC-45A0-B028-5689117DEF26}" srcOrd="8" destOrd="0" presId="urn:microsoft.com/office/officeart/2005/8/layout/bProcess3"/>
    <dgm:cxn modelId="{7621BA34-29AD-42E0-AFAD-1154C8446C4D}" type="presParOf" srcId="{61BBB574-CA64-4CF2-BA14-F06FA947BFCF}" destId="{B40F9991-C8E5-43E9-926A-B9000BDAF29F}" srcOrd="9" destOrd="0" presId="urn:microsoft.com/office/officeart/2005/8/layout/bProcess3"/>
    <dgm:cxn modelId="{C6EB6E3C-0B4D-4052-BCA3-91F8FAC1003B}" type="presParOf" srcId="{B40F9991-C8E5-43E9-926A-B9000BDAF29F}" destId="{D32A5019-CDB7-4927-9952-3F03016144D5}" srcOrd="0" destOrd="0" presId="urn:microsoft.com/office/officeart/2005/8/layout/bProcess3"/>
    <dgm:cxn modelId="{EDE9DFC5-98D7-41EE-9FE3-A2317E7183FC}" type="presParOf" srcId="{61BBB574-CA64-4CF2-BA14-F06FA947BFCF}" destId="{018CB497-D746-4B42-9195-467218A6825E}" srcOrd="10" destOrd="0" presId="urn:microsoft.com/office/officeart/2005/8/layout/bProcess3"/>
    <dgm:cxn modelId="{35D71E76-E4F4-4387-9ADD-C1F2F16B8906}" type="presParOf" srcId="{61BBB574-CA64-4CF2-BA14-F06FA947BFCF}" destId="{F8AC14C7-FB00-4C60-9DC5-3184E12ADA5E}" srcOrd="11" destOrd="0" presId="urn:microsoft.com/office/officeart/2005/8/layout/bProcess3"/>
    <dgm:cxn modelId="{1CF055BE-0F2B-4F79-869B-4B8427BE8A16}" type="presParOf" srcId="{F8AC14C7-FB00-4C60-9DC5-3184E12ADA5E}" destId="{A4312BCF-6A3F-4E77-81B1-39069C5A5A67}" srcOrd="0" destOrd="0" presId="urn:microsoft.com/office/officeart/2005/8/layout/bProcess3"/>
    <dgm:cxn modelId="{8855A6D8-89CE-4004-9BF6-93142D223507}" type="presParOf" srcId="{61BBB574-CA64-4CF2-BA14-F06FA947BFCF}" destId="{F755DA35-90ED-4E32-9B46-5ECB89736AE4}" srcOrd="12" destOrd="0" presId="urn:microsoft.com/office/officeart/2005/8/layout/bProcess3"/>
    <dgm:cxn modelId="{E496D122-41E0-469F-BA3F-93CFB7B3C370}" type="presParOf" srcId="{61BBB574-CA64-4CF2-BA14-F06FA947BFCF}" destId="{40F7B818-0677-437C-A4A1-1568F7D93B11}" srcOrd="13" destOrd="0" presId="urn:microsoft.com/office/officeart/2005/8/layout/bProcess3"/>
    <dgm:cxn modelId="{65EC9038-59A8-4528-A8FF-CCED4FDEBC62}" type="presParOf" srcId="{40F7B818-0677-437C-A4A1-1568F7D93B11}" destId="{DAE80F3B-8FB2-4EF4-955C-27E100486479}" srcOrd="0" destOrd="0" presId="urn:microsoft.com/office/officeart/2005/8/layout/bProcess3"/>
    <dgm:cxn modelId="{7E484367-9422-49BD-9F77-98F011BA2628}" type="presParOf" srcId="{61BBB574-CA64-4CF2-BA14-F06FA947BFCF}" destId="{897AD6CE-2C5A-425A-BE30-81626D3B9FB2}" srcOrd="14" destOrd="0" presId="urn:microsoft.com/office/officeart/2005/8/layout/bProcess3"/>
    <dgm:cxn modelId="{18EC8EB6-90F3-4AE9-B31A-356664F5480F}" type="presParOf" srcId="{61BBB574-CA64-4CF2-BA14-F06FA947BFCF}" destId="{211FD55A-3068-44C6-9AFB-45A4F63285B5}" srcOrd="15" destOrd="0" presId="urn:microsoft.com/office/officeart/2005/8/layout/bProcess3"/>
    <dgm:cxn modelId="{BF17EB76-4E1A-4999-B3E9-BE93DE12D3E9}" type="presParOf" srcId="{211FD55A-3068-44C6-9AFB-45A4F63285B5}" destId="{5B59EE02-9D3A-4063-8605-DCA40542A3F4}" srcOrd="0" destOrd="0" presId="urn:microsoft.com/office/officeart/2005/8/layout/bProcess3"/>
    <dgm:cxn modelId="{82028E2C-49C1-4656-8AFD-497C758EF366}" type="presParOf" srcId="{61BBB574-CA64-4CF2-BA14-F06FA947BFCF}" destId="{6F42118B-886C-4731-A90A-1778D8AD5C7E}" srcOrd="16" destOrd="0" presId="urn:microsoft.com/office/officeart/2005/8/layout/bProcess3"/>
    <dgm:cxn modelId="{550F7CB9-1F68-4275-864C-E28D5AC67B46}" type="presParOf" srcId="{61BBB574-CA64-4CF2-BA14-F06FA947BFCF}" destId="{76801F4E-1F55-4BDF-87C9-D5CCF7A5996F}" srcOrd="17" destOrd="0" presId="urn:microsoft.com/office/officeart/2005/8/layout/bProcess3"/>
    <dgm:cxn modelId="{97A00DE5-0673-486C-AB9C-9924DB887074}" type="presParOf" srcId="{76801F4E-1F55-4BDF-87C9-D5CCF7A5996F}" destId="{EF1227A1-13DF-483A-8597-04326EF57055}" srcOrd="0" destOrd="0" presId="urn:microsoft.com/office/officeart/2005/8/layout/bProcess3"/>
    <dgm:cxn modelId="{83C852B2-9CE6-40FF-9CBD-B1617024F1A7}" type="presParOf" srcId="{61BBB574-CA64-4CF2-BA14-F06FA947BFCF}" destId="{8E5CED81-D20E-4CCD-9EC5-F98BE572599C}" srcOrd="18" destOrd="0" presId="urn:microsoft.com/office/officeart/2005/8/layout/bProcess3"/>
    <dgm:cxn modelId="{C424C803-402F-47CB-8439-2C66255D3EA7}" type="presParOf" srcId="{61BBB574-CA64-4CF2-BA14-F06FA947BFCF}" destId="{DDBCF16C-537E-478F-90DA-1DDC64222A86}" srcOrd="19" destOrd="0" presId="urn:microsoft.com/office/officeart/2005/8/layout/bProcess3"/>
    <dgm:cxn modelId="{01DEFA9A-49FA-4CE9-BF99-573F8BB23F64}" type="presParOf" srcId="{DDBCF16C-537E-478F-90DA-1DDC64222A86}" destId="{F967001B-A5B0-4417-9A00-FAC456E04593}" srcOrd="0" destOrd="0" presId="urn:microsoft.com/office/officeart/2005/8/layout/bProcess3"/>
    <dgm:cxn modelId="{6CD24C4F-31BA-4D38-AF8A-7D8218BC5D20}" type="presParOf" srcId="{61BBB574-CA64-4CF2-BA14-F06FA947BFCF}" destId="{572ACE98-37D5-4B3B-81C3-75BCA2CE95E1}" srcOrd="20" destOrd="0" presId="urn:microsoft.com/office/officeart/2005/8/layout/bProcess3"/>
    <dgm:cxn modelId="{AB728CC3-C8A5-4708-B76C-0BB7CEAC4F66}" type="presParOf" srcId="{61BBB574-CA64-4CF2-BA14-F06FA947BFCF}" destId="{380E79D1-BC87-4612-B333-80D82A7D1A99}" srcOrd="21" destOrd="0" presId="urn:microsoft.com/office/officeart/2005/8/layout/bProcess3"/>
    <dgm:cxn modelId="{A211C991-0EF8-48EA-B2D7-C93789CD2C2C}" type="presParOf" srcId="{380E79D1-BC87-4612-B333-80D82A7D1A99}" destId="{A0CF3C34-E3DF-4D09-A3FB-84FA5C01B425}" srcOrd="0" destOrd="0" presId="urn:microsoft.com/office/officeart/2005/8/layout/bProcess3"/>
    <dgm:cxn modelId="{66544FF0-E481-4011-9336-1533CF908788}" type="presParOf" srcId="{61BBB574-CA64-4CF2-BA14-F06FA947BFCF}" destId="{2428D65F-299D-4FBC-8034-FF26AF2EDE64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03E5D-01EB-44AD-82E7-1AE581EFF801}">
      <dsp:nvSpPr>
        <dsp:cNvPr id="0" name=""/>
        <dsp:cNvSpPr/>
      </dsp:nvSpPr>
      <dsp:spPr>
        <a:xfrm>
          <a:off x="2432889" y="676118"/>
          <a:ext cx="520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151" y="45720"/>
              </a:lnTo>
            </a:path>
          </a:pathLst>
        </a:custGeom>
        <a:noFill/>
        <a:ln w="28575" cap="flat" cmpd="sng" algn="ctr">
          <a:solidFill>
            <a:schemeClr val="bg2">
              <a:lumMod val="5000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679196" y="719082"/>
        <a:ext cx="27537" cy="5512"/>
      </dsp:txXfrm>
    </dsp:sp>
    <dsp:sp modelId="{DFA575EE-5F55-47F0-88CF-FCF2FC79A2D2}">
      <dsp:nvSpPr>
        <dsp:cNvPr id="0" name=""/>
        <dsp:cNvSpPr/>
      </dsp:nvSpPr>
      <dsp:spPr>
        <a:xfrm>
          <a:off x="40117" y="3466"/>
          <a:ext cx="2394572" cy="1436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dist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사람들은 이름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전화번호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성별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</a:t>
          </a:r>
        </a:p>
        <a:p>
          <a:pPr marL="0" lvl="0" indent="0" algn="ctr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생년월일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주소를 정보로 가진다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0117" y="3466"/>
        <a:ext cx="2394572" cy="1436743"/>
      </dsp:txXfrm>
    </dsp:sp>
    <dsp:sp modelId="{4E2616FD-F242-43F4-A35D-322433997264}">
      <dsp:nvSpPr>
        <dsp:cNvPr id="0" name=""/>
        <dsp:cNvSpPr/>
      </dsp:nvSpPr>
      <dsp:spPr>
        <a:xfrm>
          <a:off x="5378213" y="676118"/>
          <a:ext cx="520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151" y="45720"/>
              </a:lnTo>
            </a:path>
          </a:pathLst>
        </a:custGeom>
        <a:noFill/>
        <a:ln w="28575" cap="flat" cmpd="sng" algn="ctr">
          <a:solidFill>
            <a:schemeClr val="bg2">
              <a:lumMod val="5000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624520" y="719082"/>
        <a:ext cx="27537" cy="5512"/>
      </dsp:txXfrm>
    </dsp:sp>
    <dsp:sp modelId="{B7A16653-AF6E-4CFD-AC87-35D02AD2464D}">
      <dsp:nvSpPr>
        <dsp:cNvPr id="0" name=""/>
        <dsp:cNvSpPr/>
      </dsp:nvSpPr>
      <dsp:spPr>
        <a:xfrm>
          <a:off x="2985441" y="3466"/>
          <a:ext cx="2394572" cy="1436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주소는 부산시로 한정하고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</a:p>
        <a:p>
          <a:pPr marL="0" lvl="0" indent="0" algn="ctr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구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동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까지만 정의한다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985441" y="3466"/>
        <a:ext cx="2394572" cy="1436743"/>
      </dsp:txXfrm>
    </dsp:sp>
    <dsp:sp modelId="{C741D986-A20A-45E5-88AE-F2813848ABEF}">
      <dsp:nvSpPr>
        <dsp:cNvPr id="0" name=""/>
        <dsp:cNvSpPr/>
      </dsp:nvSpPr>
      <dsp:spPr>
        <a:xfrm>
          <a:off x="8323536" y="676118"/>
          <a:ext cx="520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151" y="45720"/>
              </a:lnTo>
            </a:path>
          </a:pathLst>
        </a:custGeom>
        <a:noFill/>
        <a:ln w="28575" cap="flat" cmpd="sng" algn="ctr">
          <a:solidFill>
            <a:schemeClr val="bg2">
              <a:lumMod val="5000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8569843" y="719082"/>
        <a:ext cx="27537" cy="5512"/>
      </dsp:txXfrm>
    </dsp:sp>
    <dsp:sp modelId="{277FA896-152F-4E7A-8856-F920E82BE366}">
      <dsp:nvSpPr>
        <dsp:cNvPr id="0" name=""/>
        <dsp:cNvSpPr/>
      </dsp:nvSpPr>
      <dsp:spPr>
        <a:xfrm>
          <a:off x="5930764" y="3466"/>
          <a:ext cx="2394572" cy="1436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건물은 건물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이름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주소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전화번</a:t>
          </a:r>
          <a:r>
            <a:rPr lang="ko-KR" altLang="en-US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호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를 정보로 가진다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930764" y="3466"/>
        <a:ext cx="2394572" cy="1436743"/>
      </dsp:txXfrm>
    </dsp:sp>
    <dsp:sp modelId="{EB236D43-F784-441B-B9E6-2A5EEDEFFE3A}">
      <dsp:nvSpPr>
        <dsp:cNvPr id="0" name=""/>
        <dsp:cNvSpPr/>
      </dsp:nvSpPr>
      <dsp:spPr>
        <a:xfrm>
          <a:off x="1237403" y="1438410"/>
          <a:ext cx="8835971" cy="520151"/>
        </a:xfrm>
        <a:custGeom>
          <a:avLst/>
          <a:gdLst/>
          <a:ahLst/>
          <a:cxnLst/>
          <a:rect l="0" t="0" r="0" b="0"/>
          <a:pathLst>
            <a:path>
              <a:moveTo>
                <a:pt x="8835971" y="0"/>
              </a:moveTo>
              <a:lnTo>
                <a:pt x="8835971" y="277175"/>
              </a:lnTo>
              <a:lnTo>
                <a:pt x="0" y="277175"/>
              </a:lnTo>
              <a:lnTo>
                <a:pt x="0" y="520151"/>
              </a:lnTo>
            </a:path>
          </a:pathLst>
        </a:custGeom>
        <a:noFill/>
        <a:ln w="28575" cap="flat" cmpd="sng" algn="ctr">
          <a:solidFill>
            <a:schemeClr val="bg2">
              <a:lumMod val="5000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434061" y="1695729"/>
        <a:ext cx="442655" cy="5512"/>
      </dsp:txXfrm>
    </dsp:sp>
    <dsp:sp modelId="{25B42865-1820-44AC-9CDF-A8F0A9E49DEE}">
      <dsp:nvSpPr>
        <dsp:cNvPr id="0" name=""/>
        <dsp:cNvSpPr/>
      </dsp:nvSpPr>
      <dsp:spPr>
        <a:xfrm>
          <a:off x="8876088" y="3466"/>
          <a:ext cx="2394572" cy="1436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교통수단은 버스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지하철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</a:t>
          </a:r>
        </a:p>
        <a:p>
          <a:pPr marL="0" lvl="0" indent="0" algn="ctr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택시로 한정한다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8876088" y="3466"/>
        <a:ext cx="2394572" cy="1436743"/>
      </dsp:txXfrm>
    </dsp:sp>
    <dsp:sp modelId="{B40F9991-C8E5-43E9-926A-B9000BDAF29F}">
      <dsp:nvSpPr>
        <dsp:cNvPr id="0" name=""/>
        <dsp:cNvSpPr/>
      </dsp:nvSpPr>
      <dsp:spPr>
        <a:xfrm>
          <a:off x="2432889" y="2663613"/>
          <a:ext cx="520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151" y="45720"/>
              </a:lnTo>
            </a:path>
          </a:pathLst>
        </a:custGeom>
        <a:noFill/>
        <a:ln w="28575" cap="flat" cmpd="sng" algn="ctr">
          <a:solidFill>
            <a:schemeClr val="bg2">
              <a:lumMod val="5000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679196" y="2706577"/>
        <a:ext cx="27537" cy="5512"/>
      </dsp:txXfrm>
    </dsp:sp>
    <dsp:sp modelId="{1CEAACCB-79CC-45A0-B028-5689117DEF26}">
      <dsp:nvSpPr>
        <dsp:cNvPr id="0" name=""/>
        <dsp:cNvSpPr/>
      </dsp:nvSpPr>
      <dsp:spPr>
        <a:xfrm>
          <a:off x="40117" y="1990961"/>
          <a:ext cx="2394572" cy="1436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교통수단은 시간표를 </a:t>
          </a:r>
          <a:endParaRPr lang="en-US" altLang="ko-KR" sz="1200" kern="1200">
            <a:solidFill>
              <a:schemeClr val="tx1">
                <a:lumMod val="75000"/>
                <a:lumOff val="25000"/>
              </a:schemeClr>
            </a:solidFill>
            <a:latin typeface="맑은 고딕" panose="020B0503020000020004" pitchFamily="50" charset="-127"/>
            <a:cs typeface="Times New Roman" panose="02020603050405020304" pitchFamily="18" charset="0"/>
          </a:endParaRPr>
        </a:p>
        <a:p>
          <a:pPr marL="0" lvl="0" indent="0" algn="ctr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두고 운행한다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0117" y="1990961"/>
        <a:ext cx="2394572" cy="1436743"/>
      </dsp:txXfrm>
    </dsp:sp>
    <dsp:sp modelId="{F8AC14C7-FB00-4C60-9DC5-3184E12ADA5E}">
      <dsp:nvSpPr>
        <dsp:cNvPr id="0" name=""/>
        <dsp:cNvSpPr/>
      </dsp:nvSpPr>
      <dsp:spPr>
        <a:xfrm>
          <a:off x="5378213" y="2663613"/>
          <a:ext cx="520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151" y="45720"/>
              </a:lnTo>
            </a:path>
          </a:pathLst>
        </a:custGeom>
        <a:noFill/>
        <a:ln w="28575" cap="flat" cmpd="sng" algn="ctr">
          <a:solidFill>
            <a:schemeClr val="bg2">
              <a:lumMod val="5000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624520" y="2706577"/>
        <a:ext cx="27537" cy="5512"/>
      </dsp:txXfrm>
    </dsp:sp>
    <dsp:sp modelId="{018CB497-D746-4B42-9195-467218A6825E}">
      <dsp:nvSpPr>
        <dsp:cNvPr id="0" name=""/>
        <dsp:cNvSpPr/>
      </dsp:nvSpPr>
      <dsp:spPr>
        <a:xfrm>
          <a:off x="2985441" y="1990961"/>
          <a:ext cx="2394572" cy="1436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dist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사람들이 건물과 교통수단을 </a:t>
          </a:r>
          <a:endParaRPr lang="en-US" altLang="ko-KR" sz="1200" kern="1200">
            <a:solidFill>
              <a:schemeClr val="tx1">
                <a:lumMod val="75000"/>
                <a:lumOff val="25000"/>
              </a:schemeClr>
            </a:solidFill>
            <a:latin typeface="맑은 고딕" panose="020B0503020000020004" pitchFamily="50" charset="-127"/>
            <a:cs typeface="Times New Roman" panose="02020603050405020304" pitchFamily="18" charset="0"/>
          </a:endParaRPr>
        </a:p>
        <a:p>
          <a:pPr marL="0" lvl="0" indent="0" algn="dist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이용하면 방문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기록과 </a:t>
          </a:r>
          <a:endParaRPr lang="en-US" altLang="ko-KR" sz="1200" kern="1200">
            <a:solidFill>
              <a:schemeClr val="tx1">
                <a:lumMod val="75000"/>
                <a:lumOff val="25000"/>
              </a:schemeClr>
            </a:solidFill>
            <a:latin typeface="맑은 고딕" panose="020B0503020000020004" pitchFamily="50" charset="-127"/>
            <a:cs typeface="Times New Roman" panose="02020603050405020304" pitchFamily="18" charset="0"/>
          </a:endParaRPr>
        </a:p>
        <a:p>
          <a:pPr marL="0" lvl="0" indent="0" algn="dist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승차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기록을 남긴다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985441" y="1990961"/>
        <a:ext cx="2394572" cy="1436743"/>
      </dsp:txXfrm>
    </dsp:sp>
    <dsp:sp modelId="{40F7B818-0677-437C-A4A1-1568F7D93B11}">
      <dsp:nvSpPr>
        <dsp:cNvPr id="0" name=""/>
        <dsp:cNvSpPr/>
      </dsp:nvSpPr>
      <dsp:spPr>
        <a:xfrm>
          <a:off x="8323536" y="2663613"/>
          <a:ext cx="520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151" y="45720"/>
              </a:lnTo>
            </a:path>
          </a:pathLst>
        </a:custGeom>
        <a:noFill/>
        <a:ln w="28575" cap="flat" cmpd="sng" algn="ctr">
          <a:solidFill>
            <a:schemeClr val="bg2">
              <a:lumMod val="5000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8569843" y="2706577"/>
        <a:ext cx="27537" cy="5512"/>
      </dsp:txXfrm>
    </dsp:sp>
    <dsp:sp modelId="{F755DA35-90ED-4E32-9B46-5ECB89736AE4}">
      <dsp:nvSpPr>
        <dsp:cNvPr id="0" name=""/>
        <dsp:cNvSpPr/>
      </dsp:nvSpPr>
      <dsp:spPr>
        <a:xfrm>
          <a:off x="5930764" y="1990961"/>
          <a:ext cx="2394572" cy="1436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dist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방문기록에는 사람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방문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건물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체크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인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시간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체크아웃 시간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,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온도를 기록하여 관리한다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930764" y="1990961"/>
        <a:ext cx="2394572" cy="1436743"/>
      </dsp:txXfrm>
    </dsp:sp>
    <dsp:sp modelId="{211FD55A-3068-44C6-9AFB-45A4F63285B5}">
      <dsp:nvSpPr>
        <dsp:cNvPr id="0" name=""/>
        <dsp:cNvSpPr/>
      </dsp:nvSpPr>
      <dsp:spPr>
        <a:xfrm>
          <a:off x="1237403" y="3425905"/>
          <a:ext cx="8835971" cy="520151"/>
        </a:xfrm>
        <a:custGeom>
          <a:avLst/>
          <a:gdLst/>
          <a:ahLst/>
          <a:cxnLst/>
          <a:rect l="0" t="0" r="0" b="0"/>
          <a:pathLst>
            <a:path>
              <a:moveTo>
                <a:pt x="8835971" y="0"/>
              </a:moveTo>
              <a:lnTo>
                <a:pt x="8835971" y="277175"/>
              </a:lnTo>
              <a:lnTo>
                <a:pt x="0" y="277175"/>
              </a:lnTo>
              <a:lnTo>
                <a:pt x="0" y="520151"/>
              </a:lnTo>
            </a:path>
          </a:pathLst>
        </a:custGeom>
        <a:noFill/>
        <a:ln w="28575" cap="flat" cmpd="sng" algn="ctr">
          <a:solidFill>
            <a:schemeClr val="bg2">
              <a:lumMod val="5000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434061" y="3683224"/>
        <a:ext cx="442655" cy="5512"/>
      </dsp:txXfrm>
    </dsp:sp>
    <dsp:sp modelId="{897AD6CE-2C5A-425A-BE30-81626D3B9FB2}">
      <dsp:nvSpPr>
        <dsp:cNvPr id="0" name=""/>
        <dsp:cNvSpPr/>
      </dsp:nvSpPr>
      <dsp:spPr>
        <a:xfrm>
          <a:off x="8876088" y="1990961"/>
          <a:ext cx="2394572" cy="1436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dist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승차기록에는 사람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교통수단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</a:p>
        <a:p>
          <a:pPr marL="0" lvl="0" indent="0" algn="dist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승차시간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,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하차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시간을 </a:t>
          </a:r>
          <a:endParaRPr lang="en-US" altLang="ko-KR" sz="1200" kern="1200">
            <a:solidFill>
              <a:schemeClr val="tx1">
                <a:lumMod val="75000"/>
                <a:lumOff val="25000"/>
              </a:schemeClr>
            </a:solidFill>
            <a:latin typeface="맑은 고딕" panose="020B0503020000020004" pitchFamily="50" charset="-127"/>
            <a:cs typeface="Times New Roman" panose="02020603050405020304" pitchFamily="18" charset="0"/>
          </a:endParaRPr>
        </a:p>
        <a:p>
          <a:pPr marL="0" lvl="0" indent="0" algn="dist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기록하여 관리한다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8876088" y="1990961"/>
        <a:ext cx="2394572" cy="1436743"/>
      </dsp:txXfrm>
    </dsp:sp>
    <dsp:sp modelId="{76801F4E-1F55-4BDF-87C9-D5CCF7A5996F}">
      <dsp:nvSpPr>
        <dsp:cNvPr id="0" name=""/>
        <dsp:cNvSpPr/>
      </dsp:nvSpPr>
      <dsp:spPr>
        <a:xfrm>
          <a:off x="2432889" y="4651108"/>
          <a:ext cx="520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151" y="45720"/>
              </a:lnTo>
            </a:path>
          </a:pathLst>
        </a:custGeom>
        <a:noFill/>
        <a:ln w="28575" cap="flat" cmpd="sng" algn="ctr">
          <a:solidFill>
            <a:schemeClr val="bg2">
              <a:lumMod val="5000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679196" y="4694071"/>
        <a:ext cx="27537" cy="5512"/>
      </dsp:txXfrm>
    </dsp:sp>
    <dsp:sp modelId="{6F42118B-886C-4731-A90A-1778D8AD5C7E}">
      <dsp:nvSpPr>
        <dsp:cNvPr id="0" name=""/>
        <dsp:cNvSpPr/>
      </dsp:nvSpPr>
      <dsp:spPr>
        <a:xfrm>
          <a:off x="40117" y="3978456"/>
          <a:ext cx="2394572" cy="1436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dist" defTabSz="4889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1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온도가</a:t>
          </a:r>
          <a:r>
            <a:rPr lang="en-US" altLang="ko-KR" sz="11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37.5</a:t>
          </a:r>
          <a:r>
            <a:rPr lang="ko-KR" altLang="ko-KR" sz="11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도 이상인 사람은 </a:t>
          </a:r>
          <a:endParaRPr lang="en-US" altLang="ko-KR" sz="1100" kern="1200">
            <a:solidFill>
              <a:schemeClr val="tx1">
                <a:lumMod val="75000"/>
                <a:lumOff val="25000"/>
              </a:schemeClr>
            </a:solidFill>
            <a:latin typeface="맑은 고딕" panose="020B0503020000020004" pitchFamily="50" charset="-127"/>
            <a:cs typeface="Times New Roman" panose="02020603050405020304" pitchFamily="18" charset="0"/>
          </a:endParaRPr>
        </a:p>
        <a:p>
          <a:pPr marL="0" lvl="0" indent="0" algn="dist" defTabSz="4889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1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검사를 받으라는 문자를 발송한다</a:t>
          </a:r>
          <a:r>
            <a:rPr lang="en-US" altLang="ko-KR" sz="11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1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0117" y="3978456"/>
        <a:ext cx="2394572" cy="1436743"/>
      </dsp:txXfrm>
    </dsp:sp>
    <dsp:sp modelId="{DDBCF16C-537E-478F-90DA-1DDC64222A86}">
      <dsp:nvSpPr>
        <dsp:cNvPr id="0" name=""/>
        <dsp:cNvSpPr/>
      </dsp:nvSpPr>
      <dsp:spPr>
        <a:xfrm>
          <a:off x="5378213" y="4651108"/>
          <a:ext cx="520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151" y="45720"/>
              </a:lnTo>
            </a:path>
          </a:pathLst>
        </a:custGeom>
        <a:noFill/>
        <a:ln w="28575" cap="flat" cmpd="sng" algn="ctr">
          <a:solidFill>
            <a:schemeClr val="bg2">
              <a:lumMod val="5000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624520" y="4694071"/>
        <a:ext cx="27537" cy="5512"/>
      </dsp:txXfrm>
    </dsp:sp>
    <dsp:sp modelId="{8E5CED81-D20E-4CCD-9EC5-F98BE572599C}">
      <dsp:nvSpPr>
        <dsp:cNvPr id="0" name=""/>
        <dsp:cNvSpPr/>
      </dsp:nvSpPr>
      <dsp:spPr>
        <a:xfrm>
          <a:off x="2985441" y="3978456"/>
          <a:ext cx="2394572" cy="1436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사람은 검사를 받고 </a:t>
          </a:r>
          <a:endParaRPr lang="en-US" altLang="ko-KR" sz="1200" kern="1200">
            <a:solidFill>
              <a:schemeClr val="tx1">
                <a:lumMod val="75000"/>
                <a:lumOff val="25000"/>
              </a:schemeClr>
            </a:solidFill>
            <a:latin typeface="맑은 고딕" panose="020B0503020000020004" pitchFamily="50" charset="-127"/>
            <a:cs typeface="Times New Roman" panose="02020603050405020304" pitchFamily="18" charset="0"/>
          </a:endParaRPr>
        </a:p>
        <a:p>
          <a:pPr marL="0" lvl="0" indent="0" algn="ctr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확진 판정을 받는다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985441" y="3978456"/>
        <a:ext cx="2394572" cy="1436743"/>
      </dsp:txXfrm>
    </dsp:sp>
    <dsp:sp modelId="{380E79D1-BC87-4612-B333-80D82A7D1A99}">
      <dsp:nvSpPr>
        <dsp:cNvPr id="0" name=""/>
        <dsp:cNvSpPr/>
      </dsp:nvSpPr>
      <dsp:spPr>
        <a:xfrm>
          <a:off x="8323536" y="4651108"/>
          <a:ext cx="520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151" y="45720"/>
              </a:lnTo>
            </a:path>
          </a:pathLst>
        </a:custGeom>
        <a:noFill/>
        <a:ln w="28575" cap="flat" cmpd="sng" algn="ctr">
          <a:solidFill>
            <a:schemeClr val="bg2">
              <a:lumMod val="5000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8569843" y="4694071"/>
        <a:ext cx="27537" cy="5512"/>
      </dsp:txXfrm>
    </dsp:sp>
    <dsp:sp modelId="{572ACE98-37D5-4B3B-81C3-75BCA2CE95E1}">
      <dsp:nvSpPr>
        <dsp:cNvPr id="0" name=""/>
        <dsp:cNvSpPr/>
      </dsp:nvSpPr>
      <dsp:spPr>
        <a:xfrm>
          <a:off x="5930764" y="3978456"/>
          <a:ext cx="2394572" cy="1436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dist" defTabSz="4889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1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방문</a:t>
          </a:r>
          <a:r>
            <a:rPr lang="en-US" altLang="ko-KR" sz="11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1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기록과 승차기록에서 확진</a:t>
          </a:r>
          <a:r>
            <a:rPr lang="en-US" altLang="ko-KR" sz="11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1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판정을 받은 사람의 기록을 찾</a:t>
          </a:r>
          <a:r>
            <a:rPr lang="ko-KR" altLang="en-US" sz="11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는다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930764" y="3978456"/>
        <a:ext cx="2394572" cy="1436743"/>
      </dsp:txXfrm>
    </dsp:sp>
    <dsp:sp modelId="{2428D65F-299D-4FBC-8034-FF26AF2EDE64}">
      <dsp:nvSpPr>
        <dsp:cNvPr id="0" name=""/>
        <dsp:cNvSpPr/>
      </dsp:nvSpPr>
      <dsp:spPr>
        <a:xfrm>
          <a:off x="8876088" y="3978456"/>
          <a:ext cx="2394572" cy="1436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dist" defTabSz="5334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같은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 </a:t>
          </a:r>
          <a:r>
            <a:rPr lang="ko-KR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시간에 같은 건물 또는 교통수단을 이용한 사람들에게 검사를 받으라는 문자를 발송한다</a:t>
          </a:r>
          <a:r>
            <a:rPr lang="en-US" altLang="ko-KR" sz="1200" kern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rPr>
            <a:t>.</a:t>
          </a:r>
          <a:endParaRPr lang="ko-KR" altLang="en-US" sz="1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8876088" y="3978456"/>
        <a:ext cx="2394572" cy="1436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FABEB-21A4-42BC-9185-18FE5806D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068AB9-15B8-40A9-ACD6-1CF4307A9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6" indent="0" algn="ctr">
              <a:buNone/>
              <a:defRPr sz="2000"/>
            </a:lvl2pPr>
            <a:lvl3pPr marL="914473" indent="0" algn="ctr">
              <a:buNone/>
              <a:defRPr sz="1800"/>
            </a:lvl3pPr>
            <a:lvl4pPr marL="1371709" indent="0" algn="ctr">
              <a:buNone/>
              <a:defRPr sz="1600"/>
            </a:lvl4pPr>
            <a:lvl5pPr marL="1828945" indent="0" algn="ctr">
              <a:buNone/>
              <a:defRPr sz="1600"/>
            </a:lvl5pPr>
            <a:lvl6pPr marL="2286182" indent="0" algn="ctr">
              <a:buNone/>
              <a:defRPr sz="1600"/>
            </a:lvl6pPr>
            <a:lvl7pPr marL="2743418" indent="0" algn="ctr">
              <a:buNone/>
              <a:defRPr sz="1600"/>
            </a:lvl7pPr>
            <a:lvl8pPr marL="3200654" indent="0" algn="ctr">
              <a:buNone/>
              <a:defRPr sz="1600"/>
            </a:lvl8pPr>
            <a:lvl9pPr marL="36578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7829F-0052-4C0C-AA55-EA20DA01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A33F3-D9E9-4769-B1BE-B8228155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BFDA7-F18B-4B24-AEA1-00151486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8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6331E-2DE8-477C-9CB3-1D48A336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4B875-7B3D-4BBF-966B-158CB7D78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3885B-A381-4B77-AC28-9A15CFD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9321B-7701-490A-BAB9-F10006F9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8D16E-9D07-4935-A1E8-AA5758D5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7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290089-006B-4426-8AAC-117F952E2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E5FE1E-BD71-4BE7-830A-2125E352A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048C4-161A-444A-A8CC-C781174C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670C6-CCA7-49AB-B792-E2C475F7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FC369-C548-43DA-B00C-9582F8A5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1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AA40-47E7-4489-A2CD-DB1847B6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759B1-E976-4467-A746-204B16626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AFB96-E737-46EA-8803-C80E86DB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A1502-D7CA-45D2-84A2-D88EF815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EFA6F-527C-49FF-AD5B-761C206F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4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3C466-BF11-424B-8C02-3B1F7679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A0EC7-2DFB-4DB4-9A7E-39AE6D040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FFE4D-423E-4B89-B427-A428F35E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EA528-60BD-4971-8EC7-A99895BF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2C080-C60F-4F42-9CA6-17DD22F1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6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13D0-8146-430E-9881-B4AA7E16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DB98E-7A5E-4D1D-81EF-A2C98C535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91156-AC9D-46C1-8C81-48240D75A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AD4A45-D779-42DC-84BC-9B09EBD1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EC6A7-0292-4FD3-8D91-EBABA7C0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E2299-6619-44E7-90E5-756271DE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2292B-EB17-4B27-AEC8-1699AFC0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52FFE-8A8A-4615-81E3-2514BE2A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6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9" indent="0">
              <a:buNone/>
              <a:defRPr sz="1600" b="1"/>
            </a:lvl4pPr>
            <a:lvl5pPr marL="1828945" indent="0">
              <a:buNone/>
              <a:defRPr sz="1600" b="1"/>
            </a:lvl5pPr>
            <a:lvl6pPr marL="2286182" indent="0">
              <a:buNone/>
              <a:defRPr sz="1600" b="1"/>
            </a:lvl6pPr>
            <a:lvl7pPr marL="2743418" indent="0">
              <a:buNone/>
              <a:defRPr sz="1600" b="1"/>
            </a:lvl7pPr>
            <a:lvl8pPr marL="3200654" indent="0">
              <a:buNone/>
              <a:defRPr sz="1600" b="1"/>
            </a:lvl8pPr>
            <a:lvl9pPr marL="36578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B5059-FFD0-412B-851D-FF211538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2F58E6-1930-48C7-8CCB-973C5E12A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6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9" indent="0">
              <a:buNone/>
              <a:defRPr sz="1600" b="1"/>
            </a:lvl4pPr>
            <a:lvl5pPr marL="1828945" indent="0">
              <a:buNone/>
              <a:defRPr sz="1600" b="1"/>
            </a:lvl5pPr>
            <a:lvl6pPr marL="2286182" indent="0">
              <a:buNone/>
              <a:defRPr sz="1600" b="1"/>
            </a:lvl6pPr>
            <a:lvl7pPr marL="2743418" indent="0">
              <a:buNone/>
              <a:defRPr sz="1600" b="1"/>
            </a:lvl7pPr>
            <a:lvl8pPr marL="3200654" indent="0">
              <a:buNone/>
              <a:defRPr sz="1600" b="1"/>
            </a:lvl8pPr>
            <a:lvl9pPr marL="36578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460A44-9130-4B2E-A83D-38951B070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1B3615-2D65-4485-8059-072EB973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9D3CCE-D8B6-4CF0-A068-A24AEE91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36B692-58F1-4597-98D8-14EBA460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1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DF983-6CB9-4356-8135-05DE7439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F019FC-68A5-4090-993B-D660EBF6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A73A30-4203-4077-B794-63913F60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6FE9C3-608E-40ED-B26F-B20AAD1F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D1843D-F7EB-43F3-A998-0A95B867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153AF4-DE94-4944-A5C8-61A69DCC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9FB188-C2AC-492D-BB9E-6E6F95E5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5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DE02D-8732-40F1-BA31-FFDCDC5C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6DC5F-D9D6-4A5D-ABCF-299F5DB6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D09151-90A0-488C-BD0D-174C2BA76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6" indent="0">
              <a:buNone/>
              <a:defRPr sz="1400"/>
            </a:lvl2pPr>
            <a:lvl3pPr marL="914473" indent="0">
              <a:buNone/>
              <a:defRPr sz="1200"/>
            </a:lvl3pPr>
            <a:lvl4pPr marL="1371709" indent="0">
              <a:buNone/>
              <a:defRPr sz="1000"/>
            </a:lvl4pPr>
            <a:lvl5pPr marL="1828945" indent="0">
              <a:buNone/>
              <a:defRPr sz="1000"/>
            </a:lvl5pPr>
            <a:lvl6pPr marL="2286182" indent="0">
              <a:buNone/>
              <a:defRPr sz="1000"/>
            </a:lvl6pPr>
            <a:lvl7pPr marL="2743418" indent="0">
              <a:buNone/>
              <a:defRPr sz="1000"/>
            </a:lvl7pPr>
            <a:lvl8pPr marL="3200654" indent="0">
              <a:buNone/>
              <a:defRPr sz="1000"/>
            </a:lvl8pPr>
            <a:lvl9pPr marL="36578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55531-06EB-4B82-B34D-22E22266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AA385-F465-4A8C-BBDE-F8E8ED3A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748EB-373E-483F-80F2-C1760813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8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1BC0-CB19-40F1-ABD0-0ADF0D9B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F5057E-9D97-4DEF-9B61-631977FC5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6" indent="0">
              <a:buNone/>
              <a:defRPr sz="2800"/>
            </a:lvl2pPr>
            <a:lvl3pPr marL="914473" indent="0">
              <a:buNone/>
              <a:defRPr sz="2400"/>
            </a:lvl3pPr>
            <a:lvl4pPr marL="1371709" indent="0">
              <a:buNone/>
              <a:defRPr sz="2000"/>
            </a:lvl4pPr>
            <a:lvl5pPr marL="1828945" indent="0">
              <a:buNone/>
              <a:defRPr sz="2000"/>
            </a:lvl5pPr>
            <a:lvl6pPr marL="2286182" indent="0">
              <a:buNone/>
              <a:defRPr sz="2000"/>
            </a:lvl6pPr>
            <a:lvl7pPr marL="2743418" indent="0">
              <a:buNone/>
              <a:defRPr sz="2000"/>
            </a:lvl7pPr>
            <a:lvl8pPr marL="3200654" indent="0">
              <a:buNone/>
              <a:defRPr sz="2000"/>
            </a:lvl8pPr>
            <a:lvl9pPr marL="36578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C218C-5397-4946-84FC-9F3260F76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6" indent="0">
              <a:buNone/>
              <a:defRPr sz="1400"/>
            </a:lvl2pPr>
            <a:lvl3pPr marL="914473" indent="0">
              <a:buNone/>
              <a:defRPr sz="1200"/>
            </a:lvl3pPr>
            <a:lvl4pPr marL="1371709" indent="0">
              <a:buNone/>
              <a:defRPr sz="1000"/>
            </a:lvl4pPr>
            <a:lvl5pPr marL="1828945" indent="0">
              <a:buNone/>
              <a:defRPr sz="1000"/>
            </a:lvl5pPr>
            <a:lvl6pPr marL="2286182" indent="0">
              <a:buNone/>
              <a:defRPr sz="1000"/>
            </a:lvl6pPr>
            <a:lvl7pPr marL="2743418" indent="0">
              <a:buNone/>
              <a:defRPr sz="1000"/>
            </a:lvl7pPr>
            <a:lvl8pPr marL="3200654" indent="0">
              <a:buNone/>
              <a:defRPr sz="1000"/>
            </a:lvl8pPr>
            <a:lvl9pPr marL="36578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F90DD-5647-41C6-A260-49EE30DE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409F7-F565-4855-A74B-FB4238E7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79625-28B4-44D6-8BC6-4FDD1E68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815738-F393-4473-AB6C-FD9AC17C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16C9E-4AF6-489A-9FE7-246FC48D7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35739-6DB8-46A4-9DEA-5B9DB427D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3829A-0DB2-4D58-87B0-284FDD692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FD329-2C8A-45F6-AEEE-9C659E5C0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3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5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1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7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4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0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6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2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09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6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3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9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5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2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8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4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91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86196" y="0"/>
            <a:ext cx="600580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57B4844-871B-4086-AE19-9FDB447F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E566D03-34AF-4844-9F4C-EBD864FCC42A}"/>
              </a:ext>
            </a:extLst>
          </p:cNvPr>
          <p:cNvGrpSpPr/>
          <p:nvPr/>
        </p:nvGrpSpPr>
        <p:grpSpPr>
          <a:xfrm>
            <a:off x="717744" y="232934"/>
            <a:ext cx="4380204" cy="5821680"/>
            <a:chOff x="3954511" y="-345881"/>
            <a:chExt cx="4531360" cy="685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FE7BC7-6425-439C-BA60-601DE7896E2F}"/>
                </a:ext>
              </a:extLst>
            </p:cNvPr>
            <p:cNvSpPr/>
            <p:nvPr/>
          </p:nvSpPr>
          <p:spPr>
            <a:xfrm>
              <a:off x="3954511" y="-345881"/>
              <a:ext cx="453136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6CFA23-72DD-45E5-9259-0603CB9444BB}"/>
                </a:ext>
              </a:extLst>
            </p:cNvPr>
            <p:cNvSpPr txBox="1"/>
            <p:nvPr/>
          </p:nvSpPr>
          <p:spPr>
            <a:xfrm>
              <a:off x="4394758" y="4346612"/>
              <a:ext cx="3859440" cy="434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dirty="0">
                  <a:solidFill>
                    <a:schemeClr val="bg1"/>
                  </a:solidFill>
                </a:rPr>
                <a:t>및 </a:t>
              </a:r>
              <a:r>
                <a:rPr lang="ko-KR" altLang="ko-KR" dirty="0" err="1">
                  <a:solidFill>
                    <a:schemeClr val="bg1"/>
                  </a:solidFill>
                </a:rPr>
                <a:t>확진자와</a:t>
              </a:r>
              <a:r>
                <a:rPr lang="ko-KR" altLang="ko-KR" dirty="0">
                  <a:solidFill>
                    <a:schemeClr val="bg1"/>
                  </a:solidFill>
                </a:rPr>
                <a:t> 밀접접촉자 문자발송</a:t>
              </a: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A03475D-8D5D-43E6-8110-3701974E0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828" y="1595811"/>
              <a:ext cx="1753298" cy="165366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3653EA-1DEF-4BF7-9F11-5FD15E9C89BC}"/>
                </a:ext>
              </a:extLst>
            </p:cNvPr>
            <p:cNvSpPr txBox="1"/>
            <p:nvPr/>
          </p:nvSpPr>
          <p:spPr>
            <a:xfrm>
              <a:off x="4533040" y="3652565"/>
              <a:ext cx="3582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sz="2400" dirty="0">
                  <a:solidFill>
                    <a:srgbClr val="FFC000"/>
                  </a:solidFill>
                </a:rPr>
                <a:t>코로나</a:t>
              </a:r>
              <a:r>
                <a:rPr lang="ko-KR" altLang="ko-KR" sz="2400" dirty="0"/>
                <a:t> </a:t>
              </a:r>
              <a:r>
                <a:rPr lang="ko-KR" altLang="ko-KR" sz="2400" dirty="0" err="1">
                  <a:solidFill>
                    <a:schemeClr val="bg1"/>
                  </a:solidFill>
                </a:rPr>
                <a:t>확진자</a:t>
              </a:r>
              <a:r>
                <a:rPr lang="ko-KR" altLang="ko-KR" sz="2400" dirty="0">
                  <a:solidFill>
                    <a:schemeClr val="bg1"/>
                  </a:solidFill>
                </a:rPr>
                <a:t> 동선관리 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9B38AE-2779-490A-9018-0123BB27128D}"/>
              </a:ext>
            </a:extLst>
          </p:cNvPr>
          <p:cNvSpPr txBox="1"/>
          <p:nvPr/>
        </p:nvSpPr>
        <p:spPr>
          <a:xfrm>
            <a:off x="1638255" y="4855266"/>
            <a:ext cx="373069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김정은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이수빈  김경수</a:t>
            </a:r>
            <a:endParaRPr lang="ko-KR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3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069C35E-A62B-42B8-ADFD-A7D8F4022855}"/>
              </a:ext>
            </a:extLst>
          </p:cNvPr>
          <p:cNvGrpSpPr/>
          <p:nvPr/>
        </p:nvGrpSpPr>
        <p:grpSpPr>
          <a:xfrm>
            <a:off x="0" y="119425"/>
            <a:ext cx="12192000" cy="523220"/>
            <a:chOff x="0" y="119425"/>
            <a:chExt cx="12192000" cy="52322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41E64E9-D83C-4D60-AEBE-394E0BFF2BDE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EC036D-72CE-4A43-B3A9-0CA11CCC51B9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</a:t>
              </a:r>
              <a:r>
                <a:rPr lang="en-US" altLang="ko-KR" sz="2800" dirty="0"/>
                <a:t>ENTITY</a:t>
              </a:r>
              <a:r>
                <a:rPr lang="ko-KR" altLang="en-US" sz="2500" dirty="0"/>
                <a:t> 정의서</a:t>
              </a: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9A79CD-9844-45CC-8C1A-FC0481DF2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60468"/>
              </p:ext>
            </p:extLst>
          </p:nvPr>
        </p:nvGraphicFramePr>
        <p:xfrm>
          <a:off x="526199" y="1344526"/>
          <a:ext cx="10922461" cy="4664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964">
                  <a:extLst>
                    <a:ext uri="{9D8B030D-6E8A-4147-A177-3AD203B41FA5}">
                      <a16:colId xmlns:a16="http://schemas.microsoft.com/office/drawing/2014/main" val="1171815803"/>
                    </a:ext>
                  </a:extLst>
                </a:gridCol>
                <a:gridCol w="2318532">
                  <a:extLst>
                    <a:ext uri="{9D8B030D-6E8A-4147-A177-3AD203B41FA5}">
                      <a16:colId xmlns:a16="http://schemas.microsoft.com/office/drawing/2014/main" val="2476983232"/>
                    </a:ext>
                  </a:extLst>
                </a:gridCol>
                <a:gridCol w="1666446">
                  <a:extLst>
                    <a:ext uri="{9D8B030D-6E8A-4147-A177-3AD203B41FA5}">
                      <a16:colId xmlns:a16="http://schemas.microsoft.com/office/drawing/2014/main" val="4224428151"/>
                    </a:ext>
                  </a:extLst>
                </a:gridCol>
                <a:gridCol w="2119284">
                  <a:extLst>
                    <a:ext uri="{9D8B030D-6E8A-4147-A177-3AD203B41FA5}">
                      <a16:colId xmlns:a16="http://schemas.microsoft.com/office/drawing/2014/main" val="1312035264"/>
                    </a:ext>
                  </a:extLst>
                </a:gridCol>
                <a:gridCol w="2590235">
                  <a:extLst>
                    <a:ext uri="{9D8B030D-6E8A-4147-A177-3AD203B41FA5}">
                      <a16:colId xmlns:a16="http://schemas.microsoft.com/office/drawing/2014/main" val="215003522"/>
                    </a:ext>
                  </a:extLst>
                </a:gridCol>
              </a:tblGrid>
              <a:tr h="92444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CONTAGION_TBL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85308"/>
                  </a:ext>
                </a:extLst>
              </a:tr>
              <a:tr h="9244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필드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데이터 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 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PRIMARY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28730"/>
                  </a:ext>
                </a:extLst>
              </a:tr>
              <a:tr h="924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CON_ID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확진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63881"/>
                  </a:ext>
                </a:extLst>
              </a:tr>
              <a:tr h="924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CHK_ID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검사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473376"/>
                  </a:ext>
                </a:extLst>
              </a:tr>
              <a:tr h="966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확진 날짜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718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48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069C35E-A62B-42B8-ADFD-A7D8F4022855}"/>
              </a:ext>
            </a:extLst>
          </p:cNvPr>
          <p:cNvGrpSpPr/>
          <p:nvPr/>
        </p:nvGrpSpPr>
        <p:grpSpPr>
          <a:xfrm>
            <a:off x="0" y="119425"/>
            <a:ext cx="12192000" cy="523220"/>
            <a:chOff x="0" y="119425"/>
            <a:chExt cx="12192000" cy="52322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41E64E9-D83C-4D60-AEBE-394E0BFF2BDE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EC036D-72CE-4A43-B3A9-0CA11CCC51B9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</a:t>
              </a:r>
              <a:r>
                <a:rPr lang="en-US" altLang="ko-KR" sz="2800" dirty="0"/>
                <a:t>ENTITY</a:t>
              </a:r>
              <a:r>
                <a:rPr lang="ko-KR" altLang="en-US" sz="2500" dirty="0"/>
                <a:t> 정의서</a:t>
              </a: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ED427B-8D6E-4CCD-88F4-25956C596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52956"/>
              </p:ext>
            </p:extLst>
          </p:nvPr>
        </p:nvGraphicFramePr>
        <p:xfrm>
          <a:off x="539173" y="1266114"/>
          <a:ext cx="11113654" cy="4641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6964">
                  <a:extLst>
                    <a:ext uri="{9D8B030D-6E8A-4147-A177-3AD203B41FA5}">
                      <a16:colId xmlns:a16="http://schemas.microsoft.com/office/drawing/2014/main" val="3329072679"/>
                    </a:ext>
                  </a:extLst>
                </a:gridCol>
                <a:gridCol w="2359117">
                  <a:extLst>
                    <a:ext uri="{9D8B030D-6E8A-4147-A177-3AD203B41FA5}">
                      <a16:colId xmlns:a16="http://schemas.microsoft.com/office/drawing/2014/main" val="933375137"/>
                    </a:ext>
                  </a:extLst>
                </a:gridCol>
                <a:gridCol w="1695616">
                  <a:extLst>
                    <a:ext uri="{9D8B030D-6E8A-4147-A177-3AD203B41FA5}">
                      <a16:colId xmlns:a16="http://schemas.microsoft.com/office/drawing/2014/main" val="360421188"/>
                    </a:ext>
                  </a:extLst>
                </a:gridCol>
                <a:gridCol w="2156381">
                  <a:extLst>
                    <a:ext uri="{9D8B030D-6E8A-4147-A177-3AD203B41FA5}">
                      <a16:colId xmlns:a16="http://schemas.microsoft.com/office/drawing/2014/main" val="1821073306"/>
                    </a:ext>
                  </a:extLst>
                </a:gridCol>
                <a:gridCol w="2635576">
                  <a:extLst>
                    <a:ext uri="{9D8B030D-6E8A-4147-A177-3AD203B41FA5}">
                      <a16:colId xmlns:a16="http://schemas.microsoft.com/office/drawing/2014/main" val="746297134"/>
                    </a:ext>
                  </a:extLst>
                </a:gridCol>
              </a:tblGrid>
              <a:tr h="65872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GET_IN_TBL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0366"/>
                  </a:ext>
                </a:extLst>
              </a:tr>
              <a:tr h="6587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필드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데이터 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 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PRIMARY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43522"/>
                  </a:ext>
                </a:extLst>
              </a:tr>
              <a:tr h="65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GET_IN_ID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승차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39540"/>
                  </a:ext>
                </a:extLst>
              </a:tr>
              <a:tr h="65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사람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575762"/>
                  </a:ext>
                </a:extLst>
              </a:tr>
              <a:tr h="65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운송수단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6512"/>
                  </a:ext>
                </a:extLst>
              </a:tr>
              <a:tr h="65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CHECK_IN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탄 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96209"/>
                  </a:ext>
                </a:extLst>
              </a:tr>
              <a:tr h="688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CHECK_OUT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내린 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28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17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069C35E-A62B-42B8-ADFD-A7D8F4022855}"/>
              </a:ext>
            </a:extLst>
          </p:cNvPr>
          <p:cNvGrpSpPr/>
          <p:nvPr/>
        </p:nvGrpSpPr>
        <p:grpSpPr>
          <a:xfrm>
            <a:off x="0" y="119425"/>
            <a:ext cx="12192000" cy="523220"/>
            <a:chOff x="0" y="119425"/>
            <a:chExt cx="12192000" cy="52322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41E64E9-D83C-4D60-AEBE-394E0BFF2BDE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EC036D-72CE-4A43-B3A9-0CA11CCC51B9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</a:t>
              </a:r>
              <a:r>
                <a:rPr lang="en-US" altLang="ko-KR" sz="2800" dirty="0"/>
                <a:t>ENTITY</a:t>
              </a:r>
              <a:r>
                <a:rPr lang="ko-KR" altLang="en-US" sz="2500" dirty="0"/>
                <a:t> 정의서</a:t>
              </a: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918995-77BD-43B1-B7CC-6BB19492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4297"/>
              </p:ext>
            </p:extLst>
          </p:nvPr>
        </p:nvGraphicFramePr>
        <p:xfrm>
          <a:off x="1200035" y="1791990"/>
          <a:ext cx="9791930" cy="3212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7358">
                  <a:extLst>
                    <a:ext uri="{9D8B030D-6E8A-4147-A177-3AD203B41FA5}">
                      <a16:colId xmlns:a16="http://schemas.microsoft.com/office/drawing/2014/main" val="3807527710"/>
                    </a:ext>
                  </a:extLst>
                </a:gridCol>
                <a:gridCol w="2078552">
                  <a:extLst>
                    <a:ext uri="{9D8B030D-6E8A-4147-A177-3AD203B41FA5}">
                      <a16:colId xmlns:a16="http://schemas.microsoft.com/office/drawing/2014/main" val="910672681"/>
                    </a:ext>
                  </a:extLst>
                </a:gridCol>
                <a:gridCol w="1493960">
                  <a:extLst>
                    <a:ext uri="{9D8B030D-6E8A-4147-A177-3AD203B41FA5}">
                      <a16:colId xmlns:a16="http://schemas.microsoft.com/office/drawing/2014/main" val="1765135217"/>
                    </a:ext>
                  </a:extLst>
                </a:gridCol>
                <a:gridCol w="1899927">
                  <a:extLst>
                    <a:ext uri="{9D8B030D-6E8A-4147-A177-3AD203B41FA5}">
                      <a16:colId xmlns:a16="http://schemas.microsoft.com/office/drawing/2014/main" val="250272202"/>
                    </a:ext>
                  </a:extLst>
                </a:gridCol>
                <a:gridCol w="2322133">
                  <a:extLst>
                    <a:ext uri="{9D8B030D-6E8A-4147-A177-3AD203B41FA5}">
                      <a16:colId xmlns:a16="http://schemas.microsoft.com/office/drawing/2014/main" val="3344124848"/>
                    </a:ext>
                  </a:extLst>
                </a:gridCol>
              </a:tblGrid>
              <a:tr h="79417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GROUP_TBL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83055"/>
                  </a:ext>
                </a:extLst>
              </a:tr>
              <a:tr h="7941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필드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데이터 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 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PRIMARY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673974"/>
                  </a:ext>
                </a:extLst>
              </a:tr>
              <a:tr h="79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PRIMARY 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그룹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650938"/>
                  </a:ext>
                </a:extLst>
              </a:tr>
              <a:tr h="830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GROUP_NAME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그룹이름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00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30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069C35E-A62B-42B8-ADFD-A7D8F4022855}"/>
              </a:ext>
            </a:extLst>
          </p:cNvPr>
          <p:cNvGrpSpPr/>
          <p:nvPr/>
        </p:nvGrpSpPr>
        <p:grpSpPr>
          <a:xfrm>
            <a:off x="0" y="119425"/>
            <a:ext cx="12192000" cy="523220"/>
            <a:chOff x="0" y="119425"/>
            <a:chExt cx="12192000" cy="52322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41E64E9-D83C-4D60-AEBE-394E0BFF2BDE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EC036D-72CE-4A43-B3A9-0CA11CCC51B9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</a:t>
              </a:r>
              <a:r>
                <a:rPr lang="en-US" altLang="ko-KR" sz="2800" dirty="0"/>
                <a:t>ENTITY</a:t>
              </a:r>
              <a:r>
                <a:rPr lang="ko-KR" altLang="en-US" sz="2500" dirty="0"/>
                <a:t> 정의서</a:t>
              </a: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7CE45D-C24A-4324-9A78-9981F0A1B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47220"/>
              </p:ext>
            </p:extLst>
          </p:nvPr>
        </p:nvGraphicFramePr>
        <p:xfrm>
          <a:off x="929871" y="1642869"/>
          <a:ext cx="10332258" cy="36201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7574">
                  <a:extLst>
                    <a:ext uri="{9D8B030D-6E8A-4147-A177-3AD203B41FA5}">
                      <a16:colId xmlns:a16="http://schemas.microsoft.com/office/drawing/2014/main" val="4262839481"/>
                    </a:ext>
                  </a:extLst>
                </a:gridCol>
                <a:gridCol w="2193249">
                  <a:extLst>
                    <a:ext uri="{9D8B030D-6E8A-4147-A177-3AD203B41FA5}">
                      <a16:colId xmlns:a16="http://schemas.microsoft.com/office/drawing/2014/main" val="2637356116"/>
                    </a:ext>
                  </a:extLst>
                </a:gridCol>
                <a:gridCol w="1576398">
                  <a:extLst>
                    <a:ext uri="{9D8B030D-6E8A-4147-A177-3AD203B41FA5}">
                      <a16:colId xmlns:a16="http://schemas.microsoft.com/office/drawing/2014/main" val="816772904"/>
                    </a:ext>
                  </a:extLst>
                </a:gridCol>
                <a:gridCol w="2004767">
                  <a:extLst>
                    <a:ext uri="{9D8B030D-6E8A-4147-A177-3AD203B41FA5}">
                      <a16:colId xmlns:a16="http://schemas.microsoft.com/office/drawing/2014/main" val="2652457137"/>
                    </a:ext>
                  </a:extLst>
                </a:gridCol>
                <a:gridCol w="2450270">
                  <a:extLst>
                    <a:ext uri="{9D8B030D-6E8A-4147-A177-3AD203B41FA5}">
                      <a16:colId xmlns:a16="http://schemas.microsoft.com/office/drawing/2014/main" val="2934369437"/>
                    </a:ext>
                  </a:extLst>
                </a:gridCol>
              </a:tblGrid>
              <a:tr h="89485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MSG_TBL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248430"/>
                  </a:ext>
                </a:extLst>
              </a:tr>
              <a:tr h="8948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필드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데이터 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 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PRIMARY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858605"/>
                  </a:ext>
                </a:extLst>
              </a:tr>
              <a:tr h="89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MSG_ID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메시지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883499"/>
                  </a:ext>
                </a:extLst>
              </a:tr>
              <a:tr h="935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MSG_VALUE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VARCHAR2(100)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메시지 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301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08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069C35E-A62B-42B8-ADFD-A7D8F4022855}"/>
              </a:ext>
            </a:extLst>
          </p:cNvPr>
          <p:cNvGrpSpPr/>
          <p:nvPr/>
        </p:nvGrpSpPr>
        <p:grpSpPr>
          <a:xfrm>
            <a:off x="0" y="119425"/>
            <a:ext cx="12192000" cy="523220"/>
            <a:chOff x="0" y="119425"/>
            <a:chExt cx="12192000" cy="52322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41E64E9-D83C-4D60-AEBE-394E0BFF2BDE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EC036D-72CE-4A43-B3A9-0CA11CCC51B9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</a:t>
              </a:r>
              <a:r>
                <a:rPr lang="en-US" altLang="ko-KR" sz="2800" dirty="0"/>
                <a:t>ENTITY</a:t>
              </a:r>
              <a:r>
                <a:rPr lang="ko-KR" altLang="en-US" sz="2500" dirty="0"/>
                <a:t> 정의서</a:t>
              </a: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034367-906B-46D0-9F07-EF6667815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57939"/>
              </p:ext>
            </p:extLst>
          </p:nvPr>
        </p:nvGraphicFramePr>
        <p:xfrm>
          <a:off x="830118" y="1409957"/>
          <a:ext cx="10531764" cy="4464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270">
                  <a:extLst>
                    <a:ext uri="{9D8B030D-6E8A-4147-A177-3AD203B41FA5}">
                      <a16:colId xmlns:a16="http://schemas.microsoft.com/office/drawing/2014/main" val="4275889503"/>
                    </a:ext>
                  </a:extLst>
                </a:gridCol>
                <a:gridCol w="2235598">
                  <a:extLst>
                    <a:ext uri="{9D8B030D-6E8A-4147-A177-3AD203B41FA5}">
                      <a16:colId xmlns:a16="http://schemas.microsoft.com/office/drawing/2014/main" val="3893820401"/>
                    </a:ext>
                  </a:extLst>
                </a:gridCol>
                <a:gridCol w="1606837">
                  <a:extLst>
                    <a:ext uri="{9D8B030D-6E8A-4147-A177-3AD203B41FA5}">
                      <a16:colId xmlns:a16="http://schemas.microsoft.com/office/drawing/2014/main" val="1897198908"/>
                    </a:ext>
                  </a:extLst>
                </a:gridCol>
                <a:gridCol w="2043477">
                  <a:extLst>
                    <a:ext uri="{9D8B030D-6E8A-4147-A177-3AD203B41FA5}">
                      <a16:colId xmlns:a16="http://schemas.microsoft.com/office/drawing/2014/main" val="2132864147"/>
                    </a:ext>
                  </a:extLst>
                </a:gridCol>
                <a:gridCol w="2497582">
                  <a:extLst>
                    <a:ext uri="{9D8B030D-6E8A-4147-A177-3AD203B41FA5}">
                      <a16:colId xmlns:a16="http://schemas.microsoft.com/office/drawing/2014/main" val="4213822682"/>
                    </a:ext>
                  </a:extLst>
                </a:gridCol>
              </a:tblGrid>
              <a:tr h="55496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PEOPLE_TBL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12313"/>
                  </a:ext>
                </a:extLst>
              </a:tr>
              <a:tr h="5549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필드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데이터 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 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PRIMARY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941021"/>
                  </a:ext>
                </a:extLst>
              </a:tr>
              <a:tr h="554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CHAR(5)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사람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853774"/>
                  </a:ext>
                </a:extLst>
              </a:tr>
              <a:tr h="554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사람이름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834807"/>
                  </a:ext>
                </a:extLst>
              </a:tr>
              <a:tr h="554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P_GENDER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사람 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75220"/>
                  </a:ext>
                </a:extLst>
              </a:tr>
              <a:tr h="554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P_TEL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사람전화번호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383955"/>
                  </a:ext>
                </a:extLst>
              </a:tr>
              <a:tr h="554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P_BIRTH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사람 생년월일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156674"/>
                  </a:ext>
                </a:extLst>
              </a:tr>
              <a:tr h="580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P_ADD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CHAR(5)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사람 거주지 주소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79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38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069C35E-A62B-42B8-ADFD-A7D8F4022855}"/>
              </a:ext>
            </a:extLst>
          </p:cNvPr>
          <p:cNvGrpSpPr/>
          <p:nvPr/>
        </p:nvGrpSpPr>
        <p:grpSpPr>
          <a:xfrm>
            <a:off x="0" y="119425"/>
            <a:ext cx="12192000" cy="523220"/>
            <a:chOff x="0" y="119425"/>
            <a:chExt cx="12192000" cy="52322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41E64E9-D83C-4D60-AEBE-394E0BFF2BDE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EC036D-72CE-4A43-B3A9-0CA11CCC51B9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</a:t>
              </a:r>
              <a:r>
                <a:rPr lang="en-US" altLang="ko-KR" sz="2800" dirty="0"/>
                <a:t>ENTITY</a:t>
              </a:r>
              <a:r>
                <a:rPr lang="ko-KR" altLang="en-US" sz="2500" dirty="0"/>
                <a:t> 정의서</a:t>
              </a: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D52872-7B04-4394-BB55-2799E80ED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23886"/>
              </p:ext>
            </p:extLst>
          </p:nvPr>
        </p:nvGraphicFramePr>
        <p:xfrm>
          <a:off x="613987" y="1375027"/>
          <a:ext cx="10964025" cy="4607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6442">
                  <a:extLst>
                    <a:ext uri="{9D8B030D-6E8A-4147-A177-3AD203B41FA5}">
                      <a16:colId xmlns:a16="http://schemas.microsoft.com/office/drawing/2014/main" val="2854080159"/>
                    </a:ext>
                  </a:extLst>
                </a:gridCol>
                <a:gridCol w="2327355">
                  <a:extLst>
                    <a:ext uri="{9D8B030D-6E8A-4147-A177-3AD203B41FA5}">
                      <a16:colId xmlns:a16="http://schemas.microsoft.com/office/drawing/2014/main" val="3414782855"/>
                    </a:ext>
                  </a:extLst>
                </a:gridCol>
                <a:gridCol w="1672788">
                  <a:extLst>
                    <a:ext uri="{9D8B030D-6E8A-4147-A177-3AD203B41FA5}">
                      <a16:colId xmlns:a16="http://schemas.microsoft.com/office/drawing/2014/main" val="2884720688"/>
                    </a:ext>
                  </a:extLst>
                </a:gridCol>
                <a:gridCol w="2127348">
                  <a:extLst>
                    <a:ext uri="{9D8B030D-6E8A-4147-A177-3AD203B41FA5}">
                      <a16:colId xmlns:a16="http://schemas.microsoft.com/office/drawing/2014/main" val="426101726"/>
                    </a:ext>
                  </a:extLst>
                </a:gridCol>
                <a:gridCol w="2600092">
                  <a:extLst>
                    <a:ext uri="{9D8B030D-6E8A-4147-A177-3AD203B41FA5}">
                      <a16:colId xmlns:a16="http://schemas.microsoft.com/office/drawing/2014/main" val="772249482"/>
                    </a:ext>
                  </a:extLst>
                </a:gridCol>
              </a:tblGrid>
              <a:tr h="65400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SEND_MSG_TBL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07397"/>
                  </a:ext>
                </a:extLst>
              </a:tr>
              <a:tr h="6540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필드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데이터 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 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PRIMARY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37744"/>
                  </a:ext>
                </a:extLst>
              </a:tr>
              <a:tr h="654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SM_ID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문자발송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122564"/>
                  </a:ext>
                </a:extLst>
              </a:tr>
              <a:tr h="654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VISIT_ID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방문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879621"/>
                  </a:ext>
                </a:extLst>
              </a:tr>
              <a:tr h="654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MSG_ID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문자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29377"/>
                  </a:ext>
                </a:extLst>
              </a:tr>
              <a:tr h="654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SM_DATE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문자발송 날짜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046668"/>
                  </a:ext>
                </a:extLst>
              </a:tr>
              <a:tr h="683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GET_IN_ID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승차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93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5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069C35E-A62B-42B8-ADFD-A7D8F4022855}"/>
              </a:ext>
            </a:extLst>
          </p:cNvPr>
          <p:cNvGrpSpPr/>
          <p:nvPr/>
        </p:nvGrpSpPr>
        <p:grpSpPr>
          <a:xfrm>
            <a:off x="0" y="119425"/>
            <a:ext cx="12192000" cy="523220"/>
            <a:chOff x="0" y="119425"/>
            <a:chExt cx="12192000" cy="52322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41E64E9-D83C-4D60-AEBE-394E0BFF2BDE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EC036D-72CE-4A43-B3A9-0CA11CCC51B9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</a:t>
              </a:r>
              <a:r>
                <a:rPr lang="en-US" altLang="ko-KR" sz="2800" dirty="0"/>
                <a:t>ENTITY</a:t>
              </a:r>
              <a:r>
                <a:rPr lang="ko-KR" altLang="en-US" sz="2500" dirty="0"/>
                <a:t> 정의서</a:t>
              </a: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B2CC08-F66F-4610-81FB-718CACEC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02664"/>
              </p:ext>
            </p:extLst>
          </p:nvPr>
        </p:nvGraphicFramePr>
        <p:xfrm>
          <a:off x="788554" y="1335602"/>
          <a:ext cx="10614892" cy="45029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5226">
                  <a:extLst>
                    <a:ext uri="{9D8B030D-6E8A-4147-A177-3AD203B41FA5}">
                      <a16:colId xmlns:a16="http://schemas.microsoft.com/office/drawing/2014/main" val="1618177672"/>
                    </a:ext>
                  </a:extLst>
                </a:gridCol>
                <a:gridCol w="2253244">
                  <a:extLst>
                    <a:ext uri="{9D8B030D-6E8A-4147-A177-3AD203B41FA5}">
                      <a16:colId xmlns:a16="http://schemas.microsoft.com/office/drawing/2014/main" val="3164369239"/>
                    </a:ext>
                  </a:extLst>
                </a:gridCol>
                <a:gridCol w="1619520">
                  <a:extLst>
                    <a:ext uri="{9D8B030D-6E8A-4147-A177-3AD203B41FA5}">
                      <a16:colId xmlns:a16="http://schemas.microsoft.com/office/drawing/2014/main" val="3960434344"/>
                    </a:ext>
                  </a:extLst>
                </a:gridCol>
                <a:gridCol w="2059606">
                  <a:extLst>
                    <a:ext uri="{9D8B030D-6E8A-4147-A177-3AD203B41FA5}">
                      <a16:colId xmlns:a16="http://schemas.microsoft.com/office/drawing/2014/main" val="1669108819"/>
                    </a:ext>
                  </a:extLst>
                </a:gridCol>
                <a:gridCol w="2517296">
                  <a:extLst>
                    <a:ext uri="{9D8B030D-6E8A-4147-A177-3AD203B41FA5}">
                      <a16:colId xmlns:a16="http://schemas.microsoft.com/office/drawing/2014/main" val="2306388223"/>
                    </a:ext>
                  </a:extLst>
                </a:gridCol>
              </a:tblGrid>
              <a:tr h="74485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TIME_TBL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90777"/>
                  </a:ext>
                </a:extLst>
              </a:tr>
              <a:tr h="7448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필드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데이터 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 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PRIMARY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7857"/>
                  </a:ext>
                </a:extLst>
              </a:tr>
              <a:tr h="744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CHAR(5)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스케줄 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469515"/>
                  </a:ext>
                </a:extLst>
              </a:tr>
              <a:tr h="744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T_START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출발시간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854555"/>
                  </a:ext>
                </a:extLst>
              </a:tr>
              <a:tr h="744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T_END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종료시간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764540"/>
                  </a:ext>
                </a:extLst>
              </a:tr>
              <a:tr h="778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VEHICLE_ID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운송수단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368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5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069C35E-A62B-42B8-ADFD-A7D8F4022855}"/>
              </a:ext>
            </a:extLst>
          </p:cNvPr>
          <p:cNvGrpSpPr/>
          <p:nvPr/>
        </p:nvGrpSpPr>
        <p:grpSpPr>
          <a:xfrm>
            <a:off x="0" y="119425"/>
            <a:ext cx="12192000" cy="523220"/>
            <a:chOff x="0" y="119425"/>
            <a:chExt cx="12192000" cy="52322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41E64E9-D83C-4D60-AEBE-394E0BFF2BDE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EC036D-72CE-4A43-B3A9-0CA11CCC51B9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</a:t>
              </a:r>
              <a:r>
                <a:rPr lang="en-US" altLang="ko-KR" sz="2800" dirty="0"/>
                <a:t>ENTITY</a:t>
              </a:r>
              <a:r>
                <a:rPr lang="ko-KR" altLang="en-US" sz="2500" dirty="0"/>
                <a:t> 정의서</a:t>
              </a: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6D4EB6-C47B-4127-90B5-E7668B341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02906"/>
              </p:ext>
            </p:extLst>
          </p:nvPr>
        </p:nvGraphicFramePr>
        <p:xfrm>
          <a:off x="692959" y="1490017"/>
          <a:ext cx="10806082" cy="3802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4225">
                  <a:extLst>
                    <a:ext uri="{9D8B030D-6E8A-4147-A177-3AD203B41FA5}">
                      <a16:colId xmlns:a16="http://schemas.microsoft.com/office/drawing/2014/main" val="2253528933"/>
                    </a:ext>
                  </a:extLst>
                </a:gridCol>
                <a:gridCol w="2293828">
                  <a:extLst>
                    <a:ext uri="{9D8B030D-6E8A-4147-A177-3AD203B41FA5}">
                      <a16:colId xmlns:a16="http://schemas.microsoft.com/office/drawing/2014/main" val="265902341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2935086778"/>
                    </a:ext>
                  </a:extLst>
                </a:gridCol>
                <a:gridCol w="2096703">
                  <a:extLst>
                    <a:ext uri="{9D8B030D-6E8A-4147-A177-3AD203B41FA5}">
                      <a16:colId xmlns:a16="http://schemas.microsoft.com/office/drawing/2014/main" val="1536349258"/>
                    </a:ext>
                  </a:extLst>
                </a:gridCol>
                <a:gridCol w="2562636">
                  <a:extLst>
                    <a:ext uri="{9D8B030D-6E8A-4147-A177-3AD203B41FA5}">
                      <a16:colId xmlns:a16="http://schemas.microsoft.com/office/drawing/2014/main" val="1625978598"/>
                    </a:ext>
                  </a:extLst>
                </a:gridCol>
              </a:tblGrid>
              <a:tr h="94006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VEHICLE_TBL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136491"/>
                  </a:ext>
                </a:extLst>
              </a:tr>
              <a:tr h="9400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필드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데이터 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 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PRIMARY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94158"/>
                  </a:ext>
                </a:extLst>
              </a:tr>
              <a:tr h="940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VEHICLE_ID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운송수단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908209"/>
                  </a:ext>
                </a:extLst>
              </a:tr>
              <a:tr h="982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VEHICLE_NAME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운송수단이름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680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30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523220"/>
            <a:chOff x="0" y="119425"/>
            <a:chExt cx="12192000" cy="52322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</a:t>
              </a:r>
              <a:r>
                <a:rPr lang="en-US" altLang="ko-KR" sz="2800" dirty="0"/>
                <a:t>ENTITY</a:t>
              </a:r>
              <a:r>
                <a:rPr lang="ko-KR" altLang="en-US" sz="2500" dirty="0"/>
                <a:t> 정의서</a:t>
              </a: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F511A72-C1D1-4AB5-BBF5-4CA5EB6A1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32701"/>
              </p:ext>
            </p:extLst>
          </p:nvPr>
        </p:nvGraphicFramePr>
        <p:xfrm>
          <a:off x="684645" y="1404443"/>
          <a:ext cx="10822709" cy="4471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7616">
                  <a:extLst>
                    <a:ext uri="{9D8B030D-6E8A-4147-A177-3AD203B41FA5}">
                      <a16:colId xmlns:a16="http://schemas.microsoft.com/office/drawing/2014/main" val="2585662352"/>
                    </a:ext>
                  </a:extLst>
                </a:gridCol>
                <a:gridCol w="2297358">
                  <a:extLst>
                    <a:ext uri="{9D8B030D-6E8A-4147-A177-3AD203B41FA5}">
                      <a16:colId xmlns:a16="http://schemas.microsoft.com/office/drawing/2014/main" val="4437632"/>
                    </a:ext>
                  </a:extLst>
                </a:gridCol>
                <a:gridCol w="1651227">
                  <a:extLst>
                    <a:ext uri="{9D8B030D-6E8A-4147-A177-3AD203B41FA5}">
                      <a16:colId xmlns:a16="http://schemas.microsoft.com/office/drawing/2014/main" val="1123902093"/>
                    </a:ext>
                  </a:extLst>
                </a:gridCol>
                <a:gridCol w="2099929">
                  <a:extLst>
                    <a:ext uri="{9D8B030D-6E8A-4147-A177-3AD203B41FA5}">
                      <a16:colId xmlns:a16="http://schemas.microsoft.com/office/drawing/2014/main" val="1208267004"/>
                    </a:ext>
                  </a:extLst>
                </a:gridCol>
                <a:gridCol w="2566579">
                  <a:extLst>
                    <a:ext uri="{9D8B030D-6E8A-4147-A177-3AD203B41FA5}">
                      <a16:colId xmlns:a16="http://schemas.microsoft.com/office/drawing/2014/main" val="1497403943"/>
                    </a:ext>
                  </a:extLst>
                </a:gridCol>
              </a:tblGrid>
              <a:tr h="55577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VISIT_TBL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78767"/>
                  </a:ext>
                </a:extLst>
              </a:tr>
              <a:tr h="5557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필드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데이터 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 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PRIMARY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048"/>
                  </a:ext>
                </a:extLst>
              </a:tr>
              <a:tr h="555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VISIT_ID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방문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41305"/>
                  </a:ext>
                </a:extLst>
              </a:tr>
              <a:tr h="555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사람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383776"/>
                  </a:ext>
                </a:extLst>
              </a:tr>
              <a:tr h="555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건물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313655"/>
                  </a:ext>
                </a:extLst>
              </a:tr>
              <a:tr h="555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CHECK_IN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체크인시간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172535"/>
                  </a:ext>
                </a:extLst>
              </a:tr>
              <a:tr h="555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CHECK_OUT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체크아웃시간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024733"/>
                  </a:ext>
                </a:extLst>
              </a:tr>
              <a:tr h="581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V_TEM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NUMBER(3,1)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온도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10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58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523220"/>
            <a:chOff x="0" y="119425"/>
            <a:chExt cx="12192000" cy="52322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</a:t>
              </a:r>
              <a:r>
                <a:rPr lang="en-US" altLang="ko-KR" sz="2800" dirty="0"/>
                <a:t>PACKAGE</a:t>
              </a:r>
              <a:r>
                <a:rPr lang="ko-KR" altLang="en-US" sz="2800" dirty="0"/>
                <a:t> </a:t>
              </a:r>
              <a:r>
                <a:rPr lang="en-US" altLang="ko-KR" sz="2800" dirty="0"/>
                <a:t>PROCEDURE </a:t>
              </a:r>
              <a:r>
                <a:rPr lang="ko-KR" altLang="en-US" sz="2800" dirty="0"/>
                <a:t>정의서</a:t>
              </a:r>
              <a:endParaRPr lang="ko-KR" altLang="en-US" sz="2500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25E74CF-834C-4387-95B2-613BC17D7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49123"/>
              </p:ext>
            </p:extLst>
          </p:nvPr>
        </p:nvGraphicFramePr>
        <p:xfrm>
          <a:off x="477855" y="989901"/>
          <a:ext cx="11235376" cy="5494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208">
                  <a:extLst>
                    <a:ext uri="{9D8B030D-6E8A-4147-A177-3AD203B41FA5}">
                      <a16:colId xmlns:a16="http://schemas.microsoft.com/office/drawing/2014/main" val="3865182568"/>
                    </a:ext>
                  </a:extLst>
                </a:gridCol>
                <a:gridCol w="1575603">
                  <a:extLst>
                    <a:ext uri="{9D8B030D-6E8A-4147-A177-3AD203B41FA5}">
                      <a16:colId xmlns:a16="http://schemas.microsoft.com/office/drawing/2014/main" val="4109445861"/>
                    </a:ext>
                  </a:extLst>
                </a:gridCol>
                <a:gridCol w="2989229">
                  <a:extLst>
                    <a:ext uri="{9D8B030D-6E8A-4147-A177-3AD203B41FA5}">
                      <a16:colId xmlns:a16="http://schemas.microsoft.com/office/drawing/2014/main" val="697826192"/>
                    </a:ext>
                  </a:extLst>
                </a:gridCol>
                <a:gridCol w="6199336">
                  <a:extLst>
                    <a:ext uri="{9D8B030D-6E8A-4147-A177-3AD203B41FA5}">
                      <a16:colId xmlns:a16="http://schemas.microsoft.com/office/drawing/2014/main" val="2303236735"/>
                    </a:ext>
                  </a:extLst>
                </a:gridCol>
              </a:tblGrid>
              <a:tr h="2628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순번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패키지명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프로시저 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업무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559944461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PKG_PROCESS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PROC_INS_CONTACT_CONTAGION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확진자와 밀접접촉자 찾은 다음 문자발송 테이블에 </a:t>
                      </a:r>
                      <a:r>
                        <a:rPr lang="en-US" altLang="ko-KR" sz="700" u="none" strike="noStrike">
                          <a:effectLst/>
                        </a:rPr>
                        <a:t>INSERT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95069189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PROC_FIND_PLACE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확진자가 돌아다니 동선찾아 내는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114301409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PROC_FIRST_CONTAGION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최초 확진자와 접촉한 사람 동선찾아 문자발송 테이블 </a:t>
                      </a:r>
                      <a:r>
                        <a:rPr lang="en-US" altLang="ko-KR" sz="700" u="none" strike="noStrike">
                          <a:effectLst/>
                        </a:rPr>
                        <a:t>INSERT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64742811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PROC_GENDER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성별 기준 확진자 수 찾아내는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873858017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PROC_MANY_TRACKING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동선이 가장 많은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98635205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PROC_SELF_ISOLATION_LIST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자가 격리자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48236377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PROC_CON_AVG_AGE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확진자 평균 나이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55783811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PROC_CON_STAY_TIME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확진자가 방문지별 머문 시간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467539839"/>
                  </a:ext>
                </a:extLst>
              </a:tr>
              <a:tr h="288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PROC_SEL_CHECK_UP_N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코로나 검사를 받았지만 결과가 음성인 사람을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보여주는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668254860"/>
                  </a:ext>
                </a:extLst>
              </a:tr>
              <a:tr h="288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PROC_SEL_CON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매개변수를 받아와서 날짜별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지역별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교통수단별 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확진자 발생수 검색하는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870332636"/>
                  </a:ext>
                </a:extLst>
              </a:tr>
              <a:tr h="288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PROC_SEL_CON_PLUS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날짜별 확진자 발생 수를 활용하여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전일 대비 확진자 증감 수를 보여주는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1259713376"/>
                  </a:ext>
                </a:extLst>
              </a:tr>
              <a:tr h="428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PROC_SEL_CON_RATE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검사 테이블에서 검사한 결과를 날짜별로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검사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몇건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확진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몇건</a:t>
                      </a:r>
                      <a:r>
                        <a:rPr lang="ko-KR" altLang="en-US" sz="700" u="none" strike="noStrike" dirty="0">
                          <a:effectLst/>
                        </a:rPr>
                        <a:t> 데이터를 가져와서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날짜별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확진률</a:t>
                      </a:r>
                      <a:r>
                        <a:rPr lang="ko-KR" altLang="en-US" sz="700" u="none" strike="noStrike" dirty="0">
                          <a:effectLst/>
                        </a:rPr>
                        <a:t> 구하는 프로시저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176750022"/>
                  </a:ext>
                </a:extLst>
              </a:tr>
              <a:tr h="5689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PROC_SEL_INFECTION_BUILDINGS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확진자가</a:t>
                      </a:r>
                      <a:r>
                        <a:rPr lang="ko-KR" altLang="en-US" sz="700" u="none" strike="noStrike" dirty="0">
                          <a:effectLst/>
                        </a:rPr>
                        <a:t> 발생한 건물 명단 중에서 일정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수치 이상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확진자가</a:t>
                      </a:r>
                      <a:r>
                        <a:rPr lang="ko-KR" altLang="en-US" sz="700" u="none" strike="noStrike" dirty="0">
                          <a:effectLst/>
                        </a:rPr>
                        <a:t> 발생한 건물은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집단 감염 발생지로 지정하고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집단 감염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발생지를 검색할 수 있는 프로시저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26929983"/>
                  </a:ext>
                </a:extLst>
              </a:tr>
              <a:tr h="428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PROC_SEL_NOT_CHK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확진자와 접촉하여 코로나 검사 대상에 지정됐지만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현재 검사받은 사람 테이블에 들어있지 않은 사람을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검색하는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940797634"/>
                  </a:ext>
                </a:extLst>
              </a:tr>
              <a:tr h="428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PKG_ADDRESS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PROC_MOD_ADDRESS_TBL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ADDRESS_TBL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altLang="ko-KR" sz="700" u="none" strike="noStrike">
                          <a:effectLst/>
                        </a:rPr>
                        <a:t>MERGE_INTO </a:t>
                      </a:r>
                      <a:r>
                        <a:rPr lang="ko-KR" altLang="en-US" sz="7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입력한 </a:t>
                      </a: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700" u="none" strike="noStrike">
                          <a:effectLst/>
                        </a:rPr>
                        <a:t>UPDATE </a:t>
                      </a:r>
                      <a:r>
                        <a:rPr lang="ko-KR" altLang="en-US" sz="700" u="none" strike="noStrike">
                          <a:effectLst/>
                        </a:rPr>
                        <a:t>가 일어나고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700" u="none" strike="noStrike">
                          <a:effectLst/>
                        </a:rPr>
                        <a:t>INSERT </a:t>
                      </a:r>
                      <a:r>
                        <a:rPr lang="ko-KR" altLang="en-US" sz="700" u="none" strike="noStrike">
                          <a:effectLst/>
                        </a:rPr>
                        <a:t>발생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1041897007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PROC_DEL_ADDRESS_TBL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ADDRESS_TBL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입력하면 </a:t>
                      </a:r>
                      <a:r>
                        <a:rPr lang="en-US" sz="700" u="none" strike="noStrike">
                          <a:effectLst/>
                        </a:rPr>
                        <a:t>DELETE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991138059"/>
                  </a:ext>
                </a:extLst>
              </a:tr>
              <a:tr h="288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PROC_SEL_ADDRESS_TBL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ADDRESS_TBL</a:t>
                      </a:r>
                      <a:r>
                        <a:rPr lang="ko-KR" altLang="en-US" sz="700" u="none" strike="noStrike" dirty="0">
                          <a:effectLst/>
                        </a:rPr>
                        <a:t>에 </a:t>
                      </a:r>
                      <a:r>
                        <a:rPr lang="en-US" altLang="ko-KR" sz="700" u="none" strike="noStrike" dirty="0">
                          <a:effectLst/>
                        </a:rPr>
                        <a:t>ID</a:t>
                      </a:r>
                      <a:r>
                        <a:rPr lang="ko-KR" altLang="en-US" sz="700" u="none" strike="noStrike" dirty="0">
                          <a:effectLst/>
                        </a:rPr>
                        <a:t>입력하면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필드값</a:t>
                      </a:r>
                      <a:r>
                        <a:rPr lang="ko-KR" altLang="en-US" sz="700" u="none" strike="noStrike" dirty="0">
                          <a:effectLst/>
                        </a:rPr>
                        <a:t> 입력하면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입력된 값이 존재하는 데이터 검색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043830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53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130484879"/>
              </p:ext>
            </p:extLst>
          </p:nvPr>
        </p:nvGraphicFramePr>
        <p:xfrm>
          <a:off x="520439" y="1019455"/>
          <a:ext cx="113107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5B9CF8FE-6FEE-49EB-ABE7-84ED9B182BCC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2F2F184-2A12-4AFF-B774-21A80BCB88A0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8C2DCE-A0C1-4404-BEF4-6590076B83E2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1. </a:t>
              </a:r>
              <a:r>
                <a:rPr lang="ko-KR" altLang="en-US" sz="2500" dirty="0"/>
                <a:t>요구 명세서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50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523220"/>
            <a:chOff x="0" y="119425"/>
            <a:chExt cx="12192000" cy="52322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</a:t>
              </a:r>
              <a:r>
                <a:rPr lang="en-US" altLang="ko-KR" sz="2800" dirty="0"/>
                <a:t>PACKAGE</a:t>
              </a:r>
              <a:r>
                <a:rPr lang="ko-KR" altLang="en-US" sz="2800" dirty="0"/>
                <a:t> </a:t>
              </a:r>
              <a:r>
                <a:rPr lang="en-US" altLang="ko-KR" sz="2800" dirty="0"/>
                <a:t>PROCEDURE </a:t>
              </a:r>
              <a:r>
                <a:rPr lang="ko-KR" altLang="en-US" sz="2800" dirty="0"/>
                <a:t>정의서</a:t>
              </a:r>
              <a:endParaRPr lang="ko-KR" altLang="en-US" sz="2500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25E74CF-834C-4387-95B2-613BC17D774A}"/>
              </a:ext>
            </a:extLst>
          </p:cNvPr>
          <p:cNvGraphicFramePr>
            <a:graphicFrameLocks noGrp="1"/>
          </p:cNvGraphicFramePr>
          <p:nvPr/>
        </p:nvGraphicFramePr>
        <p:xfrm>
          <a:off x="477855" y="989901"/>
          <a:ext cx="11235376" cy="5494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208">
                  <a:extLst>
                    <a:ext uri="{9D8B030D-6E8A-4147-A177-3AD203B41FA5}">
                      <a16:colId xmlns:a16="http://schemas.microsoft.com/office/drawing/2014/main" val="3865182568"/>
                    </a:ext>
                  </a:extLst>
                </a:gridCol>
                <a:gridCol w="1575603">
                  <a:extLst>
                    <a:ext uri="{9D8B030D-6E8A-4147-A177-3AD203B41FA5}">
                      <a16:colId xmlns:a16="http://schemas.microsoft.com/office/drawing/2014/main" val="4109445861"/>
                    </a:ext>
                  </a:extLst>
                </a:gridCol>
                <a:gridCol w="2989229">
                  <a:extLst>
                    <a:ext uri="{9D8B030D-6E8A-4147-A177-3AD203B41FA5}">
                      <a16:colId xmlns:a16="http://schemas.microsoft.com/office/drawing/2014/main" val="697826192"/>
                    </a:ext>
                  </a:extLst>
                </a:gridCol>
                <a:gridCol w="6199336">
                  <a:extLst>
                    <a:ext uri="{9D8B030D-6E8A-4147-A177-3AD203B41FA5}">
                      <a16:colId xmlns:a16="http://schemas.microsoft.com/office/drawing/2014/main" val="2303236735"/>
                    </a:ext>
                  </a:extLst>
                </a:gridCol>
              </a:tblGrid>
              <a:tr h="2628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순번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패키지명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프로시저 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업무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559944461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PKG_PROCESS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PROC_INS_CONTACT_CONTAGION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확진자와 밀접접촉자 찾은 다음 문자발송 테이블에 </a:t>
                      </a:r>
                      <a:r>
                        <a:rPr lang="en-US" altLang="ko-KR" sz="700" u="none" strike="noStrike">
                          <a:effectLst/>
                        </a:rPr>
                        <a:t>INSERT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95069189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PROC_FIND_PLACE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확진자가 돌아다니 동선찾아 내는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114301409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PROC_FIRST_CONTAGION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최초 확진자와 접촉한 사람 동선찾아 문자발송 테이블 </a:t>
                      </a:r>
                      <a:r>
                        <a:rPr lang="en-US" altLang="ko-KR" sz="700" u="none" strike="noStrike">
                          <a:effectLst/>
                        </a:rPr>
                        <a:t>INSERT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64742811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PROC_GENDER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성별 기준 확진자 수 찾아내는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873858017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PROC_MANY_TRACKING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동선이 가장 많은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98635205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PROC_SELF_ISOLATION_LIST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자가 격리자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48236377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PROC_CON_AVG_AGE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확진자 평균 나이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55783811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PROC_CON_STAY_TIME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확진자가 방문지별 머문 시간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467539839"/>
                  </a:ext>
                </a:extLst>
              </a:tr>
              <a:tr h="288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PROC_SEL_CHECK_UP_N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코로나 검사를 받았지만 결과가 음성인 사람을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보여주는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668254860"/>
                  </a:ext>
                </a:extLst>
              </a:tr>
              <a:tr h="288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PROC_SEL_CON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매개변수를 받아와서 날짜별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지역별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교통수단별 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확진자 발생수 검색하는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870332636"/>
                  </a:ext>
                </a:extLst>
              </a:tr>
              <a:tr h="288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PROC_SEL_CON_PLUS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날짜별 확진자 발생 수를 활용하여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전일 대비 확진자 증감 수를 보여주는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1259713376"/>
                  </a:ext>
                </a:extLst>
              </a:tr>
              <a:tr h="428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PROC_SEL_CON_RATE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검사 테이블에서 검사한 결과를 날짜별로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검사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몇건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확진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몇건</a:t>
                      </a:r>
                      <a:r>
                        <a:rPr lang="ko-KR" altLang="en-US" sz="700" u="none" strike="noStrike" dirty="0">
                          <a:effectLst/>
                        </a:rPr>
                        <a:t> 데이터를 가져와서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날짜별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확진률</a:t>
                      </a:r>
                      <a:r>
                        <a:rPr lang="ko-KR" altLang="en-US" sz="700" u="none" strike="noStrike" dirty="0">
                          <a:effectLst/>
                        </a:rPr>
                        <a:t> 구하는 프로시저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176750022"/>
                  </a:ext>
                </a:extLst>
              </a:tr>
              <a:tr h="5689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PROC_SEL_INFECTION_BUILDINGS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확진자가</a:t>
                      </a:r>
                      <a:r>
                        <a:rPr lang="ko-KR" altLang="en-US" sz="700" u="none" strike="noStrike" dirty="0">
                          <a:effectLst/>
                        </a:rPr>
                        <a:t> 발생한 건물 명단 중에서 일정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수치 이상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확진자가</a:t>
                      </a:r>
                      <a:r>
                        <a:rPr lang="ko-KR" altLang="en-US" sz="700" u="none" strike="noStrike" dirty="0">
                          <a:effectLst/>
                        </a:rPr>
                        <a:t> 발생한 건물은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집단 감염 발생지로 지정하고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집단 감염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발생지를 검색할 수 있는 프로시저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26929983"/>
                  </a:ext>
                </a:extLst>
              </a:tr>
              <a:tr h="428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PROC_SEL_NOT_CHK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확진자와 접촉하여 코로나 검사 대상에 지정됐지만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현재 검사받은 사람 테이블에 들어있지 않은 사람을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검색하는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940797634"/>
                  </a:ext>
                </a:extLst>
              </a:tr>
              <a:tr h="428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PKG_ADDRESS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PROC_MOD_ADDRESS_TBL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ADDRESS_TBL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altLang="ko-KR" sz="700" u="none" strike="noStrike">
                          <a:effectLst/>
                        </a:rPr>
                        <a:t>MERGE_INTO </a:t>
                      </a:r>
                      <a:r>
                        <a:rPr lang="ko-KR" altLang="en-US" sz="7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입력한 </a:t>
                      </a: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700" u="none" strike="noStrike">
                          <a:effectLst/>
                        </a:rPr>
                        <a:t>UPDATE </a:t>
                      </a:r>
                      <a:r>
                        <a:rPr lang="ko-KR" altLang="en-US" sz="700" u="none" strike="noStrike">
                          <a:effectLst/>
                        </a:rPr>
                        <a:t>가 일어나고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700" u="none" strike="noStrike">
                          <a:effectLst/>
                        </a:rPr>
                        <a:t>INSERT </a:t>
                      </a:r>
                      <a:r>
                        <a:rPr lang="ko-KR" altLang="en-US" sz="700" u="none" strike="noStrike">
                          <a:effectLst/>
                        </a:rPr>
                        <a:t>발생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1041897007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PROC_DEL_ADDRESS_TBL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ADDRESS_TBL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입력하면 </a:t>
                      </a:r>
                      <a:r>
                        <a:rPr lang="en-US" sz="700" u="none" strike="noStrike">
                          <a:effectLst/>
                        </a:rPr>
                        <a:t>DELETE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991138059"/>
                  </a:ext>
                </a:extLst>
              </a:tr>
              <a:tr h="288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PROC_SEL_ADDRESS_TBL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ADDRESS_TBL</a:t>
                      </a:r>
                      <a:r>
                        <a:rPr lang="ko-KR" altLang="en-US" sz="700" u="none" strike="noStrike" dirty="0">
                          <a:effectLst/>
                        </a:rPr>
                        <a:t>에 </a:t>
                      </a:r>
                      <a:r>
                        <a:rPr lang="en-US" altLang="ko-KR" sz="700" u="none" strike="noStrike" dirty="0">
                          <a:effectLst/>
                        </a:rPr>
                        <a:t>ID</a:t>
                      </a:r>
                      <a:r>
                        <a:rPr lang="ko-KR" altLang="en-US" sz="700" u="none" strike="noStrike" dirty="0">
                          <a:effectLst/>
                        </a:rPr>
                        <a:t>입력하면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필드값</a:t>
                      </a:r>
                      <a:r>
                        <a:rPr lang="ko-KR" altLang="en-US" sz="700" u="none" strike="noStrike" dirty="0">
                          <a:effectLst/>
                        </a:rPr>
                        <a:t> 입력하면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입력된 값이 존재하는 데이터 검색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0438303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23C660-512D-45B0-B21F-6C3CC2519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73029"/>
              </p:ext>
            </p:extLst>
          </p:nvPr>
        </p:nvGraphicFramePr>
        <p:xfrm>
          <a:off x="477854" y="1019843"/>
          <a:ext cx="11235375" cy="5464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208">
                  <a:extLst>
                    <a:ext uri="{9D8B030D-6E8A-4147-A177-3AD203B41FA5}">
                      <a16:colId xmlns:a16="http://schemas.microsoft.com/office/drawing/2014/main" val="3642641270"/>
                    </a:ext>
                  </a:extLst>
                </a:gridCol>
                <a:gridCol w="1575604">
                  <a:extLst>
                    <a:ext uri="{9D8B030D-6E8A-4147-A177-3AD203B41FA5}">
                      <a16:colId xmlns:a16="http://schemas.microsoft.com/office/drawing/2014/main" val="2383396581"/>
                    </a:ext>
                  </a:extLst>
                </a:gridCol>
                <a:gridCol w="2989228">
                  <a:extLst>
                    <a:ext uri="{9D8B030D-6E8A-4147-A177-3AD203B41FA5}">
                      <a16:colId xmlns:a16="http://schemas.microsoft.com/office/drawing/2014/main" val="4030014821"/>
                    </a:ext>
                  </a:extLst>
                </a:gridCol>
                <a:gridCol w="6199335">
                  <a:extLst>
                    <a:ext uri="{9D8B030D-6E8A-4147-A177-3AD203B41FA5}">
                      <a16:colId xmlns:a16="http://schemas.microsoft.com/office/drawing/2014/main" val="1098964305"/>
                    </a:ext>
                  </a:extLst>
                </a:gridCol>
              </a:tblGrid>
              <a:tr h="48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PKG_BUILDINGS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PROC_MOD_BULIDING_TBL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BUILDING_TBL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MERGE_INTO </a:t>
                      </a:r>
                      <a:r>
                        <a:rPr lang="ko-KR" altLang="en-US" sz="8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입력한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800" u="none" strike="noStrike">
                          <a:effectLst/>
                        </a:rPr>
                        <a:t>UPDATE </a:t>
                      </a:r>
                      <a:r>
                        <a:rPr lang="ko-KR" altLang="en-US" sz="800" u="none" strike="noStrike">
                          <a:effectLst/>
                        </a:rPr>
                        <a:t>가 일어나고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800" u="none" strike="noStrike">
                          <a:effectLst/>
                        </a:rPr>
                        <a:t>INSERT </a:t>
                      </a:r>
                      <a:r>
                        <a:rPr lang="ko-KR" altLang="en-US" sz="800" u="none" strike="noStrike">
                          <a:effectLst/>
                        </a:rPr>
                        <a:t>발생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381806251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PROC_DEL_BULIDING_TBL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BUILDING_TBL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</a:t>
                      </a:r>
                      <a:r>
                        <a:rPr lang="en-US" sz="800" u="none" strike="noStrike">
                          <a:effectLst/>
                        </a:rPr>
                        <a:t>DELETE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1485707222"/>
                  </a:ext>
                </a:extLst>
              </a:tr>
              <a:tr h="326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PROC_SEL_BULIDING_TBL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BUILDING_TBL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필드값 입력하면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입력된 값이 존재하는 데이터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4114560148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PKG_CHECK_UP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PROC_MOD_CHECKUP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CHECK_UP_TBL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MERGE_INTO </a:t>
                      </a:r>
                      <a:r>
                        <a:rPr lang="ko-KR" altLang="en-US" sz="8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입력한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800" u="none" strike="noStrike">
                          <a:effectLst/>
                        </a:rPr>
                        <a:t>UPDATE </a:t>
                      </a:r>
                      <a:r>
                        <a:rPr lang="ko-KR" altLang="en-US" sz="800" u="none" strike="noStrike">
                          <a:effectLst/>
                        </a:rPr>
                        <a:t>가 일어나고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800" u="none" strike="noStrike">
                          <a:effectLst/>
                        </a:rPr>
                        <a:t>INSERT </a:t>
                      </a:r>
                      <a:r>
                        <a:rPr lang="ko-KR" altLang="en-US" sz="800" u="none" strike="noStrike">
                          <a:effectLst/>
                        </a:rPr>
                        <a:t>발생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2812426387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PROC_DEL_CHECKUP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CHECK_UP_TBL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</a:t>
                      </a:r>
                      <a:r>
                        <a:rPr lang="en-US" sz="800" u="none" strike="noStrike">
                          <a:effectLst/>
                        </a:rPr>
                        <a:t>DELETE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1814141176"/>
                  </a:ext>
                </a:extLst>
              </a:tr>
              <a:tr h="326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PROC_SEL_CHECKUP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CHECK_UP_TBL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필드값 입력하면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입력된 값이 존재하는 데이터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1533982022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PKG_CONTAGION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PROC_MOD_CONTAGION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CONTAGION_TBL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MERGE_INTO </a:t>
                      </a:r>
                      <a:r>
                        <a:rPr lang="ko-KR" altLang="en-US" sz="8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입력한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800" u="none" strike="noStrike">
                          <a:effectLst/>
                        </a:rPr>
                        <a:t>UPDATE </a:t>
                      </a:r>
                      <a:r>
                        <a:rPr lang="ko-KR" altLang="en-US" sz="800" u="none" strike="noStrike">
                          <a:effectLst/>
                        </a:rPr>
                        <a:t>가 일어나고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800" u="none" strike="noStrike">
                          <a:effectLst/>
                        </a:rPr>
                        <a:t>INSERT </a:t>
                      </a:r>
                      <a:r>
                        <a:rPr lang="ko-KR" altLang="en-US" sz="800" u="none" strike="noStrike">
                          <a:effectLst/>
                        </a:rPr>
                        <a:t>발생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2529207689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PROC_DEL_CONTAGION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CONTAGION_TBL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</a:t>
                      </a:r>
                      <a:r>
                        <a:rPr lang="en-US" sz="800" u="none" strike="noStrike">
                          <a:effectLst/>
                        </a:rPr>
                        <a:t>DELETE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575783620"/>
                  </a:ext>
                </a:extLst>
              </a:tr>
              <a:tr h="326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PROC_SEL_CONTAGION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CONTAGION_TBL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필드값 입력하면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입력된 값이 존재하는 데이터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4199758649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PKG_GET_IN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PROC_MOD_GET_IN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GET_IN_TBL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MERGE_INTO </a:t>
                      </a:r>
                      <a:r>
                        <a:rPr lang="ko-KR" altLang="en-US" sz="8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입력한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800" u="none" strike="noStrike">
                          <a:effectLst/>
                        </a:rPr>
                        <a:t>UPDATE </a:t>
                      </a:r>
                      <a:r>
                        <a:rPr lang="ko-KR" altLang="en-US" sz="800" u="none" strike="noStrike">
                          <a:effectLst/>
                        </a:rPr>
                        <a:t>가 일어나고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800" u="none" strike="noStrike">
                          <a:effectLst/>
                        </a:rPr>
                        <a:t>INSERT </a:t>
                      </a:r>
                      <a:r>
                        <a:rPr lang="ko-KR" altLang="en-US" sz="800" u="none" strike="noStrike">
                          <a:effectLst/>
                        </a:rPr>
                        <a:t>발생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2666595177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PROC_DEL_GET_IN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GET_IN_TBL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</a:t>
                      </a:r>
                      <a:r>
                        <a:rPr lang="en-US" sz="800" u="none" strike="noStrike">
                          <a:effectLst/>
                        </a:rPr>
                        <a:t>DELETE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2596531554"/>
                  </a:ext>
                </a:extLst>
              </a:tr>
              <a:tr h="326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PROC_SEL_GET_IN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GET_IN_TBL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필드값 입력하면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입력된 값이 존재하는 데이터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2411737088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PKG_GROUP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PROC_MOD_GROUP_TBL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GROUP_TBL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MERGE_INTO </a:t>
                      </a:r>
                      <a:r>
                        <a:rPr lang="ko-KR" altLang="en-US" sz="8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입력한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800" u="none" strike="noStrike">
                          <a:effectLst/>
                        </a:rPr>
                        <a:t>UPDATE </a:t>
                      </a:r>
                      <a:r>
                        <a:rPr lang="ko-KR" altLang="en-US" sz="800" u="none" strike="noStrike">
                          <a:effectLst/>
                        </a:rPr>
                        <a:t>가 일어나고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800" u="none" strike="noStrike">
                          <a:effectLst/>
                        </a:rPr>
                        <a:t>INSERT </a:t>
                      </a:r>
                      <a:r>
                        <a:rPr lang="ko-KR" altLang="en-US" sz="800" u="none" strike="noStrike">
                          <a:effectLst/>
                        </a:rPr>
                        <a:t>발생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3544428182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PROC_DEL_GROUP_TBL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GROUP_TBL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</a:t>
                      </a:r>
                      <a:r>
                        <a:rPr lang="en-US" sz="800" u="none" strike="noStrike">
                          <a:effectLst/>
                        </a:rPr>
                        <a:t>DELETE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2490115654"/>
                  </a:ext>
                </a:extLst>
              </a:tr>
              <a:tr h="326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PROC_SEL_GROUP_TBL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GROUP_TBL</a:t>
                      </a:r>
                      <a:r>
                        <a:rPr lang="ko-KR" altLang="en-US" sz="800" u="none" strike="noStrike" dirty="0">
                          <a:effectLst/>
                        </a:rPr>
                        <a:t>에 </a:t>
                      </a:r>
                      <a:r>
                        <a:rPr lang="en-US" altLang="ko-KR" sz="800" u="none" strike="noStrike" dirty="0">
                          <a:effectLst/>
                        </a:rPr>
                        <a:t>ID</a:t>
                      </a:r>
                      <a:r>
                        <a:rPr lang="ko-KR" altLang="en-US" sz="800" u="none" strike="noStrike" dirty="0">
                          <a:effectLst/>
                        </a:rPr>
                        <a:t>입력하면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필드값</a:t>
                      </a:r>
                      <a:r>
                        <a:rPr lang="ko-KR" altLang="en-US" sz="800" u="none" strike="noStrike" dirty="0">
                          <a:effectLst/>
                        </a:rPr>
                        <a:t> 입력하면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입력된 값이 존재하는 데이터 검색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392819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636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523220"/>
            <a:chOff x="0" y="119425"/>
            <a:chExt cx="12192000" cy="52322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</a:t>
              </a:r>
              <a:r>
                <a:rPr lang="en-US" altLang="ko-KR" sz="2800" dirty="0"/>
                <a:t>PACKAGE</a:t>
              </a:r>
              <a:r>
                <a:rPr lang="ko-KR" altLang="en-US" sz="2800" dirty="0"/>
                <a:t> </a:t>
              </a:r>
              <a:r>
                <a:rPr lang="en-US" altLang="ko-KR" sz="2800" dirty="0"/>
                <a:t>PROCEDURE </a:t>
              </a:r>
              <a:r>
                <a:rPr lang="ko-KR" altLang="en-US" sz="2800" dirty="0"/>
                <a:t>정의서</a:t>
              </a:r>
              <a:endParaRPr lang="ko-KR" altLang="en-US" sz="2500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25E74CF-834C-4387-95B2-613BC17D774A}"/>
              </a:ext>
            </a:extLst>
          </p:cNvPr>
          <p:cNvGraphicFramePr>
            <a:graphicFrameLocks noGrp="1"/>
          </p:cNvGraphicFramePr>
          <p:nvPr/>
        </p:nvGraphicFramePr>
        <p:xfrm>
          <a:off x="477855" y="989901"/>
          <a:ext cx="11235376" cy="5494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208">
                  <a:extLst>
                    <a:ext uri="{9D8B030D-6E8A-4147-A177-3AD203B41FA5}">
                      <a16:colId xmlns:a16="http://schemas.microsoft.com/office/drawing/2014/main" val="3865182568"/>
                    </a:ext>
                  </a:extLst>
                </a:gridCol>
                <a:gridCol w="1575603">
                  <a:extLst>
                    <a:ext uri="{9D8B030D-6E8A-4147-A177-3AD203B41FA5}">
                      <a16:colId xmlns:a16="http://schemas.microsoft.com/office/drawing/2014/main" val="4109445861"/>
                    </a:ext>
                  </a:extLst>
                </a:gridCol>
                <a:gridCol w="2989229">
                  <a:extLst>
                    <a:ext uri="{9D8B030D-6E8A-4147-A177-3AD203B41FA5}">
                      <a16:colId xmlns:a16="http://schemas.microsoft.com/office/drawing/2014/main" val="697826192"/>
                    </a:ext>
                  </a:extLst>
                </a:gridCol>
                <a:gridCol w="6199336">
                  <a:extLst>
                    <a:ext uri="{9D8B030D-6E8A-4147-A177-3AD203B41FA5}">
                      <a16:colId xmlns:a16="http://schemas.microsoft.com/office/drawing/2014/main" val="2303236735"/>
                    </a:ext>
                  </a:extLst>
                </a:gridCol>
              </a:tblGrid>
              <a:tr h="2628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순번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패키지명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프로시저 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업무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559944461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PKG_PROCESS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PROC_INS_CONTACT_CONTAGION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확진자와 밀접접촉자 찾은 다음 문자발송 테이블에 </a:t>
                      </a:r>
                      <a:r>
                        <a:rPr lang="en-US" altLang="ko-KR" sz="700" u="none" strike="noStrike">
                          <a:effectLst/>
                        </a:rPr>
                        <a:t>INSERT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95069189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PROC_FIND_PLACE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확진자가 돌아다니 동선찾아 내는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114301409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PROC_FIRST_CONTAGION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최초 확진자와 접촉한 사람 동선찾아 문자발송 테이블 </a:t>
                      </a:r>
                      <a:r>
                        <a:rPr lang="en-US" altLang="ko-KR" sz="700" u="none" strike="noStrike">
                          <a:effectLst/>
                        </a:rPr>
                        <a:t>INSERT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64742811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PROC_GENDER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성별 기준 확진자 수 찾아내는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873858017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PROC_MANY_TRACKING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동선이 가장 많은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98635205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PROC_SELF_ISOLATION_LIST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자가 격리자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48236377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PROC_CON_AVG_AGE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확진자 평균 나이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557838115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PROC_CON_STAY_TIME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확진자가 방문지별 머문 시간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467539839"/>
                  </a:ext>
                </a:extLst>
              </a:tr>
              <a:tr h="288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PROC_SEL_CHECK_UP_N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코로나 검사를 받았지만 결과가 음성인 사람을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보여주는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668254860"/>
                  </a:ext>
                </a:extLst>
              </a:tr>
              <a:tr h="288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PROC_SEL_CON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매개변수를 받아와서 날짜별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지역별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교통수단별 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확진자 발생수 검색하는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870332636"/>
                  </a:ext>
                </a:extLst>
              </a:tr>
              <a:tr h="288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PROC_SEL_CON_PLUS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날짜별 확진자 발생 수를 활용하여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전일 대비 확진자 증감 수를 보여주는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1259713376"/>
                  </a:ext>
                </a:extLst>
              </a:tr>
              <a:tr h="428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PROC_SEL_CON_RATE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검사 테이블에서 검사한 결과를 날짜별로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검사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몇건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확진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몇건</a:t>
                      </a:r>
                      <a:r>
                        <a:rPr lang="ko-KR" altLang="en-US" sz="700" u="none" strike="noStrike" dirty="0">
                          <a:effectLst/>
                        </a:rPr>
                        <a:t> 데이터를 가져와서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날짜별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확진률</a:t>
                      </a:r>
                      <a:r>
                        <a:rPr lang="ko-KR" altLang="en-US" sz="700" u="none" strike="noStrike" dirty="0">
                          <a:effectLst/>
                        </a:rPr>
                        <a:t> 구하는 프로시저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176750022"/>
                  </a:ext>
                </a:extLst>
              </a:tr>
              <a:tr h="5689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PROC_SEL_INFECTION_BUILDINGS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확진자가</a:t>
                      </a:r>
                      <a:r>
                        <a:rPr lang="ko-KR" altLang="en-US" sz="700" u="none" strike="noStrike" dirty="0">
                          <a:effectLst/>
                        </a:rPr>
                        <a:t> 발생한 건물 명단 중에서 일정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수치 이상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확진자가</a:t>
                      </a:r>
                      <a:r>
                        <a:rPr lang="ko-KR" altLang="en-US" sz="700" u="none" strike="noStrike" dirty="0">
                          <a:effectLst/>
                        </a:rPr>
                        <a:t> 발생한 건물은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집단 감염 발생지로 지정하고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집단 감염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발생지를 검색할 수 있는 프로시저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26929983"/>
                  </a:ext>
                </a:extLst>
              </a:tr>
              <a:tr h="428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PROC_SEL_NOT_CHK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확진자와 접촉하여 코로나 검사 대상에 지정됐지만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현재 검사받은 사람 테이블에 들어있지 않은 사람을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검색하는 프로시저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940797634"/>
                  </a:ext>
                </a:extLst>
              </a:tr>
              <a:tr h="428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PKG_ADDRESS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PROC_MOD_ADDRESS_TBL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ADDRESS_TBL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altLang="ko-KR" sz="700" u="none" strike="noStrike">
                          <a:effectLst/>
                        </a:rPr>
                        <a:t>MERGE_INTO </a:t>
                      </a:r>
                      <a:r>
                        <a:rPr lang="ko-KR" altLang="en-US" sz="7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입력한 </a:t>
                      </a: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700" u="none" strike="noStrike">
                          <a:effectLst/>
                        </a:rPr>
                        <a:t>UPDATE </a:t>
                      </a:r>
                      <a:r>
                        <a:rPr lang="ko-KR" altLang="en-US" sz="700" u="none" strike="noStrike">
                          <a:effectLst/>
                        </a:rPr>
                        <a:t>가 일어나고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700" u="none" strike="noStrike">
                          <a:effectLst/>
                        </a:rPr>
                        <a:t>INSERT </a:t>
                      </a:r>
                      <a:r>
                        <a:rPr lang="ko-KR" altLang="en-US" sz="700" u="none" strike="noStrike">
                          <a:effectLst/>
                        </a:rPr>
                        <a:t>발생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1041897007"/>
                  </a:ext>
                </a:extLst>
              </a:tr>
              <a:tr h="24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PROC_DEL_ADDRESS_TBL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ADDRESS_TBL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입력하면 </a:t>
                      </a:r>
                      <a:r>
                        <a:rPr lang="en-US" sz="700" u="none" strike="noStrike">
                          <a:effectLst/>
                        </a:rPr>
                        <a:t>DELETE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991138059"/>
                  </a:ext>
                </a:extLst>
              </a:tr>
              <a:tr h="288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PROC_SEL_ADDRESS_TBL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ADDRESS_TBL</a:t>
                      </a:r>
                      <a:r>
                        <a:rPr lang="ko-KR" altLang="en-US" sz="700" u="none" strike="noStrike" dirty="0">
                          <a:effectLst/>
                        </a:rPr>
                        <a:t>에 </a:t>
                      </a:r>
                      <a:r>
                        <a:rPr lang="en-US" altLang="ko-KR" sz="700" u="none" strike="noStrike" dirty="0">
                          <a:effectLst/>
                        </a:rPr>
                        <a:t>ID</a:t>
                      </a:r>
                      <a:r>
                        <a:rPr lang="ko-KR" altLang="en-US" sz="700" u="none" strike="noStrike" dirty="0">
                          <a:effectLst/>
                        </a:rPr>
                        <a:t>입력하면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필드값</a:t>
                      </a:r>
                      <a:r>
                        <a:rPr lang="ko-KR" altLang="en-US" sz="700" u="none" strike="noStrike" dirty="0">
                          <a:effectLst/>
                        </a:rPr>
                        <a:t> 입력하면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입력된 값이 존재하는 데이터 검색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28" marR="6328" marT="6328" marB="0" anchor="ctr"/>
                </a:tc>
                <a:extLst>
                  <a:ext uri="{0D108BD9-81ED-4DB2-BD59-A6C34878D82A}">
                    <a16:rowId xmlns:a16="http://schemas.microsoft.com/office/drawing/2014/main" val="30438303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23C660-512D-45B0-B21F-6C3CC2519699}"/>
              </a:ext>
            </a:extLst>
          </p:cNvPr>
          <p:cNvGraphicFramePr>
            <a:graphicFrameLocks noGrp="1"/>
          </p:cNvGraphicFramePr>
          <p:nvPr/>
        </p:nvGraphicFramePr>
        <p:xfrm>
          <a:off x="477854" y="1019843"/>
          <a:ext cx="11235375" cy="5464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208">
                  <a:extLst>
                    <a:ext uri="{9D8B030D-6E8A-4147-A177-3AD203B41FA5}">
                      <a16:colId xmlns:a16="http://schemas.microsoft.com/office/drawing/2014/main" val="3642641270"/>
                    </a:ext>
                  </a:extLst>
                </a:gridCol>
                <a:gridCol w="1575604">
                  <a:extLst>
                    <a:ext uri="{9D8B030D-6E8A-4147-A177-3AD203B41FA5}">
                      <a16:colId xmlns:a16="http://schemas.microsoft.com/office/drawing/2014/main" val="2383396581"/>
                    </a:ext>
                  </a:extLst>
                </a:gridCol>
                <a:gridCol w="2989228">
                  <a:extLst>
                    <a:ext uri="{9D8B030D-6E8A-4147-A177-3AD203B41FA5}">
                      <a16:colId xmlns:a16="http://schemas.microsoft.com/office/drawing/2014/main" val="4030014821"/>
                    </a:ext>
                  </a:extLst>
                </a:gridCol>
                <a:gridCol w="6199335">
                  <a:extLst>
                    <a:ext uri="{9D8B030D-6E8A-4147-A177-3AD203B41FA5}">
                      <a16:colId xmlns:a16="http://schemas.microsoft.com/office/drawing/2014/main" val="1098964305"/>
                    </a:ext>
                  </a:extLst>
                </a:gridCol>
              </a:tblGrid>
              <a:tr h="48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PKG_BUILDINGS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PROC_MOD_BULIDING_TBL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BUILDING_TBL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MERGE_INTO </a:t>
                      </a:r>
                      <a:r>
                        <a:rPr lang="ko-KR" altLang="en-US" sz="8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입력한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800" u="none" strike="noStrike">
                          <a:effectLst/>
                        </a:rPr>
                        <a:t>UPDATE </a:t>
                      </a:r>
                      <a:r>
                        <a:rPr lang="ko-KR" altLang="en-US" sz="800" u="none" strike="noStrike">
                          <a:effectLst/>
                        </a:rPr>
                        <a:t>가 일어나고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800" u="none" strike="noStrike">
                          <a:effectLst/>
                        </a:rPr>
                        <a:t>INSERT </a:t>
                      </a:r>
                      <a:r>
                        <a:rPr lang="ko-KR" altLang="en-US" sz="800" u="none" strike="noStrike">
                          <a:effectLst/>
                        </a:rPr>
                        <a:t>발생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381806251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PROC_DEL_BULIDING_TBL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BUILDING_TBL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</a:t>
                      </a:r>
                      <a:r>
                        <a:rPr lang="en-US" sz="800" u="none" strike="noStrike">
                          <a:effectLst/>
                        </a:rPr>
                        <a:t>DELETE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1485707222"/>
                  </a:ext>
                </a:extLst>
              </a:tr>
              <a:tr h="326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PROC_SEL_BULIDING_TBL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BUILDING_TBL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필드값 입력하면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입력된 값이 존재하는 데이터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4114560148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PKG_CHECK_UP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PROC_MOD_CHECKUP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CHECK_UP_TBL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MERGE_INTO </a:t>
                      </a:r>
                      <a:r>
                        <a:rPr lang="ko-KR" altLang="en-US" sz="8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입력한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800" u="none" strike="noStrike">
                          <a:effectLst/>
                        </a:rPr>
                        <a:t>UPDATE </a:t>
                      </a:r>
                      <a:r>
                        <a:rPr lang="ko-KR" altLang="en-US" sz="800" u="none" strike="noStrike">
                          <a:effectLst/>
                        </a:rPr>
                        <a:t>가 일어나고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800" u="none" strike="noStrike">
                          <a:effectLst/>
                        </a:rPr>
                        <a:t>INSERT </a:t>
                      </a:r>
                      <a:r>
                        <a:rPr lang="ko-KR" altLang="en-US" sz="800" u="none" strike="noStrike">
                          <a:effectLst/>
                        </a:rPr>
                        <a:t>발생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2812426387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PROC_DEL_CHECKUP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CHECK_UP_TBL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</a:t>
                      </a:r>
                      <a:r>
                        <a:rPr lang="en-US" sz="800" u="none" strike="noStrike">
                          <a:effectLst/>
                        </a:rPr>
                        <a:t>DELETE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1814141176"/>
                  </a:ext>
                </a:extLst>
              </a:tr>
              <a:tr h="326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PROC_SEL_CHECKUP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CHECK_UP_TBL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필드값 입력하면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입력된 값이 존재하는 데이터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1533982022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PKG_CONTAGION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PROC_MOD_CONTAGION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CONTAGION_TBL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MERGE_INTO </a:t>
                      </a:r>
                      <a:r>
                        <a:rPr lang="ko-KR" altLang="en-US" sz="8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입력한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800" u="none" strike="noStrike">
                          <a:effectLst/>
                        </a:rPr>
                        <a:t>UPDATE </a:t>
                      </a:r>
                      <a:r>
                        <a:rPr lang="ko-KR" altLang="en-US" sz="800" u="none" strike="noStrike">
                          <a:effectLst/>
                        </a:rPr>
                        <a:t>가 일어나고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800" u="none" strike="noStrike">
                          <a:effectLst/>
                        </a:rPr>
                        <a:t>INSERT </a:t>
                      </a:r>
                      <a:r>
                        <a:rPr lang="ko-KR" altLang="en-US" sz="800" u="none" strike="noStrike">
                          <a:effectLst/>
                        </a:rPr>
                        <a:t>발생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2529207689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PROC_DEL_CONTAGION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CONTAGION_TBL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</a:t>
                      </a:r>
                      <a:r>
                        <a:rPr lang="en-US" sz="800" u="none" strike="noStrike">
                          <a:effectLst/>
                        </a:rPr>
                        <a:t>DELETE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575783620"/>
                  </a:ext>
                </a:extLst>
              </a:tr>
              <a:tr h="326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PROC_SEL_CONTAGION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CONTAGION_TBL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필드값 입력하면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입력된 값이 존재하는 데이터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4199758649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PKG_GET_IN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PROC_MOD_GET_IN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GET_IN_TBL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MERGE_INTO </a:t>
                      </a:r>
                      <a:r>
                        <a:rPr lang="ko-KR" altLang="en-US" sz="8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입력한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800" u="none" strike="noStrike">
                          <a:effectLst/>
                        </a:rPr>
                        <a:t>UPDATE </a:t>
                      </a:r>
                      <a:r>
                        <a:rPr lang="ko-KR" altLang="en-US" sz="800" u="none" strike="noStrike">
                          <a:effectLst/>
                        </a:rPr>
                        <a:t>가 일어나고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800" u="none" strike="noStrike">
                          <a:effectLst/>
                        </a:rPr>
                        <a:t>INSERT </a:t>
                      </a:r>
                      <a:r>
                        <a:rPr lang="ko-KR" altLang="en-US" sz="800" u="none" strike="noStrike">
                          <a:effectLst/>
                        </a:rPr>
                        <a:t>발생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2666595177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PROC_DEL_GET_IN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GET_IN_TBL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</a:t>
                      </a:r>
                      <a:r>
                        <a:rPr lang="en-US" sz="800" u="none" strike="noStrike">
                          <a:effectLst/>
                        </a:rPr>
                        <a:t>DELETE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2596531554"/>
                  </a:ext>
                </a:extLst>
              </a:tr>
              <a:tr h="326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PROC_SEL_GET_IN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GET_IN_TBL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필드값 입력하면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입력된 값이 존재하는 데이터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2411737088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PKG_GROUP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PROC_MOD_GROUP_TBL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GROUP_TBL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altLang="ko-KR" sz="800" u="none" strike="noStrike">
                          <a:effectLst/>
                        </a:rPr>
                        <a:t>MERGE_INTO </a:t>
                      </a:r>
                      <a:r>
                        <a:rPr lang="ko-KR" altLang="en-US" sz="8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입력한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800" u="none" strike="noStrike">
                          <a:effectLst/>
                        </a:rPr>
                        <a:t>UPDATE </a:t>
                      </a:r>
                      <a:r>
                        <a:rPr lang="ko-KR" altLang="en-US" sz="800" u="none" strike="noStrike">
                          <a:effectLst/>
                        </a:rPr>
                        <a:t>가 일어나고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800" u="none" strike="noStrike">
                          <a:effectLst/>
                        </a:rPr>
                        <a:t>INSERT </a:t>
                      </a:r>
                      <a:r>
                        <a:rPr lang="ko-KR" altLang="en-US" sz="800" u="none" strike="noStrike">
                          <a:effectLst/>
                        </a:rPr>
                        <a:t>발생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3544428182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PROC_DEL_GROUP_TBL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GROUP_TBL</a:t>
                      </a:r>
                      <a:r>
                        <a:rPr lang="ko-KR" altLang="en-US" sz="800" u="none" strike="noStrike">
                          <a:effectLst/>
                        </a:rPr>
                        <a:t>에 </a:t>
                      </a:r>
                      <a:r>
                        <a:rPr lang="en-US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입력하면 </a:t>
                      </a:r>
                      <a:r>
                        <a:rPr lang="en-US" sz="800" u="none" strike="noStrike">
                          <a:effectLst/>
                        </a:rPr>
                        <a:t>DELETE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2490115654"/>
                  </a:ext>
                </a:extLst>
              </a:tr>
              <a:tr h="326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PROC_SEL_GROUP_TBL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GROUP_TBL</a:t>
                      </a:r>
                      <a:r>
                        <a:rPr lang="ko-KR" altLang="en-US" sz="800" u="none" strike="noStrike" dirty="0">
                          <a:effectLst/>
                        </a:rPr>
                        <a:t>에 </a:t>
                      </a:r>
                      <a:r>
                        <a:rPr lang="en-US" altLang="ko-KR" sz="800" u="none" strike="noStrike" dirty="0">
                          <a:effectLst/>
                        </a:rPr>
                        <a:t>ID</a:t>
                      </a:r>
                      <a:r>
                        <a:rPr lang="ko-KR" altLang="en-US" sz="800" u="none" strike="noStrike" dirty="0">
                          <a:effectLst/>
                        </a:rPr>
                        <a:t>입력하면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필드값</a:t>
                      </a:r>
                      <a:r>
                        <a:rPr lang="ko-KR" altLang="en-US" sz="800" u="none" strike="noStrike" dirty="0">
                          <a:effectLst/>
                        </a:rPr>
                        <a:t> 입력하면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입력된 값이 존재하는 데이터 검색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2" marR="7192" marT="7192" marB="0" anchor="ctr"/>
                </a:tc>
                <a:extLst>
                  <a:ext uri="{0D108BD9-81ED-4DB2-BD59-A6C34878D82A}">
                    <a16:rowId xmlns:a16="http://schemas.microsoft.com/office/drawing/2014/main" val="39281902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80C901A-DD5B-4F8E-A0FA-E7E59AAEB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00450"/>
              </p:ext>
            </p:extLst>
          </p:nvPr>
        </p:nvGraphicFramePr>
        <p:xfrm>
          <a:off x="477852" y="989900"/>
          <a:ext cx="11235373" cy="5494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209">
                  <a:extLst>
                    <a:ext uri="{9D8B030D-6E8A-4147-A177-3AD203B41FA5}">
                      <a16:colId xmlns:a16="http://schemas.microsoft.com/office/drawing/2014/main" val="3782034951"/>
                    </a:ext>
                  </a:extLst>
                </a:gridCol>
                <a:gridCol w="1575602">
                  <a:extLst>
                    <a:ext uri="{9D8B030D-6E8A-4147-A177-3AD203B41FA5}">
                      <a16:colId xmlns:a16="http://schemas.microsoft.com/office/drawing/2014/main" val="3411575787"/>
                    </a:ext>
                  </a:extLst>
                </a:gridCol>
                <a:gridCol w="2989228">
                  <a:extLst>
                    <a:ext uri="{9D8B030D-6E8A-4147-A177-3AD203B41FA5}">
                      <a16:colId xmlns:a16="http://schemas.microsoft.com/office/drawing/2014/main" val="1975752794"/>
                    </a:ext>
                  </a:extLst>
                </a:gridCol>
                <a:gridCol w="6199334">
                  <a:extLst>
                    <a:ext uri="{9D8B030D-6E8A-4147-A177-3AD203B41FA5}">
                      <a16:colId xmlns:a16="http://schemas.microsoft.com/office/drawing/2014/main" val="4224653082"/>
                    </a:ext>
                  </a:extLst>
                </a:gridCol>
              </a:tblGrid>
              <a:tr h="40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PKG_MSG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PROC_MOD_MSG_TBL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MSG_TBL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altLang="ko-KR" sz="700" u="none" strike="noStrike">
                          <a:effectLst/>
                        </a:rPr>
                        <a:t>MERGE_INTO </a:t>
                      </a:r>
                      <a:r>
                        <a:rPr lang="ko-KR" altLang="en-US" sz="7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입력한 </a:t>
                      </a: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700" u="none" strike="noStrike">
                          <a:effectLst/>
                        </a:rPr>
                        <a:t>UPDATE </a:t>
                      </a:r>
                      <a:r>
                        <a:rPr lang="ko-KR" altLang="en-US" sz="700" u="none" strike="noStrike">
                          <a:effectLst/>
                        </a:rPr>
                        <a:t>가 일어나고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700" u="none" strike="noStrike">
                          <a:effectLst/>
                        </a:rPr>
                        <a:t>INSERT </a:t>
                      </a:r>
                      <a:r>
                        <a:rPr lang="ko-KR" altLang="en-US" sz="700" u="none" strike="noStrike">
                          <a:effectLst/>
                        </a:rPr>
                        <a:t>발생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788740490"/>
                  </a:ext>
                </a:extLst>
              </a:tr>
              <a:tr h="219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PROC_DEL_MSG_TBL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MSG_TBL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입력하면 </a:t>
                      </a:r>
                      <a:r>
                        <a:rPr lang="en-US" sz="700" u="none" strike="noStrike">
                          <a:effectLst/>
                        </a:rPr>
                        <a:t>DELETE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948715110"/>
                  </a:ext>
                </a:extLst>
              </a:tr>
              <a:tr h="269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PROC_SEL_MSG_TBL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MSG_TBL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입력하면 필드값 입력하면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입력된 값이 존재하는 데이터 검색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205128763"/>
                  </a:ext>
                </a:extLst>
              </a:tr>
              <a:tr h="40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PKG_PEOPLE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PROC_MOD_PEOPLE_TBL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PEOPLE_TBL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altLang="ko-KR" sz="700" u="none" strike="noStrike">
                          <a:effectLst/>
                        </a:rPr>
                        <a:t>MERGE_INTO </a:t>
                      </a:r>
                      <a:r>
                        <a:rPr lang="ko-KR" altLang="en-US" sz="7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입력한 </a:t>
                      </a: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700" u="none" strike="noStrike">
                          <a:effectLst/>
                        </a:rPr>
                        <a:t>UPDATE </a:t>
                      </a:r>
                      <a:r>
                        <a:rPr lang="ko-KR" altLang="en-US" sz="700" u="none" strike="noStrike">
                          <a:effectLst/>
                        </a:rPr>
                        <a:t>가 일어나고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700" u="none" strike="noStrike">
                          <a:effectLst/>
                        </a:rPr>
                        <a:t>INSERT </a:t>
                      </a:r>
                      <a:r>
                        <a:rPr lang="ko-KR" altLang="en-US" sz="700" u="none" strike="noStrike">
                          <a:effectLst/>
                        </a:rPr>
                        <a:t>발생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545677182"/>
                  </a:ext>
                </a:extLst>
              </a:tr>
              <a:tr h="219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PROC_DEL_PEOPLE_TBL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PEOPLE_TBL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입력하면 </a:t>
                      </a:r>
                      <a:r>
                        <a:rPr lang="en-US" sz="700" u="none" strike="noStrike">
                          <a:effectLst/>
                        </a:rPr>
                        <a:t>DELETE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67960773"/>
                  </a:ext>
                </a:extLst>
              </a:tr>
              <a:tr h="269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PROC_SEL_PEOPLE_TBL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PEOPLE_TBL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입력하면 필드값 입력하면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입력된 값이 존재하는 데이터 검색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325227151"/>
                  </a:ext>
                </a:extLst>
              </a:tr>
              <a:tr h="40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PKG_TIME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PROC_MOD_TIME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TIME_TBL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altLang="ko-KR" sz="700" u="none" strike="noStrike">
                          <a:effectLst/>
                        </a:rPr>
                        <a:t>MERGE_INTO </a:t>
                      </a:r>
                      <a:r>
                        <a:rPr lang="ko-KR" altLang="en-US" sz="7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입력한 </a:t>
                      </a: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700" u="none" strike="noStrike">
                          <a:effectLst/>
                        </a:rPr>
                        <a:t>UPDATE </a:t>
                      </a:r>
                      <a:r>
                        <a:rPr lang="ko-KR" altLang="en-US" sz="700" u="none" strike="noStrike">
                          <a:effectLst/>
                        </a:rPr>
                        <a:t>가 일어나고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700" u="none" strike="noStrike">
                          <a:effectLst/>
                        </a:rPr>
                        <a:t>INSERT </a:t>
                      </a:r>
                      <a:r>
                        <a:rPr lang="ko-KR" altLang="en-US" sz="700" u="none" strike="noStrike">
                          <a:effectLst/>
                        </a:rPr>
                        <a:t>발생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582503682"/>
                  </a:ext>
                </a:extLst>
              </a:tr>
              <a:tr h="219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PROC_DEL_TIME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TIME_TBL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입력하면 </a:t>
                      </a:r>
                      <a:r>
                        <a:rPr lang="en-US" sz="700" u="none" strike="noStrike">
                          <a:effectLst/>
                        </a:rPr>
                        <a:t>DELETE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227287561"/>
                  </a:ext>
                </a:extLst>
              </a:tr>
              <a:tr h="269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PROC_SEL_TIME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TIME_TBL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입력하면 필드값 입력하면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입력된 값이 존재하는 데이터 검색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41550874"/>
                  </a:ext>
                </a:extLst>
              </a:tr>
              <a:tr h="40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PKG_VEHICLE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PROC_MOD_VEHICLE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VEHICLE_TBL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altLang="ko-KR" sz="700" u="none" strike="noStrike">
                          <a:effectLst/>
                        </a:rPr>
                        <a:t>MERGE_INTO </a:t>
                      </a:r>
                      <a:r>
                        <a:rPr lang="ko-KR" altLang="en-US" sz="700" u="none" strike="noStrike">
                          <a:effectLst/>
                        </a:rPr>
                        <a:t>를 활용 하여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입력한 </a:t>
                      </a: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가 존재하면 </a:t>
                      </a:r>
                      <a:r>
                        <a:rPr lang="en-US" altLang="ko-KR" sz="700" u="none" strike="noStrike">
                          <a:effectLst/>
                        </a:rPr>
                        <a:t>UPDATE </a:t>
                      </a:r>
                      <a:r>
                        <a:rPr lang="ko-KR" altLang="en-US" sz="700" u="none" strike="noStrike">
                          <a:effectLst/>
                        </a:rPr>
                        <a:t>가 일어나고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존재하지 않으면 </a:t>
                      </a:r>
                      <a:r>
                        <a:rPr lang="en-US" altLang="ko-KR" sz="700" u="none" strike="noStrike">
                          <a:effectLst/>
                        </a:rPr>
                        <a:t>INSERT </a:t>
                      </a:r>
                      <a:r>
                        <a:rPr lang="ko-KR" altLang="en-US" sz="700" u="none" strike="noStrike">
                          <a:effectLst/>
                        </a:rPr>
                        <a:t>발생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270680239"/>
                  </a:ext>
                </a:extLst>
              </a:tr>
              <a:tr h="219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PROC_DEL_VEHICLE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VEHICLE_TBL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입력하면 </a:t>
                      </a:r>
                      <a:r>
                        <a:rPr lang="en-US" sz="700" u="none" strike="noStrike">
                          <a:effectLst/>
                        </a:rPr>
                        <a:t>DELETE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673379423"/>
                  </a:ext>
                </a:extLst>
              </a:tr>
              <a:tr h="269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PROC_SEL_VEHICLE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VEHICLE_TBL</a:t>
                      </a:r>
                      <a:r>
                        <a:rPr lang="ko-KR" altLang="en-US" sz="700" u="none" strike="noStrike" dirty="0">
                          <a:effectLst/>
                        </a:rPr>
                        <a:t>에 </a:t>
                      </a:r>
                      <a:r>
                        <a:rPr lang="en-US" altLang="ko-KR" sz="700" u="none" strike="noStrike" dirty="0">
                          <a:effectLst/>
                        </a:rPr>
                        <a:t>ID</a:t>
                      </a:r>
                      <a:r>
                        <a:rPr lang="ko-KR" altLang="en-US" sz="700" u="none" strike="noStrike" dirty="0">
                          <a:effectLst/>
                        </a:rPr>
                        <a:t>입력하면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필드값</a:t>
                      </a:r>
                      <a:r>
                        <a:rPr lang="ko-KR" altLang="en-US" sz="700" u="none" strike="noStrike" dirty="0">
                          <a:effectLst/>
                        </a:rPr>
                        <a:t> 입력하면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입력된 값이 존재하는 데이터 검색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276206612"/>
                  </a:ext>
                </a:extLst>
              </a:tr>
              <a:tr h="40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PKG_VISIT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PROC_MOD_VISIT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VISIT_TBL</a:t>
                      </a:r>
                      <a:r>
                        <a:rPr lang="ko-KR" altLang="en-US" sz="700" u="none" strike="noStrike" dirty="0">
                          <a:effectLst/>
                        </a:rPr>
                        <a:t>에 </a:t>
                      </a:r>
                      <a:r>
                        <a:rPr lang="en-US" altLang="ko-KR" sz="700" u="none" strike="noStrike" dirty="0">
                          <a:effectLst/>
                        </a:rPr>
                        <a:t>MERGE_INTO </a:t>
                      </a:r>
                      <a:r>
                        <a:rPr lang="ko-KR" altLang="en-US" sz="700" u="none" strike="noStrike" dirty="0">
                          <a:effectLst/>
                        </a:rPr>
                        <a:t>를 활용 하여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입력한 </a:t>
                      </a:r>
                      <a:r>
                        <a:rPr lang="en-US" altLang="ko-KR" sz="700" u="none" strike="noStrike" dirty="0">
                          <a:effectLst/>
                        </a:rPr>
                        <a:t>ID</a:t>
                      </a:r>
                      <a:r>
                        <a:rPr lang="ko-KR" altLang="en-US" sz="700" u="none" strike="noStrike" dirty="0">
                          <a:effectLst/>
                        </a:rPr>
                        <a:t>가 존재하면 </a:t>
                      </a:r>
                      <a:r>
                        <a:rPr lang="en-US" altLang="ko-KR" sz="700" u="none" strike="noStrike" dirty="0">
                          <a:effectLst/>
                        </a:rPr>
                        <a:t>UPDATE </a:t>
                      </a:r>
                      <a:r>
                        <a:rPr lang="ko-KR" altLang="en-US" sz="700" u="none" strike="noStrike" dirty="0">
                          <a:effectLst/>
                        </a:rPr>
                        <a:t>가 일어나고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존재하지 않으면 </a:t>
                      </a:r>
                      <a:r>
                        <a:rPr lang="en-US" altLang="ko-KR" sz="700" u="none" strike="noStrike" dirty="0">
                          <a:effectLst/>
                        </a:rPr>
                        <a:t>INSERT </a:t>
                      </a:r>
                      <a:r>
                        <a:rPr lang="ko-KR" altLang="en-US" sz="700" u="none" strike="noStrike" dirty="0">
                          <a:effectLst/>
                        </a:rPr>
                        <a:t>발생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166549724"/>
                  </a:ext>
                </a:extLst>
              </a:tr>
              <a:tr h="219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PROC_DEL_VISIT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VISIT_TBL</a:t>
                      </a:r>
                      <a:r>
                        <a:rPr lang="ko-KR" altLang="en-US" sz="700" u="none" strike="noStrike" dirty="0">
                          <a:effectLst/>
                        </a:rPr>
                        <a:t>에 </a:t>
                      </a:r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r>
                        <a:rPr lang="ko-KR" altLang="en-US" sz="700" u="none" strike="noStrike" dirty="0">
                          <a:effectLst/>
                        </a:rPr>
                        <a:t>입력하면 </a:t>
                      </a:r>
                      <a:r>
                        <a:rPr lang="en-US" sz="700" u="none" strike="noStrike" dirty="0">
                          <a:effectLst/>
                        </a:rPr>
                        <a:t>DELETE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4949718"/>
                  </a:ext>
                </a:extLst>
              </a:tr>
              <a:tr h="269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PROC_SEL_VISIT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VISIT_TBL</a:t>
                      </a:r>
                      <a:r>
                        <a:rPr lang="ko-KR" altLang="en-US" sz="700" u="none" strike="noStrike" dirty="0">
                          <a:effectLst/>
                        </a:rPr>
                        <a:t>에 </a:t>
                      </a:r>
                      <a:r>
                        <a:rPr lang="en-US" altLang="ko-KR" sz="700" u="none" strike="noStrike" dirty="0">
                          <a:effectLst/>
                        </a:rPr>
                        <a:t>ID</a:t>
                      </a:r>
                      <a:r>
                        <a:rPr lang="ko-KR" altLang="en-US" sz="700" u="none" strike="noStrike" dirty="0">
                          <a:effectLst/>
                        </a:rPr>
                        <a:t>입력하면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필드값</a:t>
                      </a:r>
                      <a:r>
                        <a:rPr lang="ko-KR" altLang="en-US" sz="700" u="none" strike="noStrike" dirty="0">
                          <a:effectLst/>
                        </a:rPr>
                        <a:t> 입력하면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입력된 값이 존재하는 데이터 검색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88543046"/>
                  </a:ext>
                </a:extLst>
              </a:tr>
              <a:tr h="219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PKG_SEND_MSG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PROC_INS_SEND_MSG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VISIT_ID,MSG_ID,SM_DATE,GET_IN_ID</a:t>
                      </a:r>
                      <a:r>
                        <a:rPr lang="ko-KR" altLang="en-US" sz="700" u="none" strike="noStrike" dirty="0">
                          <a:effectLst/>
                        </a:rPr>
                        <a:t>를 받아 </a:t>
                      </a:r>
                      <a:r>
                        <a:rPr lang="en-US" sz="700" u="none" strike="noStrike" dirty="0">
                          <a:effectLst/>
                        </a:rPr>
                        <a:t>SEND_MSG_TBL</a:t>
                      </a:r>
                      <a:r>
                        <a:rPr lang="ko-KR" altLang="en-US" sz="700" u="none" strike="noStrike" dirty="0">
                          <a:effectLst/>
                        </a:rPr>
                        <a:t>에 </a:t>
                      </a:r>
                      <a:r>
                        <a:rPr lang="en-US" sz="700" u="none" strike="noStrike" dirty="0">
                          <a:effectLst/>
                        </a:rPr>
                        <a:t>INSERT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131779744"/>
                  </a:ext>
                </a:extLst>
              </a:tr>
              <a:tr h="205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PROC_SEL_SEND_MSG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SM_ID</a:t>
                      </a:r>
                      <a:r>
                        <a:rPr lang="ko-KR" altLang="en-US" sz="700" u="none" strike="noStrike" dirty="0">
                          <a:effectLst/>
                        </a:rPr>
                        <a:t>를 입력 받아 </a:t>
                      </a:r>
                      <a:r>
                        <a:rPr lang="en-US" altLang="ko-KR" sz="700" u="none" strike="noStrike" dirty="0">
                          <a:effectLst/>
                        </a:rPr>
                        <a:t>SM_ID</a:t>
                      </a:r>
                      <a:r>
                        <a:rPr lang="ko-KR" altLang="en-US" sz="700" u="none" strike="noStrike" dirty="0">
                          <a:effectLst/>
                        </a:rPr>
                        <a:t>가 같은 </a:t>
                      </a:r>
                      <a:r>
                        <a:rPr lang="en-US" altLang="ko-KR" sz="700" u="none" strike="noStrike" dirty="0">
                          <a:effectLst/>
                        </a:rPr>
                        <a:t>ROW</a:t>
                      </a:r>
                      <a:r>
                        <a:rPr lang="ko-KR" altLang="en-US" sz="700" u="none" strike="noStrike" dirty="0">
                          <a:effectLst/>
                        </a:rPr>
                        <a:t>의 값을 </a:t>
                      </a:r>
                      <a:r>
                        <a:rPr lang="en-US" altLang="ko-KR" sz="700" u="none" strike="noStrike" dirty="0">
                          <a:effectLst/>
                        </a:rPr>
                        <a:t>SELECT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001295521"/>
                  </a:ext>
                </a:extLst>
              </a:tr>
              <a:tr h="205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PROC_DEL_SEND_MSG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SM_ID</a:t>
                      </a:r>
                      <a:r>
                        <a:rPr lang="ko-KR" altLang="en-US" sz="700" u="none" strike="noStrike" dirty="0">
                          <a:effectLst/>
                        </a:rPr>
                        <a:t>를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입력받아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SM_ID</a:t>
                      </a:r>
                      <a:r>
                        <a:rPr lang="ko-KR" altLang="en-US" sz="700" u="none" strike="noStrike" dirty="0">
                          <a:effectLst/>
                        </a:rPr>
                        <a:t>가 같은 </a:t>
                      </a:r>
                      <a:r>
                        <a:rPr lang="en-US" altLang="ko-KR" sz="700" u="none" strike="noStrike" dirty="0">
                          <a:effectLst/>
                        </a:rPr>
                        <a:t>ROW</a:t>
                      </a:r>
                      <a:r>
                        <a:rPr lang="ko-KR" altLang="en-US" sz="700" u="none" strike="noStrike" dirty="0">
                          <a:effectLst/>
                        </a:rPr>
                        <a:t>의 값을 </a:t>
                      </a:r>
                      <a:r>
                        <a:rPr lang="en-US" altLang="ko-KR" sz="700" u="none" strike="noStrike" dirty="0">
                          <a:effectLst/>
                        </a:rPr>
                        <a:t>DELETE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768845162"/>
                  </a:ext>
                </a:extLst>
              </a:tr>
              <a:tr h="205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PROC_UP_SEND_MSG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SM_ID</a:t>
                      </a:r>
                      <a:r>
                        <a:rPr lang="ko-KR" altLang="en-US" sz="700" u="none" strike="noStrike" dirty="0">
                          <a:effectLst/>
                        </a:rPr>
                        <a:t>를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입력받아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SM_ID</a:t>
                      </a:r>
                      <a:r>
                        <a:rPr lang="ko-KR" altLang="en-US" sz="700" u="none" strike="noStrike" dirty="0">
                          <a:effectLst/>
                        </a:rPr>
                        <a:t>가 같은 </a:t>
                      </a:r>
                      <a:r>
                        <a:rPr lang="en-US" altLang="ko-KR" sz="700" u="none" strike="noStrike" dirty="0">
                          <a:effectLst/>
                        </a:rPr>
                        <a:t>ROW</a:t>
                      </a:r>
                      <a:r>
                        <a:rPr lang="ko-KR" altLang="en-US" sz="700" u="none" strike="noStrike" dirty="0">
                          <a:effectLst/>
                        </a:rPr>
                        <a:t>의 값을 </a:t>
                      </a:r>
                      <a:r>
                        <a:rPr lang="en-US" altLang="ko-KR" sz="700" u="none" strike="noStrike" dirty="0">
                          <a:effectLst/>
                        </a:rPr>
                        <a:t>UPDATE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912262532"/>
                  </a:ext>
                </a:extLst>
              </a:tr>
              <a:tr h="2128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TRIGGER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TRG_INS_VISIT_OVERTEM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방문기록에서 </a:t>
                      </a:r>
                      <a:r>
                        <a:rPr lang="en-US" altLang="ko-KR" sz="700" u="none" strike="noStrike" dirty="0">
                          <a:effectLst/>
                        </a:rPr>
                        <a:t>37.5</a:t>
                      </a:r>
                      <a:r>
                        <a:rPr lang="ko-KR" altLang="en-US" sz="700" u="none" strike="noStrike" dirty="0">
                          <a:effectLst/>
                        </a:rPr>
                        <a:t>도 이상인 사람이 </a:t>
                      </a:r>
                      <a:r>
                        <a:rPr lang="en-US" altLang="ko-KR" sz="700" u="none" strike="noStrike" dirty="0">
                          <a:effectLst/>
                        </a:rPr>
                        <a:t>INSERT</a:t>
                      </a:r>
                      <a:r>
                        <a:rPr lang="ko-KR" altLang="en-US" sz="700" u="none" strike="noStrike" dirty="0">
                          <a:effectLst/>
                        </a:rPr>
                        <a:t>되면  </a:t>
                      </a:r>
                      <a:r>
                        <a:rPr lang="en-US" altLang="ko-KR" sz="700" u="none" strike="noStrike" dirty="0">
                          <a:effectLst/>
                        </a:rPr>
                        <a:t>SEND_MSG_TBL</a:t>
                      </a:r>
                      <a:r>
                        <a:rPr lang="ko-KR" altLang="en-US" sz="700" u="none" strike="noStrike" dirty="0">
                          <a:effectLst/>
                        </a:rPr>
                        <a:t>에 </a:t>
                      </a:r>
                      <a:r>
                        <a:rPr lang="en-US" altLang="ko-KR" sz="700" u="none" strike="noStrike" dirty="0">
                          <a:effectLst/>
                        </a:rPr>
                        <a:t>INSERT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43480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439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7. PROCEDURE</a:t>
              </a:r>
              <a:r>
                <a:rPr lang="ko-KR" altLang="en-US" sz="2500" dirty="0"/>
                <a:t> 소스 코드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C4CEDCF-0125-4F33-B37F-D96FD30CD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3" y="2059450"/>
            <a:ext cx="11252433" cy="4467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1.PROC_INS_CONTACT_CONTAGION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6F92-B6DE-4FA9-857D-4C528FD51891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판정을 받은 사람의 기록을 방문기록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승차기록에서 찾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 낸 후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같은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시간에 같은 건물 또는 교통수단을 이용한 사람들에게 검사를 받으라는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알림을 보낸다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4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AB53D4A-7896-42EC-9596-65F8724E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3" y="2059451"/>
            <a:ext cx="11252434" cy="44672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7.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2.PROC_FIND_PLACE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EEC2C-20C9-4B9E-A922-B2DEFAE4C71D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코로나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19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확진 환자 발생 시 동선을 추적할 수 있도록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방문했던 장소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탑승했던 교통 수단 기록을 검색한다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4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D54AC9E-FC50-4C08-8709-E2B63CC8A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16" y="2059450"/>
            <a:ext cx="6355900" cy="446722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7.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3.PROC_SEL_CON_PLUS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6F92-B6DE-4FA9-857D-4C528FD51891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하루를 단위로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수를 쉽게 파악할 수 있도록 나타내어 주고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어제 대비하여 환자의 수가 얼마나 증가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감소했는지 보여준다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C717210-DF5A-4C47-B1F5-C04C8FCA7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3" y="2059450"/>
            <a:ext cx="4896533" cy="44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88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40EDCAC-AB54-431E-BDE0-87E1A9641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2" y="2059450"/>
            <a:ext cx="11252433" cy="44672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7.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4.PROC_SEL_CON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6F92-B6DE-4FA9-857D-4C528FD51891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 환자의 수가 날짜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교통수단 별로 얼마나 발생했는지 알 수 있도록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방문지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승차기록 동선을 추적하여 언제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어디서 환자가 얼마나 발생했는지 알 수 있게 해준다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49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7.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PROC_CON_STAY_TIME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6F92-B6DE-4FA9-857D-4C528FD51891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 환자 발생 시 각 환자별로 어느 동선에 제일 많이 머물러있었는지를 파악하여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전파 가능성이 보다 큰 곳을 찾아낼 수 있다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0C0722F-7150-4ACD-A139-0F36D3FE5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8" y="2005260"/>
            <a:ext cx="10408022" cy="472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0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7.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PROC_MANY_TRACKING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6F92-B6DE-4FA9-857D-4C528FD51891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 판정을 받은 환자 중 다른 환자에 비해 동선을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많이 생성한 환자를 찾아내어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슈퍼전파자의 발생 가능성에 대비할 수 있도록 정보를 제공한다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51F93A6-FAF3-4307-A13E-A32B28FEC8A9}"/>
              </a:ext>
            </a:extLst>
          </p:cNvPr>
          <p:cNvSpPr/>
          <p:nvPr/>
        </p:nvSpPr>
        <p:spPr>
          <a:xfrm>
            <a:off x="4231341" y="6299086"/>
            <a:ext cx="251012" cy="38259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D439B-DEBD-4C20-9155-9B3DA9827B56}"/>
              </a:ext>
            </a:extLst>
          </p:cNvPr>
          <p:cNvSpPr txBox="1"/>
          <p:nvPr/>
        </p:nvSpPr>
        <p:spPr>
          <a:xfrm>
            <a:off x="4482353" y="6305784"/>
            <a:ext cx="3227294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다음 페이지와 이어지는 코드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069EDC9-FC29-4F7C-89E1-89362DFED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260"/>
            <a:ext cx="12192000" cy="403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18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7.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PROC_MANY_TRACKING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9296B27-1DF7-4CE2-8A4C-E62D096E8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82" y="1287776"/>
            <a:ext cx="10341236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62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8. APPLICATION</a:t>
              </a:r>
              <a:r>
                <a:rPr lang="ko-KR" altLang="en-US" sz="2500" dirty="0"/>
                <a:t> 구현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CF6D905-F703-435F-BC28-49FFF2073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59" y="1653676"/>
            <a:ext cx="2525084" cy="44649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8431B7-3869-4AEB-9723-8AAEC64E6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91" y="1653680"/>
            <a:ext cx="2557145" cy="44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8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B9CF8FE-6FEE-49EB-ABE7-84ED9B182BCC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2F2F184-2A12-4AFF-B774-21A80BCB88A0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8C2DCE-A0C1-4404-BEF4-6590076B83E2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2. </a:t>
              </a:r>
              <a:r>
                <a:rPr lang="ko-KR" altLang="en-US" sz="2500" dirty="0"/>
                <a:t>업무 정의서</a:t>
              </a: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FACC3F-C467-4AB4-ACA7-E53A8F270FA2}"/>
              </a:ext>
            </a:extLst>
          </p:cNvPr>
          <p:cNvSpPr/>
          <p:nvPr/>
        </p:nvSpPr>
        <p:spPr>
          <a:xfrm>
            <a:off x="3785524" y="801801"/>
            <a:ext cx="4620952" cy="62465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ko-KR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밀접접촉자를 찾아 문자발송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9A4C31-5230-48C9-95A2-5C546DD58844}"/>
              </a:ext>
            </a:extLst>
          </p:cNvPr>
          <p:cNvGrpSpPr/>
          <p:nvPr/>
        </p:nvGrpSpPr>
        <p:grpSpPr>
          <a:xfrm>
            <a:off x="6661266" y="1615558"/>
            <a:ext cx="4189614" cy="5015440"/>
            <a:chOff x="6285346" y="997527"/>
            <a:chExt cx="4830618" cy="572663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4115A22-7AF3-4DE7-99E4-04D1EEE69D63}"/>
                </a:ext>
              </a:extLst>
            </p:cNvPr>
            <p:cNvSpPr/>
            <p:nvPr/>
          </p:nvSpPr>
          <p:spPr>
            <a:xfrm>
              <a:off x="6285346" y="997527"/>
              <a:ext cx="4830618" cy="71119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ko-KR" sz="18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확진자</a:t>
              </a:r>
              <a:r>
                <a:rPr lang="ko-KR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 별 가장 오래 머무른 장소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F9843B6-8758-4455-B72D-47F95BF9555C}"/>
                </a:ext>
              </a:extLst>
            </p:cNvPr>
            <p:cNvSpPr/>
            <p:nvPr/>
          </p:nvSpPr>
          <p:spPr>
            <a:xfrm>
              <a:off x="6285346" y="2013518"/>
              <a:ext cx="4830618" cy="71119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날짜</a:t>
              </a:r>
              <a:r>
                <a:rPr lang="en-US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별</a:t>
              </a:r>
              <a:r>
                <a:rPr lang="en-US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지역</a:t>
              </a:r>
              <a:r>
                <a:rPr lang="en-US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별</a:t>
              </a:r>
              <a:r>
                <a:rPr lang="en-US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교통수단</a:t>
              </a:r>
              <a:r>
                <a:rPr lang="en-US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별 </a:t>
              </a:r>
              <a:r>
                <a:rPr lang="ko-KR" altLang="ko-KR" sz="15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확진자</a:t>
              </a:r>
              <a:r>
                <a:rPr lang="ko-KR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 발생</a:t>
              </a:r>
              <a:r>
                <a:rPr lang="en-US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수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39369A2-382C-4D8A-A658-2B8B24333110}"/>
                </a:ext>
              </a:extLst>
            </p:cNvPr>
            <p:cNvSpPr/>
            <p:nvPr/>
          </p:nvSpPr>
          <p:spPr>
            <a:xfrm>
              <a:off x="6285346" y="3029509"/>
              <a:ext cx="4830618" cy="71119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전일 대비 </a:t>
              </a:r>
              <a:r>
                <a:rPr lang="ko-KR" altLang="ko-KR" sz="18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확진자</a:t>
              </a:r>
              <a:r>
                <a:rPr lang="ko-KR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 증감</a:t>
              </a:r>
              <a:r>
                <a:rPr lang="en-US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수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F86BAD-D217-467C-9390-FB58B42B0CDB}"/>
                </a:ext>
              </a:extLst>
            </p:cNvPr>
            <p:cNvSpPr/>
            <p:nvPr/>
          </p:nvSpPr>
          <p:spPr>
            <a:xfrm>
              <a:off x="6285346" y="4045500"/>
              <a:ext cx="4830618" cy="71119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검사</a:t>
              </a:r>
              <a:r>
                <a:rPr lang="en-US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시 확진 받을 확률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CF121F9-7CEE-4C21-8E05-0226E081843E}"/>
                </a:ext>
              </a:extLst>
            </p:cNvPr>
            <p:cNvSpPr/>
            <p:nvPr/>
          </p:nvSpPr>
          <p:spPr>
            <a:xfrm>
              <a:off x="6285346" y="4996975"/>
              <a:ext cx="4830618" cy="71119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검사 결과 음성인 사람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F66F74B-62A1-4A5F-B382-4E43A7BB00BA}"/>
                </a:ext>
              </a:extLst>
            </p:cNvPr>
            <p:cNvSpPr/>
            <p:nvPr/>
          </p:nvSpPr>
          <p:spPr>
            <a:xfrm>
              <a:off x="6285346" y="6012966"/>
              <a:ext cx="4830618" cy="711191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ko-KR" sz="17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검사 대상인데 검사</a:t>
              </a:r>
              <a:r>
                <a:rPr lang="en-US" altLang="ko-KR" sz="17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7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받지 않은</a:t>
              </a:r>
              <a:r>
                <a:rPr lang="en-US" altLang="ko-KR" sz="17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7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사람 찾기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F27B606-67EF-4E95-A7DD-1CDDF7CCD19C}"/>
              </a:ext>
            </a:extLst>
          </p:cNvPr>
          <p:cNvGrpSpPr/>
          <p:nvPr/>
        </p:nvGrpSpPr>
        <p:grpSpPr>
          <a:xfrm>
            <a:off x="944880" y="1615558"/>
            <a:ext cx="4287520" cy="4939303"/>
            <a:chOff x="591128" y="1691695"/>
            <a:chExt cx="4620952" cy="49393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D91FB4C-9A53-4FC2-9052-22FFAFD8E730}"/>
                </a:ext>
              </a:extLst>
            </p:cNvPr>
            <p:cNvSpPr/>
            <p:nvPr/>
          </p:nvSpPr>
          <p:spPr>
            <a:xfrm>
              <a:off x="591128" y="2493514"/>
              <a:ext cx="4620952" cy="624659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ko-KR" sz="18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확진자가</a:t>
              </a:r>
              <a:r>
                <a:rPr lang="ko-KR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 돌아다닌 동선체크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BB6B84A-B81C-4C24-BD90-5B1DD543661C}"/>
                </a:ext>
              </a:extLst>
            </p:cNvPr>
            <p:cNvSpPr/>
            <p:nvPr/>
          </p:nvSpPr>
          <p:spPr>
            <a:xfrm>
              <a:off x="591128" y="3385887"/>
              <a:ext cx="4620952" cy="624659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ko-KR" sz="18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확진자</a:t>
              </a:r>
              <a:r>
                <a:rPr lang="ko-KR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 평균 나이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5ADF28D-9122-4345-B7DE-1F48CA5ADA4F}"/>
                </a:ext>
              </a:extLst>
            </p:cNvPr>
            <p:cNvSpPr/>
            <p:nvPr/>
          </p:nvSpPr>
          <p:spPr>
            <a:xfrm>
              <a:off x="591128" y="4278260"/>
              <a:ext cx="4620952" cy="624659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동선이 가장 많은 </a:t>
              </a:r>
              <a:r>
                <a:rPr lang="ko-KR" altLang="ko-KR" sz="18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확진자</a:t>
              </a:r>
              <a:endParaRPr lang="ko-KR" altLang="ko-KR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38439AC-AF40-4B6C-9DB5-744DF44FA854}"/>
                </a:ext>
              </a:extLst>
            </p:cNvPr>
            <p:cNvSpPr/>
            <p:nvPr/>
          </p:nvSpPr>
          <p:spPr>
            <a:xfrm>
              <a:off x="591128" y="5113966"/>
              <a:ext cx="4620952" cy="624659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성별 기준으로 </a:t>
              </a:r>
              <a:r>
                <a:rPr lang="ko-KR" altLang="ko-KR" sz="18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확진자</a:t>
              </a:r>
              <a:r>
                <a:rPr lang="ko-KR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 수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DB6A366-09F8-4315-9AFA-40544055D596}"/>
                </a:ext>
              </a:extLst>
            </p:cNvPr>
            <p:cNvSpPr/>
            <p:nvPr/>
          </p:nvSpPr>
          <p:spPr>
            <a:xfrm>
              <a:off x="591128" y="6006339"/>
              <a:ext cx="4620952" cy="624659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자가 </a:t>
              </a:r>
              <a:r>
                <a:rPr lang="ko-KR" altLang="ko-KR" sz="18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격리자</a:t>
              </a:r>
              <a:r>
                <a:rPr lang="ko-KR" altLang="ko-KR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명단</a:t>
              </a:r>
              <a:endParaRPr lang="ko-KR" altLang="ko-KR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D44A799-B4F4-4D2B-A3F0-D596557F03A2}"/>
                </a:ext>
              </a:extLst>
            </p:cNvPr>
            <p:cNvSpPr/>
            <p:nvPr/>
          </p:nvSpPr>
          <p:spPr>
            <a:xfrm>
              <a:off x="591128" y="1691695"/>
              <a:ext cx="4620952" cy="624659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집단감염자 발생지 찾기</a:t>
              </a:r>
              <a:endParaRPr lang="ko-KR" altLang="ko-KR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015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8. APPLICATION</a:t>
              </a:r>
              <a:r>
                <a:rPr lang="ko-KR" altLang="en-US" sz="2500" dirty="0"/>
                <a:t> 구현</a:t>
              </a:r>
            </a:p>
          </p:txBody>
        </p:sp>
      </p:grp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996EF7C-D849-4926-BC52-0C29F357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301" y="1653675"/>
            <a:ext cx="2400413" cy="42445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91" y="1653676"/>
            <a:ext cx="2400413" cy="42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0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334F19F-A7BD-440F-BF21-5EAFD7664A0A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F6C69C6-8140-48E0-A76E-D8EC3BD3F425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5818AE-1A25-4334-AB74-FB87A5D64185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3. </a:t>
              </a:r>
              <a:r>
                <a:rPr lang="ko-KR" altLang="en-US" sz="2500" dirty="0"/>
                <a:t>관계도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67498C-2C57-4E34-96AC-DAE5A60F65FE}"/>
              </a:ext>
            </a:extLst>
          </p:cNvPr>
          <p:cNvGrpSpPr/>
          <p:nvPr/>
        </p:nvGrpSpPr>
        <p:grpSpPr>
          <a:xfrm>
            <a:off x="1319245" y="2596568"/>
            <a:ext cx="1226368" cy="1650068"/>
            <a:chOff x="1324179" y="4010749"/>
            <a:chExt cx="1676630" cy="18656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5BA9E23-6196-4411-9FB7-04530160D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179" y="4010749"/>
              <a:ext cx="1676630" cy="1644840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863BF21-B6A9-4CE1-842D-FD2BC2DCB7D7}"/>
                </a:ext>
              </a:extLst>
            </p:cNvPr>
            <p:cNvSpPr/>
            <p:nvPr/>
          </p:nvSpPr>
          <p:spPr>
            <a:xfrm>
              <a:off x="1771885" y="5548968"/>
              <a:ext cx="1047478" cy="3274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방 문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91DE6B-063B-4C89-88E1-CD8E7071482A}"/>
              </a:ext>
            </a:extLst>
          </p:cNvPr>
          <p:cNvGrpSpPr/>
          <p:nvPr/>
        </p:nvGrpSpPr>
        <p:grpSpPr>
          <a:xfrm>
            <a:off x="851235" y="743507"/>
            <a:ext cx="2228001" cy="1543970"/>
            <a:chOff x="247978" y="795245"/>
            <a:chExt cx="1764362" cy="121992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85133FE-F0AF-4762-9671-EF53F6E8B4F7}"/>
                </a:ext>
              </a:extLst>
            </p:cNvPr>
            <p:cNvGrpSpPr/>
            <p:nvPr/>
          </p:nvGrpSpPr>
          <p:grpSpPr>
            <a:xfrm>
              <a:off x="247978" y="795245"/>
              <a:ext cx="1764362" cy="956755"/>
              <a:chOff x="4177885" y="1531368"/>
              <a:chExt cx="3827152" cy="1541000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0BD59220-B8A6-4FB7-8B30-B2E6532D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7885" y="1531368"/>
                <a:ext cx="2062473" cy="1541000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AF890C01-5C75-4562-91B1-9247A8624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8850" y="1778385"/>
                <a:ext cx="1696187" cy="1267328"/>
              </a:xfrm>
              <a:prstGeom prst="rect">
                <a:avLst/>
              </a:prstGeom>
            </p:spPr>
          </p:pic>
        </p:grp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147A02E-C7BE-4239-8DF2-6A6D72176320}"/>
                </a:ext>
              </a:extLst>
            </p:cNvPr>
            <p:cNvSpPr/>
            <p:nvPr/>
          </p:nvSpPr>
          <p:spPr>
            <a:xfrm>
              <a:off x="877925" y="1786991"/>
              <a:ext cx="661795" cy="2281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건 물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34AE98-C240-4B48-944C-3CA0BDBECB54}"/>
              </a:ext>
            </a:extLst>
          </p:cNvPr>
          <p:cNvGrpSpPr/>
          <p:nvPr/>
        </p:nvGrpSpPr>
        <p:grpSpPr>
          <a:xfrm>
            <a:off x="9710961" y="847227"/>
            <a:ext cx="1303219" cy="1443000"/>
            <a:chOff x="9667060" y="1636803"/>
            <a:chExt cx="1762037" cy="153694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E6B74E5-B6ED-4671-AC13-011FFF368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7060" y="1636803"/>
              <a:ext cx="1762037" cy="1359929"/>
            </a:xfrm>
            <a:prstGeom prst="rect">
              <a:avLst/>
            </a:prstGeom>
          </p:spPr>
        </p:pic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C05EBD6-8629-4BB5-AE45-8475E8849D35}"/>
                </a:ext>
              </a:extLst>
            </p:cNvPr>
            <p:cNvSpPr/>
            <p:nvPr/>
          </p:nvSpPr>
          <p:spPr>
            <a:xfrm>
              <a:off x="9826530" y="2875520"/>
              <a:ext cx="1500329" cy="29822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교통수단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0E0520-3787-4776-9E6F-A2E514A09116}"/>
              </a:ext>
            </a:extLst>
          </p:cNvPr>
          <p:cNvGrpSpPr/>
          <p:nvPr/>
        </p:nvGrpSpPr>
        <p:grpSpPr>
          <a:xfrm>
            <a:off x="4147025" y="2752451"/>
            <a:ext cx="1124828" cy="1499329"/>
            <a:chOff x="3955771" y="4397400"/>
            <a:chExt cx="1464721" cy="151702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9F69FEF-F9DD-4DD4-A112-64AD57D81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771" y="4397400"/>
              <a:ext cx="1464721" cy="1191939"/>
            </a:xfrm>
            <a:prstGeom prst="rect">
              <a:avLst/>
            </a:prstGeom>
          </p:spPr>
        </p:pic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EF58EA5-D230-41ED-A6B5-0FE6C078159C}"/>
                </a:ext>
              </a:extLst>
            </p:cNvPr>
            <p:cNvSpPr/>
            <p:nvPr/>
          </p:nvSpPr>
          <p:spPr>
            <a:xfrm>
              <a:off x="4176769" y="5616204"/>
              <a:ext cx="997694" cy="29822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시 민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577DD9-118C-4852-997B-38A400F5017A}"/>
              </a:ext>
            </a:extLst>
          </p:cNvPr>
          <p:cNvGrpSpPr/>
          <p:nvPr/>
        </p:nvGrpSpPr>
        <p:grpSpPr>
          <a:xfrm>
            <a:off x="6949727" y="2760615"/>
            <a:ext cx="1152173" cy="1448843"/>
            <a:chOff x="6754179" y="4456004"/>
            <a:chExt cx="1661083" cy="144148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DCF54E0-532A-49D1-BD6F-03D9A2E44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179" y="4456004"/>
              <a:ext cx="1661083" cy="1155801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BA57177-6307-4774-A7CF-7C770E10742B}"/>
                </a:ext>
              </a:extLst>
            </p:cNvPr>
            <p:cNvSpPr/>
            <p:nvPr/>
          </p:nvSpPr>
          <p:spPr>
            <a:xfrm>
              <a:off x="7079910" y="5599265"/>
              <a:ext cx="962619" cy="29822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승 차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43B092-B8D5-45F6-A1DE-75EBDBB8EA0D}"/>
              </a:ext>
            </a:extLst>
          </p:cNvPr>
          <p:cNvGrpSpPr/>
          <p:nvPr/>
        </p:nvGrpSpPr>
        <p:grpSpPr>
          <a:xfrm>
            <a:off x="9636068" y="2824401"/>
            <a:ext cx="1495332" cy="1385057"/>
            <a:chOff x="9651933" y="4240578"/>
            <a:chExt cx="1447405" cy="1895243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C4A0219-741C-4EA3-8D8F-38EA01541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1933" y="4240578"/>
              <a:ext cx="1447405" cy="1369749"/>
            </a:xfrm>
            <a:prstGeom prst="rect">
              <a:avLst/>
            </a:prstGeom>
          </p:spPr>
        </p:pic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7D3A130-8FDE-46DD-B399-530B45BB0012}"/>
                </a:ext>
              </a:extLst>
            </p:cNvPr>
            <p:cNvSpPr/>
            <p:nvPr/>
          </p:nvSpPr>
          <p:spPr>
            <a:xfrm>
              <a:off x="9707919" y="5725665"/>
              <a:ext cx="1226401" cy="41015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운행 시간표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E4BA940-E16F-45CD-B82A-390F8775AE4A}"/>
              </a:ext>
            </a:extLst>
          </p:cNvPr>
          <p:cNvGrpSpPr/>
          <p:nvPr/>
        </p:nvGrpSpPr>
        <p:grpSpPr>
          <a:xfrm>
            <a:off x="4003488" y="4846686"/>
            <a:ext cx="1401433" cy="1585570"/>
            <a:chOff x="1281644" y="4485919"/>
            <a:chExt cx="1415786" cy="1690887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B501422-72EF-49F7-BACD-F12711D3A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93" y="4485919"/>
              <a:ext cx="1238927" cy="1284050"/>
            </a:xfrm>
            <a:prstGeom prst="rect">
              <a:avLst/>
            </a:prstGeom>
          </p:spPr>
        </p:pic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5187185-2BB2-48E5-9E10-FC74BD2B9B3D}"/>
                </a:ext>
              </a:extLst>
            </p:cNvPr>
            <p:cNvSpPr/>
            <p:nvPr/>
          </p:nvSpPr>
          <p:spPr>
            <a:xfrm>
              <a:off x="1281644" y="5880584"/>
              <a:ext cx="1415786" cy="2962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안전 문자 발송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F4B704F-0124-42C6-985C-E9A659715646}"/>
              </a:ext>
            </a:extLst>
          </p:cNvPr>
          <p:cNvGrpSpPr/>
          <p:nvPr/>
        </p:nvGrpSpPr>
        <p:grpSpPr>
          <a:xfrm>
            <a:off x="1477008" y="4937422"/>
            <a:ext cx="1075425" cy="1417659"/>
            <a:chOff x="1351795" y="4520467"/>
            <a:chExt cx="1364278" cy="1801106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9E8AFE8-2A50-43A6-9817-D3EC0D2D4A24}"/>
                </a:ext>
              </a:extLst>
            </p:cNvPr>
            <p:cNvSpPr/>
            <p:nvPr/>
          </p:nvSpPr>
          <p:spPr>
            <a:xfrm>
              <a:off x="1351795" y="6006850"/>
              <a:ext cx="1343586" cy="31472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안전문자</a:t>
              </a: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4600A0E-B000-4D1A-8DEE-3B41F02C5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795" y="4520467"/>
              <a:ext cx="1364278" cy="1310073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8189345-EC81-40E7-96C2-66FB9187E5BC}"/>
              </a:ext>
            </a:extLst>
          </p:cNvPr>
          <p:cNvGrpSpPr/>
          <p:nvPr/>
        </p:nvGrpSpPr>
        <p:grpSpPr>
          <a:xfrm>
            <a:off x="6949727" y="4797661"/>
            <a:ext cx="1216383" cy="1694529"/>
            <a:chOff x="1457294" y="537510"/>
            <a:chExt cx="1356085" cy="2595651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28646AD2-6BE4-45D0-8F69-6C2DFECF2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294" y="537510"/>
              <a:ext cx="1356085" cy="1975124"/>
            </a:xfrm>
            <a:prstGeom prst="rect">
              <a:avLst/>
            </a:prstGeom>
          </p:spPr>
        </p:pic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EF2FAFAB-51F7-44E4-A22D-2934C294180A}"/>
                </a:ext>
              </a:extLst>
            </p:cNvPr>
            <p:cNvSpPr/>
            <p:nvPr/>
          </p:nvSpPr>
          <p:spPr>
            <a:xfrm>
              <a:off x="1469583" y="2667764"/>
              <a:ext cx="1343796" cy="46539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코로나 검사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B3E1664-8932-494C-B40F-2DE6E4F17710}"/>
              </a:ext>
            </a:extLst>
          </p:cNvPr>
          <p:cNvGrpSpPr/>
          <p:nvPr/>
        </p:nvGrpSpPr>
        <p:grpSpPr>
          <a:xfrm>
            <a:off x="9636069" y="4807424"/>
            <a:ext cx="1228089" cy="1684766"/>
            <a:chOff x="2094055" y="1393591"/>
            <a:chExt cx="1170156" cy="1619972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BD535F9-184E-48B0-9B0C-18E2719E2A60}"/>
                </a:ext>
              </a:extLst>
            </p:cNvPr>
            <p:cNvSpPr/>
            <p:nvPr/>
          </p:nvSpPr>
          <p:spPr>
            <a:xfrm>
              <a:off x="2345027" y="2721421"/>
              <a:ext cx="668212" cy="29214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 진</a:t>
              </a: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3A31E5D9-9E29-47F9-B925-6E0021507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055" y="1393591"/>
              <a:ext cx="1170156" cy="1238342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EFA3C14-5981-4953-8F95-32D43F3F7CDF}"/>
              </a:ext>
            </a:extLst>
          </p:cNvPr>
          <p:cNvGrpSpPr/>
          <p:nvPr/>
        </p:nvGrpSpPr>
        <p:grpSpPr>
          <a:xfrm>
            <a:off x="4138198" y="910275"/>
            <a:ext cx="1132010" cy="1371244"/>
            <a:chOff x="2155750" y="958706"/>
            <a:chExt cx="896443" cy="1083448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A623ECA-C79C-4E5A-9816-E2F13826FE4B}"/>
                </a:ext>
              </a:extLst>
            </p:cNvPr>
            <p:cNvSpPr/>
            <p:nvPr/>
          </p:nvSpPr>
          <p:spPr>
            <a:xfrm>
              <a:off x="2298926" y="1820924"/>
              <a:ext cx="610090" cy="2212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주 소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A81D088-56F1-491E-BB9F-6B04B8A68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750" y="958706"/>
              <a:ext cx="896443" cy="830037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4527372-B5B7-42D0-87E7-88BC82FB960D}"/>
              </a:ext>
            </a:extLst>
          </p:cNvPr>
          <p:cNvGrpSpPr/>
          <p:nvPr/>
        </p:nvGrpSpPr>
        <p:grpSpPr>
          <a:xfrm>
            <a:off x="6835832" y="902932"/>
            <a:ext cx="1075425" cy="1378587"/>
            <a:chOff x="3998430" y="956544"/>
            <a:chExt cx="851633" cy="1089249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74BCEAA1-E748-4C81-A21B-AD41FB344DC4}"/>
                </a:ext>
              </a:extLst>
            </p:cNvPr>
            <p:cNvSpPr/>
            <p:nvPr/>
          </p:nvSpPr>
          <p:spPr>
            <a:xfrm>
              <a:off x="4119201" y="1836025"/>
              <a:ext cx="610090" cy="20976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그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룹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54550F1-31BD-4641-8A5D-21DCB963F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8430" y="956544"/>
              <a:ext cx="851633" cy="851633"/>
            </a:xfrm>
            <a:prstGeom prst="rect">
              <a:avLst/>
            </a:prstGeom>
          </p:spPr>
        </p:pic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EAA5F97-059E-468A-86AE-F3ADABDEE3AD}"/>
              </a:ext>
            </a:extLst>
          </p:cNvPr>
          <p:cNvCxnSpPr>
            <a:cxnSpLocks/>
          </p:cNvCxnSpPr>
          <p:nvPr/>
        </p:nvCxnSpPr>
        <p:spPr>
          <a:xfrm flipH="1">
            <a:off x="2537160" y="5689128"/>
            <a:ext cx="172481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5E2D735-8EA0-4F4F-B8A1-355E223CBFD3}"/>
              </a:ext>
            </a:extLst>
          </p:cNvPr>
          <p:cNvCxnSpPr>
            <a:cxnSpLocks/>
            <a:stCxn id="73" idx="1"/>
            <a:endCxn id="61" idx="3"/>
          </p:cNvCxnSpPr>
          <p:nvPr/>
        </p:nvCxnSpPr>
        <p:spPr>
          <a:xfrm flipH="1">
            <a:off x="5355814" y="5442375"/>
            <a:ext cx="1593913" cy="63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283E4F6-AF14-4B59-86F8-F942B5B8F454}"/>
              </a:ext>
            </a:extLst>
          </p:cNvPr>
          <p:cNvCxnSpPr>
            <a:cxnSpLocks/>
            <a:stCxn id="77" idx="1"/>
            <a:endCxn id="73" idx="3"/>
          </p:cNvCxnSpPr>
          <p:nvPr/>
        </p:nvCxnSpPr>
        <p:spPr>
          <a:xfrm flipH="1" flipV="1">
            <a:off x="8166110" y="5442375"/>
            <a:ext cx="1469958" cy="89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567F8B4-C788-4D51-A391-8E4A5D87336B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 flipV="1">
            <a:off x="2412895" y="4101836"/>
            <a:ext cx="1716552" cy="13468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8C9E3E2-0B8C-40EA-941E-DC5D6E1DF34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270208" y="4059586"/>
            <a:ext cx="1905455" cy="129897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7E096269-D0D7-4101-9B49-0CFC16EDFFCE}"/>
              </a:ext>
            </a:extLst>
          </p:cNvPr>
          <p:cNvGrpSpPr/>
          <p:nvPr/>
        </p:nvGrpSpPr>
        <p:grpSpPr>
          <a:xfrm>
            <a:off x="3110879" y="1313280"/>
            <a:ext cx="1027320" cy="228620"/>
            <a:chOff x="3006915" y="1313279"/>
            <a:chExt cx="1131284" cy="244507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2A057E-A399-442B-BB52-3ADED7533703}"/>
                </a:ext>
              </a:extLst>
            </p:cNvPr>
            <p:cNvCxnSpPr>
              <a:cxnSpLocks/>
              <a:stCxn id="51" idx="3"/>
              <a:endCxn id="29" idx="1"/>
            </p:cNvCxnSpPr>
            <p:nvPr/>
          </p:nvCxnSpPr>
          <p:spPr>
            <a:xfrm>
              <a:off x="3079236" y="1435535"/>
              <a:ext cx="105896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6" name="1/2 액자 125">
              <a:extLst>
                <a:ext uri="{FF2B5EF4-FFF2-40B4-BE49-F238E27FC236}">
                  <a16:creationId xmlns:a16="http://schemas.microsoft.com/office/drawing/2014/main" id="{2EBDFE19-ED64-4DC9-9A19-12EB6BF7818E}"/>
                </a:ext>
              </a:extLst>
            </p:cNvPr>
            <p:cNvSpPr/>
            <p:nvPr/>
          </p:nvSpPr>
          <p:spPr>
            <a:xfrm rot="8184004">
              <a:off x="3006915" y="1313279"/>
              <a:ext cx="255555" cy="244507"/>
            </a:xfrm>
            <a:prstGeom prst="halfFrame">
              <a:avLst>
                <a:gd name="adj1" fmla="val 7707"/>
                <a:gd name="adj2" fmla="val 6426"/>
              </a:avLst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763DFC2-BA80-4185-8348-C34A29BFC4C7}"/>
              </a:ext>
            </a:extLst>
          </p:cNvPr>
          <p:cNvGrpSpPr/>
          <p:nvPr/>
        </p:nvGrpSpPr>
        <p:grpSpPr>
          <a:xfrm>
            <a:off x="5246225" y="1325740"/>
            <a:ext cx="1589608" cy="244507"/>
            <a:chOff x="5246225" y="1325740"/>
            <a:chExt cx="1589608" cy="244507"/>
          </a:xfrm>
        </p:grpSpPr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E445D78-84DA-49D2-A8F6-5890BBFEAEDE}"/>
                </a:ext>
              </a:extLst>
            </p:cNvPr>
            <p:cNvCxnSpPr>
              <a:cxnSpLocks/>
              <a:stCxn id="29" idx="3"/>
              <a:endCxn id="40" idx="1"/>
            </p:cNvCxnSpPr>
            <p:nvPr/>
          </p:nvCxnSpPr>
          <p:spPr>
            <a:xfrm>
              <a:off x="5270209" y="1435535"/>
              <a:ext cx="1565624" cy="6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7" name="1/2 액자 126">
              <a:extLst>
                <a:ext uri="{FF2B5EF4-FFF2-40B4-BE49-F238E27FC236}">
                  <a16:creationId xmlns:a16="http://schemas.microsoft.com/office/drawing/2014/main" id="{8F3CF9AF-BE02-4450-B922-86A5F802E9FE}"/>
                </a:ext>
              </a:extLst>
            </p:cNvPr>
            <p:cNvSpPr/>
            <p:nvPr/>
          </p:nvSpPr>
          <p:spPr>
            <a:xfrm rot="8184004">
              <a:off x="5246225" y="1325740"/>
              <a:ext cx="255555" cy="244507"/>
            </a:xfrm>
            <a:prstGeom prst="halfFrame">
              <a:avLst>
                <a:gd name="adj1" fmla="val 7707"/>
                <a:gd name="adj2" fmla="val 6426"/>
              </a:avLst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A230149-9BD5-45DF-9253-F75E64FF637A}"/>
              </a:ext>
            </a:extLst>
          </p:cNvPr>
          <p:cNvGrpSpPr/>
          <p:nvPr/>
        </p:nvGrpSpPr>
        <p:grpSpPr>
          <a:xfrm>
            <a:off x="2545613" y="3217630"/>
            <a:ext cx="1601412" cy="244507"/>
            <a:chOff x="2545613" y="3217630"/>
            <a:chExt cx="1601412" cy="244507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3AF5B9D1-17A6-451F-B296-9C2398DBD08B}"/>
                </a:ext>
              </a:extLst>
            </p:cNvPr>
            <p:cNvCxnSpPr>
              <a:cxnSpLocks/>
              <a:stCxn id="4" idx="3"/>
              <a:endCxn id="31" idx="1"/>
            </p:cNvCxnSpPr>
            <p:nvPr/>
          </p:nvCxnSpPr>
          <p:spPr>
            <a:xfrm>
              <a:off x="2545613" y="3323953"/>
              <a:ext cx="1601412" cy="17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8" name="1/2 액자 127">
              <a:extLst>
                <a:ext uri="{FF2B5EF4-FFF2-40B4-BE49-F238E27FC236}">
                  <a16:creationId xmlns:a16="http://schemas.microsoft.com/office/drawing/2014/main" id="{EAE623ED-B345-4FAF-A8A7-AF324F8B5252}"/>
                </a:ext>
              </a:extLst>
            </p:cNvPr>
            <p:cNvSpPr/>
            <p:nvPr/>
          </p:nvSpPr>
          <p:spPr>
            <a:xfrm rot="8184004">
              <a:off x="2569041" y="3217630"/>
              <a:ext cx="255555" cy="244507"/>
            </a:xfrm>
            <a:prstGeom prst="halfFrame">
              <a:avLst>
                <a:gd name="adj1" fmla="val 7707"/>
                <a:gd name="adj2" fmla="val 6426"/>
              </a:avLst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1/2 액자 128">
            <a:extLst>
              <a:ext uri="{FF2B5EF4-FFF2-40B4-BE49-F238E27FC236}">
                <a16:creationId xmlns:a16="http://schemas.microsoft.com/office/drawing/2014/main" id="{DFDE5FB7-3923-44E2-9056-1BE0A5540FF2}"/>
              </a:ext>
            </a:extLst>
          </p:cNvPr>
          <p:cNvSpPr/>
          <p:nvPr/>
        </p:nvSpPr>
        <p:spPr>
          <a:xfrm rot="18739731">
            <a:off x="4046950" y="5581794"/>
            <a:ext cx="195741" cy="214668"/>
          </a:xfrm>
          <a:prstGeom prst="halfFrame">
            <a:avLst>
              <a:gd name="adj1" fmla="val 7707"/>
              <a:gd name="adj2" fmla="val 6426"/>
            </a:avLst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1/2 액자 130">
            <a:extLst>
              <a:ext uri="{FF2B5EF4-FFF2-40B4-BE49-F238E27FC236}">
                <a16:creationId xmlns:a16="http://schemas.microsoft.com/office/drawing/2014/main" id="{465C6835-DFC9-4BC7-A699-A70DB8E38702}"/>
              </a:ext>
            </a:extLst>
          </p:cNvPr>
          <p:cNvSpPr/>
          <p:nvPr/>
        </p:nvSpPr>
        <p:spPr>
          <a:xfrm rot="18739731">
            <a:off x="6771929" y="5335041"/>
            <a:ext cx="195741" cy="214668"/>
          </a:xfrm>
          <a:prstGeom prst="halfFrame">
            <a:avLst>
              <a:gd name="adj1" fmla="val 7707"/>
              <a:gd name="adj2" fmla="val 6426"/>
            </a:avLst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1/2 액자 131">
            <a:extLst>
              <a:ext uri="{FF2B5EF4-FFF2-40B4-BE49-F238E27FC236}">
                <a16:creationId xmlns:a16="http://schemas.microsoft.com/office/drawing/2014/main" id="{8EEB9F7A-EAFE-433C-98BB-D76454755795}"/>
              </a:ext>
            </a:extLst>
          </p:cNvPr>
          <p:cNvSpPr/>
          <p:nvPr/>
        </p:nvSpPr>
        <p:spPr>
          <a:xfrm rot="18739731">
            <a:off x="9405414" y="5343531"/>
            <a:ext cx="195741" cy="214668"/>
          </a:xfrm>
          <a:prstGeom prst="halfFrame">
            <a:avLst>
              <a:gd name="adj1" fmla="val 7707"/>
              <a:gd name="adj2" fmla="val 6426"/>
            </a:avLst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1/2 액자 132">
            <a:extLst>
              <a:ext uri="{FF2B5EF4-FFF2-40B4-BE49-F238E27FC236}">
                <a16:creationId xmlns:a16="http://schemas.microsoft.com/office/drawing/2014/main" id="{12438A98-089A-4D95-9C2B-C27360A686A3}"/>
              </a:ext>
            </a:extLst>
          </p:cNvPr>
          <p:cNvSpPr/>
          <p:nvPr/>
        </p:nvSpPr>
        <p:spPr>
          <a:xfrm rot="20909196">
            <a:off x="3948702" y="5268543"/>
            <a:ext cx="195741" cy="214668"/>
          </a:xfrm>
          <a:prstGeom prst="halfFrame">
            <a:avLst>
              <a:gd name="adj1" fmla="val 7707"/>
              <a:gd name="adj2" fmla="val 6426"/>
            </a:avLst>
          </a:prstGeom>
          <a:solidFill>
            <a:schemeClr val="accent4"/>
          </a:solidFill>
          <a:ln w="190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1/2 액자 133">
            <a:extLst>
              <a:ext uri="{FF2B5EF4-FFF2-40B4-BE49-F238E27FC236}">
                <a16:creationId xmlns:a16="http://schemas.microsoft.com/office/drawing/2014/main" id="{EED2B7C5-C024-4C91-B0C5-0BD7F6F3CF02}"/>
              </a:ext>
            </a:extLst>
          </p:cNvPr>
          <p:cNvSpPr/>
          <p:nvPr/>
        </p:nvSpPr>
        <p:spPr>
          <a:xfrm rot="5400000">
            <a:off x="5339002" y="5174680"/>
            <a:ext cx="195741" cy="214668"/>
          </a:xfrm>
          <a:prstGeom prst="halfFrame">
            <a:avLst>
              <a:gd name="adj1" fmla="val 7707"/>
              <a:gd name="adj2" fmla="val 6426"/>
            </a:avLst>
          </a:prstGeom>
          <a:solidFill>
            <a:schemeClr val="accent4"/>
          </a:solidFill>
          <a:ln w="190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2C64216-CBF9-48A9-B13F-5A7A55D2C57A}"/>
              </a:ext>
            </a:extLst>
          </p:cNvPr>
          <p:cNvGrpSpPr/>
          <p:nvPr/>
        </p:nvGrpSpPr>
        <p:grpSpPr>
          <a:xfrm>
            <a:off x="5271853" y="3210545"/>
            <a:ext cx="1677874" cy="301673"/>
            <a:chOff x="5271853" y="3210545"/>
            <a:chExt cx="1677874" cy="301673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569E96D-D40B-469F-952F-DFE044122C2D}"/>
                </a:ext>
              </a:extLst>
            </p:cNvPr>
            <p:cNvCxnSpPr>
              <a:cxnSpLocks/>
              <a:stCxn id="13" idx="1"/>
              <a:endCxn id="31" idx="3"/>
            </p:cNvCxnSpPr>
            <p:nvPr/>
          </p:nvCxnSpPr>
          <p:spPr>
            <a:xfrm flipH="1">
              <a:off x="5271853" y="3341468"/>
              <a:ext cx="16778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5" name="1/2 액자 134">
              <a:extLst>
                <a:ext uri="{FF2B5EF4-FFF2-40B4-BE49-F238E27FC236}">
                  <a16:creationId xmlns:a16="http://schemas.microsoft.com/office/drawing/2014/main" id="{AB94D7F4-0178-4759-A7CF-71CFB19E26F7}"/>
                </a:ext>
              </a:extLst>
            </p:cNvPr>
            <p:cNvSpPr/>
            <p:nvPr/>
          </p:nvSpPr>
          <p:spPr>
            <a:xfrm rot="8184004" flipH="1" flipV="1">
              <a:off x="6672346" y="3210545"/>
              <a:ext cx="277287" cy="301673"/>
            </a:xfrm>
            <a:prstGeom prst="halfFrame">
              <a:avLst>
                <a:gd name="adj1" fmla="val 7707"/>
                <a:gd name="adj2" fmla="val 6426"/>
              </a:avLst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0F82236-01D2-41B9-91E4-3E247A802AEF}"/>
              </a:ext>
            </a:extLst>
          </p:cNvPr>
          <p:cNvGrpSpPr/>
          <p:nvPr/>
        </p:nvGrpSpPr>
        <p:grpSpPr>
          <a:xfrm>
            <a:off x="8090257" y="3210936"/>
            <a:ext cx="1545812" cy="244507"/>
            <a:chOff x="8090257" y="3210936"/>
            <a:chExt cx="1545812" cy="244507"/>
          </a:xfrm>
        </p:grpSpPr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362AB99-3CD5-4AB1-9229-3DEB2E26684A}"/>
                </a:ext>
              </a:extLst>
            </p:cNvPr>
            <p:cNvCxnSpPr>
              <a:cxnSpLocks/>
              <a:stCxn id="13" idx="3"/>
              <a:endCxn id="57" idx="1"/>
            </p:cNvCxnSpPr>
            <p:nvPr/>
          </p:nvCxnSpPr>
          <p:spPr>
            <a:xfrm flipV="1">
              <a:off x="8101900" y="3324912"/>
              <a:ext cx="1534169" cy="165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6" name="1/2 액자 135">
              <a:extLst>
                <a:ext uri="{FF2B5EF4-FFF2-40B4-BE49-F238E27FC236}">
                  <a16:creationId xmlns:a16="http://schemas.microsoft.com/office/drawing/2014/main" id="{3A60D599-2372-41E9-8DCC-77ED203F19FA}"/>
                </a:ext>
              </a:extLst>
            </p:cNvPr>
            <p:cNvSpPr/>
            <p:nvPr/>
          </p:nvSpPr>
          <p:spPr>
            <a:xfrm rot="8184004">
              <a:off x="8090257" y="3210936"/>
              <a:ext cx="255555" cy="244507"/>
            </a:xfrm>
            <a:prstGeom prst="halfFrame">
              <a:avLst>
                <a:gd name="adj1" fmla="val 7707"/>
                <a:gd name="adj2" fmla="val 6426"/>
              </a:avLst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388A7C53-F42B-468F-94D0-4E385451756F}"/>
              </a:ext>
            </a:extLst>
          </p:cNvPr>
          <p:cNvGrpSpPr/>
          <p:nvPr/>
        </p:nvGrpSpPr>
        <p:grpSpPr>
          <a:xfrm>
            <a:off x="10261481" y="2290227"/>
            <a:ext cx="244507" cy="651302"/>
            <a:chOff x="10261481" y="2290227"/>
            <a:chExt cx="244507" cy="651302"/>
          </a:xfrm>
        </p:grpSpPr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44788FA3-B021-440E-9829-AC408D491C6F}"/>
                </a:ext>
              </a:extLst>
            </p:cNvPr>
            <p:cNvCxnSpPr>
              <a:cxnSpLocks/>
              <a:stCxn id="57" idx="0"/>
              <a:endCxn id="33" idx="2"/>
            </p:cNvCxnSpPr>
            <p:nvPr/>
          </p:nvCxnSpPr>
          <p:spPr>
            <a:xfrm flipV="1">
              <a:off x="10383735" y="2290227"/>
              <a:ext cx="2" cy="5341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7" name="1/2 액자 136">
              <a:extLst>
                <a:ext uri="{FF2B5EF4-FFF2-40B4-BE49-F238E27FC236}">
                  <a16:creationId xmlns:a16="http://schemas.microsoft.com/office/drawing/2014/main" id="{93B9C691-A3F7-4592-AD75-D2EBE1A71398}"/>
                </a:ext>
              </a:extLst>
            </p:cNvPr>
            <p:cNvSpPr/>
            <p:nvPr/>
          </p:nvSpPr>
          <p:spPr>
            <a:xfrm rot="2771363">
              <a:off x="10255957" y="2691498"/>
              <a:ext cx="255555" cy="244507"/>
            </a:xfrm>
            <a:prstGeom prst="halfFrame">
              <a:avLst>
                <a:gd name="adj1" fmla="val 7707"/>
                <a:gd name="adj2" fmla="val 6426"/>
              </a:avLst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72C66016-D47E-42E6-BB7E-B9C5F726ED7B}"/>
              </a:ext>
            </a:extLst>
          </p:cNvPr>
          <p:cNvGrpSpPr/>
          <p:nvPr/>
        </p:nvGrpSpPr>
        <p:grpSpPr>
          <a:xfrm>
            <a:off x="4581236" y="2281519"/>
            <a:ext cx="255555" cy="600608"/>
            <a:chOff x="4581236" y="2281519"/>
            <a:chExt cx="255555" cy="600608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693094AB-9FCF-466D-BF5A-7AADC581A464}"/>
                </a:ext>
              </a:extLst>
            </p:cNvPr>
            <p:cNvCxnSpPr>
              <a:cxnSpLocks/>
              <a:stCxn id="31" idx="0"/>
              <a:endCxn id="63" idx="2"/>
            </p:cNvCxnSpPr>
            <p:nvPr/>
          </p:nvCxnSpPr>
          <p:spPr>
            <a:xfrm flipH="1" flipV="1">
              <a:off x="4704203" y="2281519"/>
              <a:ext cx="5236" cy="470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8" name="1/2 액자 137">
              <a:extLst>
                <a:ext uri="{FF2B5EF4-FFF2-40B4-BE49-F238E27FC236}">
                  <a16:creationId xmlns:a16="http://schemas.microsoft.com/office/drawing/2014/main" id="{65A2E942-9484-4850-A967-BA79D69C93A4}"/>
                </a:ext>
              </a:extLst>
            </p:cNvPr>
            <p:cNvSpPr/>
            <p:nvPr/>
          </p:nvSpPr>
          <p:spPr>
            <a:xfrm rot="2618833">
              <a:off x="4581236" y="2637620"/>
              <a:ext cx="255555" cy="244507"/>
            </a:xfrm>
            <a:prstGeom prst="halfFrame">
              <a:avLst>
                <a:gd name="adj1" fmla="val 7707"/>
                <a:gd name="adj2" fmla="val 6426"/>
              </a:avLst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0ACAE00-1362-4BD5-9B4A-B06509448108}"/>
              </a:ext>
            </a:extLst>
          </p:cNvPr>
          <p:cNvGrpSpPr/>
          <p:nvPr/>
        </p:nvGrpSpPr>
        <p:grpSpPr>
          <a:xfrm>
            <a:off x="1936793" y="2287477"/>
            <a:ext cx="255555" cy="613402"/>
            <a:chOff x="1936793" y="2287477"/>
            <a:chExt cx="255555" cy="613402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E38EE272-391F-44CA-B09E-1627B8430656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2064570" y="2287477"/>
              <a:ext cx="0" cy="5347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1" name="1/2 액자 150">
              <a:extLst>
                <a:ext uri="{FF2B5EF4-FFF2-40B4-BE49-F238E27FC236}">
                  <a16:creationId xmlns:a16="http://schemas.microsoft.com/office/drawing/2014/main" id="{005C6264-CA76-4886-8959-67E9DB367648}"/>
                </a:ext>
              </a:extLst>
            </p:cNvPr>
            <p:cNvSpPr/>
            <p:nvPr/>
          </p:nvSpPr>
          <p:spPr>
            <a:xfrm rot="2618833">
              <a:off x="1936793" y="2656372"/>
              <a:ext cx="255555" cy="244507"/>
            </a:xfrm>
            <a:prstGeom prst="halfFrame">
              <a:avLst>
                <a:gd name="adj1" fmla="val 7707"/>
                <a:gd name="adj2" fmla="val 6426"/>
              </a:avLst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38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A3DA94A4-E8DD-43A1-B55C-EB901D143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" t="6545" r="7278" b="6945"/>
          <a:stretch/>
        </p:blipFill>
        <p:spPr>
          <a:xfrm>
            <a:off x="672353" y="832773"/>
            <a:ext cx="10972800" cy="5809127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20CB09-A223-486E-8DAB-0A2A3FF071C9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6B76BD2-7120-413F-847F-F849F5B44A60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C6C5B7-A4D0-49D9-AE38-BC8D73F3CFC9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3. </a:t>
              </a:r>
              <a:r>
                <a:rPr lang="ko-KR" altLang="en-US" sz="2500" dirty="0"/>
                <a:t>관계도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36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20CB09-A223-486E-8DAB-0A2A3FF071C9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6B76BD2-7120-413F-847F-F849F5B44A60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C6C5B7-A4D0-49D9-AE38-BC8D73F3CFC9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4. </a:t>
              </a:r>
              <a:r>
                <a:rPr lang="ko-KR" altLang="en-US" sz="2500" dirty="0"/>
                <a:t>테이블 정의서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EBBF76-CB00-4A1D-BE4E-B5BC95C61249}"/>
              </a:ext>
            </a:extLst>
          </p:cNvPr>
          <p:cNvGrpSpPr/>
          <p:nvPr/>
        </p:nvGrpSpPr>
        <p:grpSpPr>
          <a:xfrm>
            <a:off x="340660" y="917809"/>
            <a:ext cx="2133599" cy="1135107"/>
            <a:chOff x="340660" y="917809"/>
            <a:chExt cx="2133599" cy="113510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9937941-710F-44EA-AEDD-FE828F81A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33794" r="56911" b="49302"/>
            <a:stretch/>
          </p:blipFill>
          <p:spPr>
            <a:xfrm>
              <a:off x="340660" y="917809"/>
              <a:ext cx="2133599" cy="1135107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CF3F298-617A-4FA3-A1DD-CF8B48F79AAC}"/>
                </a:ext>
              </a:extLst>
            </p:cNvPr>
            <p:cNvSpPr/>
            <p:nvPr/>
          </p:nvSpPr>
          <p:spPr>
            <a:xfrm>
              <a:off x="1303020" y="1195862"/>
              <a:ext cx="1112520" cy="807720"/>
            </a:xfrm>
            <a:prstGeom prst="rect">
              <a:avLst/>
            </a:prstGeom>
            <a:solidFill>
              <a:srgbClr val="FFFF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7639B99-D649-4DBB-BF8C-C8221B3FDFDD}"/>
              </a:ext>
            </a:extLst>
          </p:cNvPr>
          <p:cNvGrpSpPr/>
          <p:nvPr/>
        </p:nvGrpSpPr>
        <p:grpSpPr>
          <a:xfrm>
            <a:off x="4231843" y="942502"/>
            <a:ext cx="2133599" cy="958863"/>
            <a:chOff x="3962405" y="917809"/>
            <a:chExt cx="2133599" cy="95886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45C1ADD-125B-435E-BD2C-DAAB5F022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03" t="36197" r="16250" b="51084"/>
            <a:stretch/>
          </p:blipFill>
          <p:spPr>
            <a:xfrm>
              <a:off x="3962405" y="917809"/>
              <a:ext cx="2133599" cy="958863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13F626E-95EC-4A44-AF07-FF45D08F1C55}"/>
                </a:ext>
              </a:extLst>
            </p:cNvPr>
            <p:cNvSpPr/>
            <p:nvPr/>
          </p:nvSpPr>
          <p:spPr>
            <a:xfrm>
              <a:off x="4938660" y="1195862"/>
              <a:ext cx="1112520" cy="602458"/>
            </a:xfrm>
            <a:prstGeom prst="rect">
              <a:avLst/>
            </a:prstGeom>
            <a:solidFill>
              <a:srgbClr val="FFFF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65ABEF-82DE-4757-AF78-E25CE84CDB06}"/>
              </a:ext>
            </a:extLst>
          </p:cNvPr>
          <p:cNvGrpSpPr/>
          <p:nvPr/>
        </p:nvGrpSpPr>
        <p:grpSpPr>
          <a:xfrm>
            <a:off x="340093" y="2356709"/>
            <a:ext cx="2205885" cy="870650"/>
            <a:chOff x="340093" y="2356709"/>
            <a:chExt cx="2205885" cy="8706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B0E405-A16D-46B9-A83A-8F0537290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1" t="6546" r="80441" b="81387"/>
            <a:stretch/>
          </p:blipFill>
          <p:spPr>
            <a:xfrm>
              <a:off x="340093" y="2356709"/>
              <a:ext cx="2205885" cy="87065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BDD99F-FEDF-42B2-86E3-883BA4517133}"/>
                </a:ext>
              </a:extLst>
            </p:cNvPr>
            <p:cNvSpPr/>
            <p:nvPr/>
          </p:nvSpPr>
          <p:spPr>
            <a:xfrm>
              <a:off x="1249680" y="2600509"/>
              <a:ext cx="1165860" cy="602458"/>
            </a:xfrm>
            <a:prstGeom prst="rect">
              <a:avLst/>
            </a:prstGeom>
            <a:solidFill>
              <a:srgbClr val="FFFF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8B96FC6-C752-41E0-9BC3-751C843293D7}"/>
              </a:ext>
            </a:extLst>
          </p:cNvPr>
          <p:cNvGrpSpPr/>
          <p:nvPr/>
        </p:nvGrpSpPr>
        <p:grpSpPr>
          <a:xfrm>
            <a:off x="358461" y="3689559"/>
            <a:ext cx="2169147" cy="936378"/>
            <a:chOff x="358461" y="3689559"/>
            <a:chExt cx="2169147" cy="9363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38A4CF6-3AAF-4C80-8E8E-55C3FC19C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t="6545" r="56366" b="79097"/>
            <a:stretch/>
          </p:blipFill>
          <p:spPr>
            <a:xfrm>
              <a:off x="358461" y="3689559"/>
              <a:ext cx="2169147" cy="93637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0FE2DA7-D7B9-4F72-832A-F5B65E3142B6}"/>
                </a:ext>
              </a:extLst>
            </p:cNvPr>
            <p:cNvSpPr/>
            <p:nvPr/>
          </p:nvSpPr>
          <p:spPr>
            <a:xfrm>
              <a:off x="1352496" y="3933613"/>
              <a:ext cx="1112520" cy="663405"/>
            </a:xfrm>
            <a:prstGeom prst="rect">
              <a:avLst/>
            </a:prstGeom>
            <a:solidFill>
              <a:srgbClr val="FFFF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DAB406D-4DD6-48FB-AAC9-9411E6DAC45E}"/>
              </a:ext>
            </a:extLst>
          </p:cNvPr>
          <p:cNvGrpSpPr/>
          <p:nvPr/>
        </p:nvGrpSpPr>
        <p:grpSpPr>
          <a:xfrm>
            <a:off x="4231842" y="3714252"/>
            <a:ext cx="2088777" cy="1212063"/>
            <a:chOff x="3962404" y="3689559"/>
            <a:chExt cx="2088777" cy="121206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DD6ED85-328C-461D-8B16-12B7F266D0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42" t="31391" r="37499" b="53270"/>
            <a:stretch/>
          </p:blipFill>
          <p:spPr>
            <a:xfrm>
              <a:off x="3962404" y="3689559"/>
              <a:ext cx="2088777" cy="1212063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7AF49CA-76E2-4065-9654-39B98A897E9C}"/>
                </a:ext>
              </a:extLst>
            </p:cNvPr>
            <p:cNvSpPr/>
            <p:nvPr/>
          </p:nvSpPr>
          <p:spPr>
            <a:xfrm>
              <a:off x="5016500" y="4051998"/>
              <a:ext cx="965200" cy="763842"/>
            </a:xfrm>
            <a:prstGeom prst="rect">
              <a:avLst/>
            </a:prstGeom>
            <a:solidFill>
              <a:srgbClr val="FFFF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51C5DA9-0BA9-4CDB-ADFE-2FA478A80E2B}"/>
              </a:ext>
            </a:extLst>
          </p:cNvPr>
          <p:cNvGrpSpPr/>
          <p:nvPr/>
        </p:nvGrpSpPr>
        <p:grpSpPr>
          <a:xfrm>
            <a:off x="4231842" y="2555408"/>
            <a:ext cx="2133599" cy="564673"/>
            <a:chOff x="3962404" y="2337065"/>
            <a:chExt cx="2133599" cy="56467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0CCB681-26EE-40B7-B336-CAA28F1B5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80" t="11330" r="8014" b="80710"/>
            <a:stretch/>
          </p:blipFill>
          <p:spPr>
            <a:xfrm>
              <a:off x="3962404" y="2337065"/>
              <a:ext cx="2133599" cy="564673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2EC618E-214B-4126-9202-DD4E9FE8D8D9}"/>
                </a:ext>
              </a:extLst>
            </p:cNvPr>
            <p:cNvSpPr/>
            <p:nvPr/>
          </p:nvSpPr>
          <p:spPr>
            <a:xfrm>
              <a:off x="4938660" y="2586141"/>
              <a:ext cx="1043040" cy="276277"/>
            </a:xfrm>
            <a:prstGeom prst="rect">
              <a:avLst/>
            </a:prstGeom>
            <a:solidFill>
              <a:srgbClr val="FFFF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9BFED2A-952E-40CA-A8B8-B85140E9D0A3}"/>
              </a:ext>
            </a:extLst>
          </p:cNvPr>
          <p:cNvGrpSpPr/>
          <p:nvPr/>
        </p:nvGrpSpPr>
        <p:grpSpPr>
          <a:xfrm>
            <a:off x="4231841" y="5356884"/>
            <a:ext cx="2088777" cy="1216000"/>
            <a:chOff x="3962403" y="5332191"/>
            <a:chExt cx="2088777" cy="1216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88560D9-4A86-40BA-AD7D-4C57BC376B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5" t="35262" r="79853" b="48183"/>
            <a:stretch/>
          </p:blipFill>
          <p:spPr>
            <a:xfrm>
              <a:off x="3962403" y="5332191"/>
              <a:ext cx="2088777" cy="121600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08D2F05-593F-46FE-BCFC-444B14445AA4}"/>
                </a:ext>
              </a:extLst>
            </p:cNvPr>
            <p:cNvSpPr/>
            <p:nvPr/>
          </p:nvSpPr>
          <p:spPr>
            <a:xfrm>
              <a:off x="5006791" y="5587952"/>
              <a:ext cx="965200" cy="873807"/>
            </a:xfrm>
            <a:prstGeom prst="rect">
              <a:avLst/>
            </a:prstGeom>
            <a:solidFill>
              <a:srgbClr val="FFFF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5A9E43-D080-46B4-8FCF-4CB99BAD7A02}"/>
              </a:ext>
            </a:extLst>
          </p:cNvPr>
          <p:cNvGrpSpPr/>
          <p:nvPr/>
        </p:nvGrpSpPr>
        <p:grpSpPr>
          <a:xfrm>
            <a:off x="8166533" y="3813731"/>
            <a:ext cx="2034990" cy="878540"/>
            <a:chOff x="7548569" y="3689559"/>
            <a:chExt cx="2034990" cy="87854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4DCA3CB-15BC-4AA8-B798-39CC33E038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21" t="65033" r="37425" b="21883"/>
            <a:stretch/>
          </p:blipFill>
          <p:spPr>
            <a:xfrm>
              <a:off x="7548569" y="3689559"/>
              <a:ext cx="2034990" cy="87854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F1E6A6E-FF91-498E-8D43-AEA8B4DAB930}"/>
                </a:ext>
              </a:extLst>
            </p:cNvPr>
            <p:cNvSpPr/>
            <p:nvPr/>
          </p:nvSpPr>
          <p:spPr>
            <a:xfrm>
              <a:off x="8471039" y="3942345"/>
              <a:ext cx="1015861" cy="530595"/>
            </a:xfrm>
            <a:prstGeom prst="rect">
              <a:avLst/>
            </a:prstGeom>
            <a:solidFill>
              <a:srgbClr val="FFFF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D23976-EC45-4CA6-BC27-41C413CF8847}"/>
              </a:ext>
            </a:extLst>
          </p:cNvPr>
          <p:cNvGrpSpPr/>
          <p:nvPr/>
        </p:nvGrpSpPr>
        <p:grpSpPr>
          <a:xfrm>
            <a:off x="8145010" y="2270283"/>
            <a:ext cx="2034990" cy="1018874"/>
            <a:chOff x="7548569" y="2282597"/>
            <a:chExt cx="2034990" cy="101887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AD3B24B-554F-4B27-AAD0-FA6D2D301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6" t="67437" r="56764" b="17390"/>
            <a:stretch/>
          </p:blipFill>
          <p:spPr>
            <a:xfrm>
              <a:off x="7548569" y="2282597"/>
              <a:ext cx="2034990" cy="1018874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B2713C6-36A9-4377-B9D3-B5CBE3F962E2}"/>
                </a:ext>
              </a:extLst>
            </p:cNvPr>
            <p:cNvSpPr/>
            <p:nvPr/>
          </p:nvSpPr>
          <p:spPr>
            <a:xfrm>
              <a:off x="8518551" y="2530715"/>
              <a:ext cx="968349" cy="663405"/>
            </a:xfrm>
            <a:prstGeom prst="rect">
              <a:avLst/>
            </a:prstGeom>
            <a:solidFill>
              <a:srgbClr val="FFFF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D81B2B7-45FC-4BD4-AF2A-557797D7C8BB}"/>
              </a:ext>
            </a:extLst>
          </p:cNvPr>
          <p:cNvGrpSpPr/>
          <p:nvPr/>
        </p:nvGrpSpPr>
        <p:grpSpPr>
          <a:xfrm>
            <a:off x="8091223" y="1053174"/>
            <a:ext cx="2088777" cy="600636"/>
            <a:chOff x="7494782" y="917809"/>
            <a:chExt cx="2088777" cy="60063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DCD199F-98CC-40B1-BC1E-B3DBE496A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4" t="67036" r="77720" b="24019"/>
            <a:stretch/>
          </p:blipFill>
          <p:spPr>
            <a:xfrm>
              <a:off x="7494782" y="917809"/>
              <a:ext cx="2088777" cy="600636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198CF99-6954-452C-95FE-DDD1AE2F4B8B}"/>
                </a:ext>
              </a:extLst>
            </p:cNvPr>
            <p:cNvSpPr/>
            <p:nvPr/>
          </p:nvSpPr>
          <p:spPr>
            <a:xfrm>
              <a:off x="8446465" y="1183332"/>
              <a:ext cx="1112520" cy="248510"/>
            </a:xfrm>
            <a:prstGeom prst="rect">
              <a:avLst/>
            </a:prstGeom>
            <a:solidFill>
              <a:srgbClr val="FFFF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0C0F703-F3CD-4376-9063-CAE658F538DE}"/>
              </a:ext>
            </a:extLst>
          </p:cNvPr>
          <p:cNvGrpSpPr/>
          <p:nvPr/>
        </p:nvGrpSpPr>
        <p:grpSpPr>
          <a:xfrm>
            <a:off x="1424366" y="1161555"/>
            <a:ext cx="794240" cy="879571"/>
            <a:chOff x="1424366" y="1161555"/>
            <a:chExt cx="794240" cy="87957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DE4477-1E30-417D-9EB0-BE040CFF9BCF}"/>
                </a:ext>
              </a:extLst>
            </p:cNvPr>
            <p:cNvSpPr txBox="1"/>
            <p:nvPr/>
          </p:nvSpPr>
          <p:spPr>
            <a:xfrm>
              <a:off x="1434227" y="1161555"/>
              <a:ext cx="5740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시민 </a:t>
              </a:r>
              <a:r>
                <a:rPr lang="en-US" altLang="ko-KR" sz="700" dirty="0">
                  <a:solidFill>
                    <a:srgbClr val="C00000"/>
                  </a:solidFill>
                </a:rPr>
                <a:t>ID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C03764-DE7F-410A-B7C5-45C418F0E85B}"/>
                </a:ext>
              </a:extLst>
            </p:cNvPr>
            <p:cNvSpPr txBox="1"/>
            <p:nvPr/>
          </p:nvSpPr>
          <p:spPr>
            <a:xfrm>
              <a:off x="1434227" y="1290862"/>
              <a:ext cx="5740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시민 이름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FD2FCE-3795-4541-896A-DBECE70E91F5}"/>
                </a:ext>
              </a:extLst>
            </p:cNvPr>
            <p:cNvSpPr txBox="1"/>
            <p:nvPr/>
          </p:nvSpPr>
          <p:spPr>
            <a:xfrm>
              <a:off x="1424366" y="1421934"/>
              <a:ext cx="5740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시민 성별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29C223-8DDB-4A79-9D3A-107EFB7CDCF1}"/>
                </a:ext>
              </a:extLst>
            </p:cNvPr>
            <p:cNvSpPr txBox="1"/>
            <p:nvPr/>
          </p:nvSpPr>
          <p:spPr>
            <a:xfrm>
              <a:off x="1434226" y="1559111"/>
              <a:ext cx="7755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시민 전화번호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2EFB78D-9F74-4A04-92EF-1E91577253FC}"/>
                </a:ext>
              </a:extLst>
            </p:cNvPr>
            <p:cNvSpPr txBox="1"/>
            <p:nvPr/>
          </p:nvSpPr>
          <p:spPr>
            <a:xfrm>
              <a:off x="1443034" y="1695263"/>
              <a:ext cx="7755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시민 생년월일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CEA1E2-1712-4F77-9ABA-AB3395412434}"/>
                </a:ext>
              </a:extLst>
            </p:cNvPr>
            <p:cNvSpPr txBox="1"/>
            <p:nvPr/>
          </p:nvSpPr>
          <p:spPr>
            <a:xfrm>
              <a:off x="1439621" y="1841071"/>
              <a:ext cx="5740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시민 주소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7597885-5F0A-45A2-B416-B95A218C1B18}"/>
              </a:ext>
            </a:extLst>
          </p:cNvPr>
          <p:cNvGrpSpPr/>
          <p:nvPr/>
        </p:nvGrpSpPr>
        <p:grpSpPr>
          <a:xfrm>
            <a:off x="5191847" y="1198897"/>
            <a:ext cx="808073" cy="671368"/>
            <a:chOff x="1414916" y="1162414"/>
            <a:chExt cx="808073" cy="67136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7FE437-C0B3-4FBF-9AE3-2873823AF160}"/>
                </a:ext>
              </a:extLst>
            </p:cNvPr>
            <p:cNvSpPr txBox="1"/>
            <p:nvPr/>
          </p:nvSpPr>
          <p:spPr>
            <a:xfrm>
              <a:off x="1424571" y="1162414"/>
              <a:ext cx="7725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운행시간 </a:t>
              </a:r>
              <a:r>
                <a:rPr lang="en-US" altLang="ko-KR" sz="700" dirty="0">
                  <a:solidFill>
                    <a:srgbClr val="C00000"/>
                  </a:solidFill>
                </a:rPr>
                <a:t>ID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200855-DE9F-4ED0-8448-21E457CBB323}"/>
                </a:ext>
              </a:extLst>
            </p:cNvPr>
            <p:cNvSpPr txBox="1"/>
            <p:nvPr/>
          </p:nvSpPr>
          <p:spPr>
            <a:xfrm>
              <a:off x="1414917" y="1313417"/>
              <a:ext cx="7918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>
                  <a:solidFill>
                    <a:srgbClr val="C00000"/>
                  </a:solidFill>
                </a:rPr>
                <a:t>운행 시작 시간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AFDBEA-60ED-4A2D-A845-B0200EB699A4}"/>
                </a:ext>
              </a:extLst>
            </p:cNvPr>
            <p:cNvSpPr txBox="1"/>
            <p:nvPr/>
          </p:nvSpPr>
          <p:spPr>
            <a:xfrm>
              <a:off x="1414916" y="1473572"/>
              <a:ext cx="8080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운행 마감 시간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F5BC724-B32D-45A4-94D8-0274F217ED0B}"/>
                </a:ext>
              </a:extLst>
            </p:cNvPr>
            <p:cNvSpPr txBox="1"/>
            <p:nvPr/>
          </p:nvSpPr>
          <p:spPr>
            <a:xfrm>
              <a:off x="1431167" y="1633727"/>
              <a:ext cx="7755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교통수단 </a:t>
              </a:r>
              <a:r>
                <a:rPr lang="en-US" altLang="ko-KR" sz="700" dirty="0">
                  <a:solidFill>
                    <a:srgbClr val="C00000"/>
                  </a:solidFill>
                </a:rPr>
                <a:t>ID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78B5296-B3CF-4D99-B072-EAD517C7D385}"/>
              </a:ext>
            </a:extLst>
          </p:cNvPr>
          <p:cNvGrpSpPr/>
          <p:nvPr/>
        </p:nvGrpSpPr>
        <p:grpSpPr>
          <a:xfrm>
            <a:off x="2474259" y="1053174"/>
            <a:ext cx="1340059" cy="864377"/>
            <a:chOff x="2474259" y="1053174"/>
            <a:chExt cx="1340059" cy="864377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47DA666-AA8E-4B63-84B4-45AAEE5535AB}"/>
                </a:ext>
              </a:extLst>
            </p:cNvPr>
            <p:cNvGrpSpPr/>
            <p:nvPr/>
          </p:nvGrpSpPr>
          <p:grpSpPr>
            <a:xfrm>
              <a:off x="2778393" y="1053174"/>
              <a:ext cx="1035925" cy="864377"/>
              <a:chOff x="2798679" y="1030941"/>
              <a:chExt cx="563361" cy="864377"/>
            </a:xfrm>
          </p:grpSpPr>
          <p:sp>
            <p:nvSpPr>
              <p:cNvPr id="55" name="왼쪽 대괄호 54">
                <a:extLst>
                  <a:ext uri="{FF2B5EF4-FFF2-40B4-BE49-F238E27FC236}">
                    <a16:creationId xmlns:a16="http://schemas.microsoft.com/office/drawing/2014/main" id="{1A40ECF8-9736-4E5F-BECA-74A1C6AD4822}"/>
                  </a:ext>
                </a:extLst>
              </p:cNvPr>
              <p:cNvSpPr/>
              <p:nvPr/>
            </p:nvSpPr>
            <p:spPr>
              <a:xfrm>
                <a:off x="2798679" y="1030941"/>
                <a:ext cx="184641" cy="864376"/>
              </a:xfrm>
              <a:prstGeom prst="lef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오른쪽 대괄호 55">
                <a:extLst>
                  <a:ext uri="{FF2B5EF4-FFF2-40B4-BE49-F238E27FC236}">
                    <a16:creationId xmlns:a16="http://schemas.microsoft.com/office/drawing/2014/main" id="{B871244F-0B61-43E7-8B4E-ADD417F56790}"/>
                  </a:ext>
                </a:extLst>
              </p:cNvPr>
              <p:cNvSpPr/>
              <p:nvPr/>
            </p:nvSpPr>
            <p:spPr>
              <a:xfrm>
                <a:off x="3194861" y="1030942"/>
                <a:ext cx="167179" cy="864376"/>
              </a:xfrm>
              <a:prstGeom prst="righ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D94EB63F-22B7-403E-887A-E03EC0FA492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474259" y="1485363"/>
              <a:ext cx="287884" cy="54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1B0886A-6D04-45D8-BDC4-1DBF7E25AA16}"/>
                </a:ext>
              </a:extLst>
            </p:cNvPr>
            <p:cNvSpPr txBox="1"/>
            <p:nvPr/>
          </p:nvSpPr>
          <p:spPr>
            <a:xfrm>
              <a:off x="2778393" y="1195862"/>
              <a:ext cx="1016395" cy="64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시민 </a:t>
              </a:r>
              <a:endParaRPr lang="en-US" altLang="ko-KR" dirty="0"/>
            </a:p>
            <a:p>
              <a:pPr algn="ctr"/>
              <a:r>
                <a:rPr lang="ko-KR" altLang="en-US" dirty="0"/>
                <a:t>테이블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7AE3825-DBF0-4798-A94F-634119170C99}"/>
              </a:ext>
            </a:extLst>
          </p:cNvPr>
          <p:cNvGrpSpPr/>
          <p:nvPr/>
        </p:nvGrpSpPr>
        <p:grpSpPr>
          <a:xfrm>
            <a:off x="2476697" y="2394861"/>
            <a:ext cx="1340059" cy="864377"/>
            <a:chOff x="2474259" y="1053174"/>
            <a:chExt cx="1340059" cy="864377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61C6A37E-8C36-40E6-8ACA-0666E5DA700C}"/>
                </a:ext>
              </a:extLst>
            </p:cNvPr>
            <p:cNvGrpSpPr/>
            <p:nvPr/>
          </p:nvGrpSpPr>
          <p:grpSpPr>
            <a:xfrm>
              <a:off x="2778393" y="1053174"/>
              <a:ext cx="1035925" cy="864377"/>
              <a:chOff x="2798679" y="1030941"/>
              <a:chExt cx="563361" cy="864377"/>
            </a:xfrm>
          </p:grpSpPr>
          <p:sp>
            <p:nvSpPr>
              <p:cNvPr id="111" name="왼쪽 대괄호 110">
                <a:extLst>
                  <a:ext uri="{FF2B5EF4-FFF2-40B4-BE49-F238E27FC236}">
                    <a16:creationId xmlns:a16="http://schemas.microsoft.com/office/drawing/2014/main" id="{A8635DAE-8D82-4142-A0B8-A4DCFC319E3F}"/>
                  </a:ext>
                </a:extLst>
              </p:cNvPr>
              <p:cNvSpPr/>
              <p:nvPr/>
            </p:nvSpPr>
            <p:spPr>
              <a:xfrm>
                <a:off x="2798679" y="1030941"/>
                <a:ext cx="184641" cy="864376"/>
              </a:xfrm>
              <a:prstGeom prst="lef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오른쪽 대괄호 111">
                <a:extLst>
                  <a:ext uri="{FF2B5EF4-FFF2-40B4-BE49-F238E27FC236}">
                    <a16:creationId xmlns:a16="http://schemas.microsoft.com/office/drawing/2014/main" id="{FFAE0E10-DDCD-45CA-A762-DB88B3091817}"/>
                  </a:ext>
                </a:extLst>
              </p:cNvPr>
              <p:cNvSpPr/>
              <p:nvPr/>
            </p:nvSpPr>
            <p:spPr>
              <a:xfrm>
                <a:off x="3194861" y="1030942"/>
                <a:ext cx="167179" cy="864376"/>
              </a:xfrm>
              <a:prstGeom prst="righ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934F7F87-06AE-4B50-A9BB-4FCBA499D803}"/>
                </a:ext>
              </a:extLst>
            </p:cNvPr>
            <p:cNvCxnSpPr>
              <a:cxnSpLocks/>
            </p:cNvCxnSpPr>
            <p:nvPr/>
          </p:nvCxnSpPr>
          <p:spPr>
            <a:xfrm>
              <a:off x="2474259" y="1485363"/>
              <a:ext cx="287884" cy="54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6E2BB37-0D8A-4594-859E-641E75C8BBB9}"/>
                </a:ext>
              </a:extLst>
            </p:cNvPr>
            <p:cNvSpPr txBox="1"/>
            <p:nvPr/>
          </p:nvSpPr>
          <p:spPr>
            <a:xfrm>
              <a:off x="2778393" y="1195862"/>
              <a:ext cx="1016395" cy="64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빌딩 </a:t>
              </a:r>
              <a:endParaRPr lang="en-US" altLang="ko-KR" dirty="0"/>
            </a:p>
            <a:p>
              <a:pPr algn="ctr"/>
              <a:r>
                <a:rPr lang="ko-KR" altLang="en-US" dirty="0"/>
                <a:t>테이블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53FBACB-D503-456C-B160-D58C45FD517D}"/>
              </a:ext>
            </a:extLst>
          </p:cNvPr>
          <p:cNvGrpSpPr/>
          <p:nvPr/>
        </p:nvGrpSpPr>
        <p:grpSpPr>
          <a:xfrm>
            <a:off x="2510120" y="3761560"/>
            <a:ext cx="1340059" cy="864377"/>
            <a:chOff x="2474259" y="1053174"/>
            <a:chExt cx="1340059" cy="864377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D7ECF7D5-919E-420F-A577-9D2276252856}"/>
                </a:ext>
              </a:extLst>
            </p:cNvPr>
            <p:cNvGrpSpPr/>
            <p:nvPr/>
          </p:nvGrpSpPr>
          <p:grpSpPr>
            <a:xfrm>
              <a:off x="2778393" y="1053174"/>
              <a:ext cx="1035925" cy="864377"/>
              <a:chOff x="2798679" y="1030941"/>
              <a:chExt cx="563361" cy="864377"/>
            </a:xfrm>
          </p:grpSpPr>
          <p:sp>
            <p:nvSpPr>
              <p:cNvPr id="117" name="왼쪽 대괄호 116">
                <a:extLst>
                  <a:ext uri="{FF2B5EF4-FFF2-40B4-BE49-F238E27FC236}">
                    <a16:creationId xmlns:a16="http://schemas.microsoft.com/office/drawing/2014/main" id="{7F4C2A96-4479-4D6F-9BCD-108B898DD849}"/>
                  </a:ext>
                </a:extLst>
              </p:cNvPr>
              <p:cNvSpPr/>
              <p:nvPr/>
            </p:nvSpPr>
            <p:spPr>
              <a:xfrm>
                <a:off x="2798679" y="1030941"/>
                <a:ext cx="184641" cy="864376"/>
              </a:xfrm>
              <a:prstGeom prst="lef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오른쪽 대괄호 117">
                <a:extLst>
                  <a:ext uri="{FF2B5EF4-FFF2-40B4-BE49-F238E27FC236}">
                    <a16:creationId xmlns:a16="http://schemas.microsoft.com/office/drawing/2014/main" id="{ADF8F3A5-790D-4A3B-A2FA-6C86C81A928A}"/>
                  </a:ext>
                </a:extLst>
              </p:cNvPr>
              <p:cNvSpPr/>
              <p:nvPr/>
            </p:nvSpPr>
            <p:spPr>
              <a:xfrm>
                <a:off x="3194861" y="1030942"/>
                <a:ext cx="167179" cy="864376"/>
              </a:xfrm>
              <a:prstGeom prst="righ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367E4974-F33B-490A-AE6A-E7BA3FDC2FC6}"/>
                </a:ext>
              </a:extLst>
            </p:cNvPr>
            <p:cNvCxnSpPr>
              <a:cxnSpLocks/>
            </p:cNvCxnSpPr>
            <p:nvPr/>
          </p:nvCxnSpPr>
          <p:spPr>
            <a:xfrm>
              <a:off x="2474259" y="1485363"/>
              <a:ext cx="287884" cy="54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F02C68B-DBEE-4DF6-B6EA-7ABB1C2DEBB4}"/>
                </a:ext>
              </a:extLst>
            </p:cNvPr>
            <p:cNvSpPr txBox="1"/>
            <p:nvPr/>
          </p:nvSpPr>
          <p:spPr>
            <a:xfrm>
              <a:off x="2778393" y="1195862"/>
              <a:ext cx="1016395" cy="64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주소 </a:t>
              </a:r>
              <a:endParaRPr lang="en-US" altLang="ko-KR" dirty="0"/>
            </a:p>
            <a:p>
              <a:pPr algn="ctr"/>
              <a:r>
                <a:rPr lang="ko-KR" altLang="en-US" dirty="0"/>
                <a:t>테이블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EDEA59E-F67F-453E-9190-5DE8409B01D8}"/>
              </a:ext>
            </a:extLst>
          </p:cNvPr>
          <p:cNvGrpSpPr/>
          <p:nvPr/>
        </p:nvGrpSpPr>
        <p:grpSpPr>
          <a:xfrm>
            <a:off x="6320618" y="1014438"/>
            <a:ext cx="1398778" cy="864377"/>
            <a:chOff x="2474259" y="1053174"/>
            <a:chExt cx="1340059" cy="864377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98434C22-7AD9-4177-B3F6-BF9570A842AD}"/>
                </a:ext>
              </a:extLst>
            </p:cNvPr>
            <p:cNvGrpSpPr/>
            <p:nvPr/>
          </p:nvGrpSpPr>
          <p:grpSpPr>
            <a:xfrm>
              <a:off x="2778393" y="1053174"/>
              <a:ext cx="1035925" cy="864377"/>
              <a:chOff x="2798679" y="1030941"/>
              <a:chExt cx="563361" cy="864377"/>
            </a:xfrm>
          </p:grpSpPr>
          <p:sp>
            <p:nvSpPr>
              <p:cNvPr id="129" name="왼쪽 대괄호 128">
                <a:extLst>
                  <a:ext uri="{FF2B5EF4-FFF2-40B4-BE49-F238E27FC236}">
                    <a16:creationId xmlns:a16="http://schemas.microsoft.com/office/drawing/2014/main" id="{74A699AE-C934-4385-9BD9-0CA81477B76A}"/>
                  </a:ext>
                </a:extLst>
              </p:cNvPr>
              <p:cNvSpPr/>
              <p:nvPr/>
            </p:nvSpPr>
            <p:spPr>
              <a:xfrm>
                <a:off x="2798679" y="1030941"/>
                <a:ext cx="184641" cy="864376"/>
              </a:xfrm>
              <a:prstGeom prst="lef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오른쪽 대괄호 129">
                <a:extLst>
                  <a:ext uri="{FF2B5EF4-FFF2-40B4-BE49-F238E27FC236}">
                    <a16:creationId xmlns:a16="http://schemas.microsoft.com/office/drawing/2014/main" id="{BDFEFA97-D78E-4792-ABBD-62D0656619D0}"/>
                  </a:ext>
                </a:extLst>
              </p:cNvPr>
              <p:cNvSpPr/>
              <p:nvPr/>
            </p:nvSpPr>
            <p:spPr>
              <a:xfrm>
                <a:off x="3194861" y="1030942"/>
                <a:ext cx="167179" cy="864376"/>
              </a:xfrm>
              <a:prstGeom prst="righ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A46029BA-5296-486C-9218-7EB00B51C82E}"/>
                </a:ext>
              </a:extLst>
            </p:cNvPr>
            <p:cNvCxnSpPr>
              <a:cxnSpLocks/>
            </p:cNvCxnSpPr>
            <p:nvPr/>
          </p:nvCxnSpPr>
          <p:spPr>
            <a:xfrm>
              <a:off x="2474259" y="1485363"/>
              <a:ext cx="287884" cy="54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F057E71-0447-4356-A952-BB30AACE603B}"/>
                </a:ext>
              </a:extLst>
            </p:cNvPr>
            <p:cNvSpPr txBox="1"/>
            <p:nvPr/>
          </p:nvSpPr>
          <p:spPr>
            <a:xfrm>
              <a:off x="2778393" y="1195862"/>
              <a:ext cx="1016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300" dirty="0"/>
                <a:t>운행시간표 </a:t>
              </a:r>
              <a:endParaRPr lang="en-US" altLang="ko-KR" sz="1600" spc="-300" dirty="0"/>
            </a:p>
            <a:p>
              <a:pPr algn="ctr"/>
              <a:r>
                <a:rPr lang="ko-KR" altLang="en-US" sz="1600" spc="-300" dirty="0"/>
                <a:t>테이블</a:t>
              </a:r>
              <a:endParaRPr lang="ko-KR" altLang="en-US" sz="1500" spc="-300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4DF3719-6702-4592-9589-D33C7D1C444E}"/>
              </a:ext>
            </a:extLst>
          </p:cNvPr>
          <p:cNvGrpSpPr/>
          <p:nvPr/>
        </p:nvGrpSpPr>
        <p:grpSpPr>
          <a:xfrm>
            <a:off x="6320618" y="2430643"/>
            <a:ext cx="1398778" cy="864377"/>
            <a:chOff x="2474259" y="1053174"/>
            <a:chExt cx="1340059" cy="864377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3B69AA3-0D51-4B27-818C-995C01DD8F4A}"/>
                </a:ext>
              </a:extLst>
            </p:cNvPr>
            <p:cNvGrpSpPr/>
            <p:nvPr/>
          </p:nvGrpSpPr>
          <p:grpSpPr>
            <a:xfrm>
              <a:off x="2778393" y="1053174"/>
              <a:ext cx="1035925" cy="864377"/>
              <a:chOff x="2798679" y="1030941"/>
              <a:chExt cx="563361" cy="864377"/>
            </a:xfrm>
          </p:grpSpPr>
          <p:sp>
            <p:nvSpPr>
              <p:cNvPr id="87" name="왼쪽 대괄호 86">
                <a:extLst>
                  <a:ext uri="{FF2B5EF4-FFF2-40B4-BE49-F238E27FC236}">
                    <a16:creationId xmlns:a16="http://schemas.microsoft.com/office/drawing/2014/main" id="{6401156E-14CC-40B3-A3C8-DD763E796F3D}"/>
                  </a:ext>
                </a:extLst>
              </p:cNvPr>
              <p:cNvSpPr/>
              <p:nvPr/>
            </p:nvSpPr>
            <p:spPr>
              <a:xfrm>
                <a:off x="2798679" y="1030941"/>
                <a:ext cx="184641" cy="864376"/>
              </a:xfrm>
              <a:prstGeom prst="lef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오른쪽 대괄호 87">
                <a:extLst>
                  <a:ext uri="{FF2B5EF4-FFF2-40B4-BE49-F238E27FC236}">
                    <a16:creationId xmlns:a16="http://schemas.microsoft.com/office/drawing/2014/main" id="{1EAA314E-2174-43AB-BEF1-290D7D491734}"/>
                  </a:ext>
                </a:extLst>
              </p:cNvPr>
              <p:cNvSpPr/>
              <p:nvPr/>
            </p:nvSpPr>
            <p:spPr>
              <a:xfrm>
                <a:off x="3194861" y="1030942"/>
                <a:ext cx="167179" cy="864376"/>
              </a:xfrm>
              <a:prstGeom prst="righ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8A7926D0-06BD-40B5-9CD6-F71CEE63BDC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259" y="1485363"/>
              <a:ext cx="287884" cy="54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50D68F7-0731-4EA4-9764-78175023AAC8}"/>
                </a:ext>
              </a:extLst>
            </p:cNvPr>
            <p:cNvSpPr txBox="1"/>
            <p:nvPr/>
          </p:nvSpPr>
          <p:spPr>
            <a:xfrm>
              <a:off x="2778393" y="1195862"/>
              <a:ext cx="1016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300" dirty="0"/>
                <a:t>교통수단</a:t>
              </a:r>
              <a:endParaRPr lang="en-US" altLang="ko-KR" sz="1600" spc="-300" dirty="0"/>
            </a:p>
            <a:p>
              <a:pPr algn="ctr"/>
              <a:r>
                <a:rPr lang="ko-KR" altLang="en-US" sz="1600" spc="-300" dirty="0"/>
                <a:t>테이블</a:t>
              </a:r>
              <a:endParaRPr lang="ko-KR" altLang="en-US" sz="1500" spc="-3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9564785-0FBE-4737-816B-4A9D025E551D}"/>
              </a:ext>
            </a:extLst>
          </p:cNvPr>
          <p:cNvGrpSpPr/>
          <p:nvPr/>
        </p:nvGrpSpPr>
        <p:grpSpPr>
          <a:xfrm>
            <a:off x="6286650" y="3855133"/>
            <a:ext cx="1398778" cy="864377"/>
            <a:chOff x="2474259" y="1053174"/>
            <a:chExt cx="1340059" cy="864377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AF329840-C883-4496-8444-A20034117824}"/>
                </a:ext>
              </a:extLst>
            </p:cNvPr>
            <p:cNvGrpSpPr/>
            <p:nvPr/>
          </p:nvGrpSpPr>
          <p:grpSpPr>
            <a:xfrm>
              <a:off x="2778393" y="1053174"/>
              <a:ext cx="1035925" cy="864377"/>
              <a:chOff x="2798679" y="1030941"/>
              <a:chExt cx="563361" cy="864377"/>
            </a:xfrm>
          </p:grpSpPr>
          <p:sp>
            <p:nvSpPr>
              <p:cNvPr id="93" name="왼쪽 대괄호 92">
                <a:extLst>
                  <a:ext uri="{FF2B5EF4-FFF2-40B4-BE49-F238E27FC236}">
                    <a16:creationId xmlns:a16="http://schemas.microsoft.com/office/drawing/2014/main" id="{7DBAC05A-81E4-4AA8-A81F-0C6E9C89AED8}"/>
                  </a:ext>
                </a:extLst>
              </p:cNvPr>
              <p:cNvSpPr/>
              <p:nvPr/>
            </p:nvSpPr>
            <p:spPr>
              <a:xfrm>
                <a:off x="2798679" y="1030941"/>
                <a:ext cx="184641" cy="864376"/>
              </a:xfrm>
              <a:prstGeom prst="lef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오른쪽 대괄호 93">
                <a:extLst>
                  <a:ext uri="{FF2B5EF4-FFF2-40B4-BE49-F238E27FC236}">
                    <a16:creationId xmlns:a16="http://schemas.microsoft.com/office/drawing/2014/main" id="{7AC54675-2F6A-4C70-9422-A53D40346428}"/>
                  </a:ext>
                </a:extLst>
              </p:cNvPr>
              <p:cNvSpPr/>
              <p:nvPr/>
            </p:nvSpPr>
            <p:spPr>
              <a:xfrm>
                <a:off x="3194861" y="1030942"/>
                <a:ext cx="167179" cy="864376"/>
              </a:xfrm>
              <a:prstGeom prst="righ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BEB9C063-54AF-4701-9FE4-2E17F8AC5D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4259" y="1485363"/>
              <a:ext cx="287884" cy="54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7D29449-3699-49F3-80B9-DE2762746E6C}"/>
                </a:ext>
              </a:extLst>
            </p:cNvPr>
            <p:cNvSpPr txBox="1"/>
            <p:nvPr/>
          </p:nvSpPr>
          <p:spPr>
            <a:xfrm>
              <a:off x="2778393" y="1195862"/>
              <a:ext cx="1016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승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하차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테이블</a:t>
              </a:r>
              <a:endParaRPr lang="ko-KR" altLang="en-US" sz="15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3B7D00B-ECA8-4911-BA18-1EB98144BCBD}"/>
              </a:ext>
            </a:extLst>
          </p:cNvPr>
          <p:cNvGrpSpPr/>
          <p:nvPr/>
        </p:nvGrpSpPr>
        <p:grpSpPr>
          <a:xfrm>
            <a:off x="6272706" y="5532695"/>
            <a:ext cx="1398778" cy="864377"/>
            <a:chOff x="2474259" y="1053174"/>
            <a:chExt cx="1340059" cy="864377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58BF5FC6-7AE4-4587-BFBC-1F317EF745AC}"/>
                </a:ext>
              </a:extLst>
            </p:cNvPr>
            <p:cNvGrpSpPr/>
            <p:nvPr/>
          </p:nvGrpSpPr>
          <p:grpSpPr>
            <a:xfrm>
              <a:off x="2778393" y="1053174"/>
              <a:ext cx="1035925" cy="864377"/>
              <a:chOff x="2798679" y="1030941"/>
              <a:chExt cx="563361" cy="864377"/>
            </a:xfrm>
          </p:grpSpPr>
          <p:sp>
            <p:nvSpPr>
              <p:cNvPr id="99" name="왼쪽 대괄호 98">
                <a:extLst>
                  <a:ext uri="{FF2B5EF4-FFF2-40B4-BE49-F238E27FC236}">
                    <a16:creationId xmlns:a16="http://schemas.microsoft.com/office/drawing/2014/main" id="{FE8401BD-9B5B-44F1-A927-A757AC681D1E}"/>
                  </a:ext>
                </a:extLst>
              </p:cNvPr>
              <p:cNvSpPr/>
              <p:nvPr/>
            </p:nvSpPr>
            <p:spPr>
              <a:xfrm>
                <a:off x="2798679" y="1030941"/>
                <a:ext cx="184641" cy="864376"/>
              </a:xfrm>
              <a:prstGeom prst="lef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오른쪽 대괄호 99">
                <a:extLst>
                  <a:ext uri="{FF2B5EF4-FFF2-40B4-BE49-F238E27FC236}">
                    <a16:creationId xmlns:a16="http://schemas.microsoft.com/office/drawing/2014/main" id="{967E2DF1-9759-44BE-B86E-A8A896891AD6}"/>
                  </a:ext>
                </a:extLst>
              </p:cNvPr>
              <p:cNvSpPr/>
              <p:nvPr/>
            </p:nvSpPr>
            <p:spPr>
              <a:xfrm>
                <a:off x="3194861" y="1030942"/>
                <a:ext cx="167179" cy="864376"/>
              </a:xfrm>
              <a:prstGeom prst="righ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2F187C3-7644-40BB-A873-F2A11F1688CA}"/>
                </a:ext>
              </a:extLst>
            </p:cNvPr>
            <p:cNvCxnSpPr>
              <a:cxnSpLocks/>
            </p:cNvCxnSpPr>
            <p:nvPr/>
          </p:nvCxnSpPr>
          <p:spPr>
            <a:xfrm>
              <a:off x="2474259" y="1485363"/>
              <a:ext cx="287884" cy="54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8672F62-7DEB-4B3E-87BF-3D15A148C4D7}"/>
                </a:ext>
              </a:extLst>
            </p:cNvPr>
            <p:cNvSpPr txBox="1"/>
            <p:nvPr/>
          </p:nvSpPr>
          <p:spPr>
            <a:xfrm>
              <a:off x="2778393" y="1195862"/>
              <a:ext cx="1016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300" dirty="0"/>
                <a:t>건물 방문 </a:t>
              </a:r>
              <a:endParaRPr lang="en-US" altLang="ko-KR" sz="1600" spc="-300" dirty="0"/>
            </a:p>
            <a:p>
              <a:pPr algn="ctr"/>
              <a:r>
                <a:rPr lang="ko-KR" altLang="en-US" sz="1600" spc="-300" dirty="0"/>
                <a:t>테이블</a:t>
              </a:r>
              <a:endParaRPr lang="ko-KR" altLang="en-US" sz="1500" spc="-3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7F4FE48-934A-4387-AF54-D8586A15231D}"/>
              </a:ext>
            </a:extLst>
          </p:cNvPr>
          <p:cNvGrpSpPr/>
          <p:nvPr/>
        </p:nvGrpSpPr>
        <p:grpSpPr>
          <a:xfrm>
            <a:off x="10155426" y="952737"/>
            <a:ext cx="1398778" cy="864377"/>
            <a:chOff x="2474259" y="1053174"/>
            <a:chExt cx="1340059" cy="864377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A6649F4F-D719-46AF-9DD9-851AC6A95012}"/>
                </a:ext>
              </a:extLst>
            </p:cNvPr>
            <p:cNvGrpSpPr/>
            <p:nvPr/>
          </p:nvGrpSpPr>
          <p:grpSpPr>
            <a:xfrm>
              <a:off x="2778393" y="1053174"/>
              <a:ext cx="1035925" cy="864377"/>
              <a:chOff x="2798679" y="1030941"/>
              <a:chExt cx="563361" cy="864377"/>
            </a:xfrm>
          </p:grpSpPr>
          <p:sp>
            <p:nvSpPr>
              <p:cNvPr id="131" name="왼쪽 대괄호 130">
                <a:extLst>
                  <a:ext uri="{FF2B5EF4-FFF2-40B4-BE49-F238E27FC236}">
                    <a16:creationId xmlns:a16="http://schemas.microsoft.com/office/drawing/2014/main" id="{6BDC317D-65AD-48B9-AC6A-F420F41FC3E4}"/>
                  </a:ext>
                </a:extLst>
              </p:cNvPr>
              <p:cNvSpPr/>
              <p:nvPr/>
            </p:nvSpPr>
            <p:spPr>
              <a:xfrm>
                <a:off x="2798679" y="1030941"/>
                <a:ext cx="184641" cy="864376"/>
              </a:xfrm>
              <a:prstGeom prst="lef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오른쪽 대괄호 131">
                <a:extLst>
                  <a:ext uri="{FF2B5EF4-FFF2-40B4-BE49-F238E27FC236}">
                    <a16:creationId xmlns:a16="http://schemas.microsoft.com/office/drawing/2014/main" id="{ECD25F90-D030-42D7-879F-5007AC715660}"/>
                  </a:ext>
                </a:extLst>
              </p:cNvPr>
              <p:cNvSpPr/>
              <p:nvPr/>
            </p:nvSpPr>
            <p:spPr>
              <a:xfrm>
                <a:off x="3194861" y="1030942"/>
                <a:ext cx="167179" cy="864376"/>
              </a:xfrm>
              <a:prstGeom prst="righ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528F9DEB-CB70-4C62-8D7E-3F906C440342}"/>
                </a:ext>
              </a:extLst>
            </p:cNvPr>
            <p:cNvCxnSpPr>
              <a:cxnSpLocks/>
            </p:cNvCxnSpPr>
            <p:nvPr/>
          </p:nvCxnSpPr>
          <p:spPr>
            <a:xfrm>
              <a:off x="2474259" y="1485363"/>
              <a:ext cx="287884" cy="54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672D61-D7A1-40AB-88DA-E4FCEA9C1092}"/>
                </a:ext>
              </a:extLst>
            </p:cNvPr>
            <p:cNvSpPr txBox="1"/>
            <p:nvPr/>
          </p:nvSpPr>
          <p:spPr>
            <a:xfrm>
              <a:off x="2778393" y="1195862"/>
              <a:ext cx="1016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300" dirty="0"/>
                <a:t>안내 문자 </a:t>
              </a:r>
              <a:endParaRPr lang="en-US" altLang="ko-KR" sz="1600" spc="-300" dirty="0"/>
            </a:p>
            <a:p>
              <a:pPr algn="ctr"/>
              <a:r>
                <a:rPr lang="ko-KR" altLang="en-US" sz="1600" spc="-300" dirty="0"/>
                <a:t>테이블</a:t>
              </a:r>
              <a:endParaRPr lang="ko-KR" altLang="en-US" sz="1500" spc="-300" dirty="0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E9D4A81-083B-42C3-9F49-92ED9EAAE7F3}"/>
              </a:ext>
            </a:extLst>
          </p:cNvPr>
          <p:cNvGrpSpPr/>
          <p:nvPr/>
        </p:nvGrpSpPr>
        <p:grpSpPr>
          <a:xfrm>
            <a:off x="10181656" y="2383629"/>
            <a:ext cx="1398778" cy="864377"/>
            <a:chOff x="2474259" y="1053174"/>
            <a:chExt cx="1340059" cy="864377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7F70C96A-FA35-4DD0-B0E7-0752ACA15708}"/>
                </a:ext>
              </a:extLst>
            </p:cNvPr>
            <p:cNvGrpSpPr/>
            <p:nvPr/>
          </p:nvGrpSpPr>
          <p:grpSpPr>
            <a:xfrm>
              <a:off x="2778393" y="1053174"/>
              <a:ext cx="1035925" cy="864377"/>
              <a:chOff x="2798679" y="1030941"/>
              <a:chExt cx="563361" cy="864377"/>
            </a:xfrm>
          </p:grpSpPr>
          <p:sp>
            <p:nvSpPr>
              <p:cNvPr id="137" name="왼쪽 대괄호 136">
                <a:extLst>
                  <a:ext uri="{FF2B5EF4-FFF2-40B4-BE49-F238E27FC236}">
                    <a16:creationId xmlns:a16="http://schemas.microsoft.com/office/drawing/2014/main" id="{2324C23B-26A9-4912-883A-086C427E24FB}"/>
                  </a:ext>
                </a:extLst>
              </p:cNvPr>
              <p:cNvSpPr/>
              <p:nvPr/>
            </p:nvSpPr>
            <p:spPr>
              <a:xfrm>
                <a:off x="2798679" y="1030941"/>
                <a:ext cx="184641" cy="864376"/>
              </a:xfrm>
              <a:prstGeom prst="lef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오른쪽 대괄호 137">
                <a:extLst>
                  <a:ext uri="{FF2B5EF4-FFF2-40B4-BE49-F238E27FC236}">
                    <a16:creationId xmlns:a16="http://schemas.microsoft.com/office/drawing/2014/main" id="{281E5AE2-495D-4E0A-BA80-926F26C81210}"/>
                  </a:ext>
                </a:extLst>
              </p:cNvPr>
              <p:cNvSpPr/>
              <p:nvPr/>
            </p:nvSpPr>
            <p:spPr>
              <a:xfrm>
                <a:off x="3194861" y="1030942"/>
                <a:ext cx="167179" cy="864376"/>
              </a:xfrm>
              <a:prstGeom prst="righ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588C0A52-5341-4ECE-AFAC-54C8EE2006D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259" y="1485363"/>
              <a:ext cx="287884" cy="54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ADEA322-62EF-45A6-A1EF-0E2456FB677B}"/>
                </a:ext>
              </a:extLst>
            </p:cNvPr>
            <p:cNvSpPr txBox="1"/>
            <p:nvPr/>
          </p:nvSpPr>
          <p:spPr>
            <a:xfrm>
              <a:off x="2778393" y="1195862"/>
              <a:ext cx="10163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300" dirty="0"/>
                <a:t>안내문자발송</a:t>
              </a:r>
              <a:endParaRPr lang="en-US" altLang="ko-KR" sz="1400" spc="-300" dirty="0"/>
            </a:p>
            <a:p>
              <a:pPr algn="ctr"/>
              <a:r>
                <a:rPr lang="ko-KR" altLang="en-US" sz="1600" spc="-300" dirty="0"/>
                <a:t>테이블</a:t>
              </a:r>
              <a:endParaRPr lang="ko-KR" altLang="en-US" sz="1500" spc="-300" dirty="0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BBC6EED-5F01-4F5A-9193-EFAE6F320CDA}"/>
              </a:ext>
            </a:extLst>
          </p:cNvPr>
          <p:cNvGrpSpPr/>
          <p:nvPr/>
        </p:nvGrpSpPr>
        <p:grpSpPr>
          <a:xfrm>
            <a:off x="10201523" y="3814521"/>
            <a:ext cx="1398778" cy="864377"/>
            <a:chOff x="2474259" y="1053174"/>
            <a:chExt cx="1340059" cy="864377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30C41311-7D4B-4793-B45A-5B48C4D33F82}"/>
                </a:ext>
              </a:extLst>
            </p:cNvPr>
            <p:cNvGrpSpPr/>
            <p:nvPr/>
          </p:nvGrpSpPr>
          <p:grpSpPr>
            <a:xfrm>
              <a:off x="2778393" y="1053174"/>
              <a:ext cx="1035925" cy="864377"/>
              <a:chOff x="2798679" y="1030941"/>
              <a:chExt cx="563361" cy="864377"/>
            </a:xfrm>
          </p:grpSpPr>
          <p:sp>
            <p:nvSpPr>
              <p:cNvPr id="143" name="왼쪽 대괄호 142">
                <a:extLst>
                  <a:ext uri="{FF2B5EF4-FFF2-40B4-BE49-F238E27FC236}">
                    <a16:creationId xmlns:a16="http://schemas.microsoft.com/office/drawing/2014/main" id="{110A0221-3B81-49A9-9A7E-232AADFF333B}"/>
                  </a:ext>
                </a:extLst>
              </p:cNvPr>
              <p:cNvSpPr/>
              <p:nvPr/>
            </p:nvSpPr>
            <p:spPr>
              <a:xfrm>
                <a:off x="2798679" y="1030941"/>
                <a:ext cx="184641" cy="864376"/>
              </a:xfrm>
              <a:prstGeom prst="lef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오른쪽 대괄호 143">
                <a:extLst>
                  <a:ext uri="{FF2B5EF4-FFF2-40B4-BE49-F238E27FC236}">
                    <a16:creationId xmlns:a16="http://schemas.microsoft.com/office/drawing/2014/main" id="{48A16686-C022-44E1-A258-079A7C6380E6}"/>
                  </a:ext>
                </a:extLst>
              </p:cNvPr>
              <p:cNvSpPr/>
              <p:nvPr/>
            </p:nvSpPr>
            <p:spPr>
              <a:xfrm>
                <a:off x="3194861" y="1030942"/>
                <a:ext cx="167179" cy="864376"/>
              </a:xfrm>
              <a:prstGeom prst="rightBracke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EA1E9284-FBDB-4458-9A1F-B71CB3E23E9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259" y="1485363"/>
              <a:ext cx="287884" cy="54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74B4678-AB89-4C95-82F7-8CBA1218E6DB}"/>
                </a:ext>
              </a:extLst>
            </p:cNvPr>
            <p:cNvSpPr txBox="1"/>
            <p:nvPr/>
          </p:nvSpPr>
          <p:spPr>
            <a:xfrm>
              <a:off x="2778393" y="1195862"/>
              <a:ext cx="1016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300" dirty="0"/>
                <a:t>코로나 검사 </a:t>
              </a:r>
              <a:endParaRPr lang="en-US" altLang="ko-KR" sz="1600" spc="-300" dirty="0"/>
            </a:p>
            <a:p>
              <a:pPr algn="ctr"/>
              <a:r>
                <a:rPr lang="ko-KR" altLang="en-US" sz="1600" spc="-300" dirty="0"/>
                <a:t>테이블</a:t>
              </a:r>
              <a:endParaRPr lang="ko-KR" altLang="en-US" sz="1500" spc="-300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833AE53E-06AA-42E9-8441-55A92D644EB1}"/>
              </a:ext>
            </a:extLst>
          </p:cNvPr>
          <p:cNvGrpSpPr/>
          <p:nvPr/>
        </p:nvGrpSpPr>
        <p:grpSpPr>
          <a:xfrm>
            <a:off x="1211556" y="2555991"/>
            <a:ext cx="808073" cy="671368"/>
            <a:chOff x="1414916" y="1162414"/>
            <a:chExt cx="808073" cy="671368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7E1A939-A4C0-48A1-AF5B-1438FE7A048A}"/>
                </a:ext>
              </a:extLst>
            </p:cNvPr>
            <p:cNvSpPr txBox="1"/>
            <p:nvPr/>
          </p:nvSpPr>
          <p:spPr>
            <a:xfrm>
              <a:off x="1424571" y="1162414"/>
              <a:ext cx="7725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건물 </a:t>
              </a:r>
              <a:r>
                <a:rPr lang="en-US" altLang="ko-KR" sz="700" dirty="0">
                  <a:solidFill>
                    <a:srgbClr val="C00000"/>
                  </a:solidFill>
                </a:rPr>
                <a:t>ID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8D29B2E-FC34-41A4-8C31-F7559C896C0B}"/>
                </a:ext>
              </a:extLst>
            </p:cNvPr>
            <p:cNvSpPr txBox="1"/>
            <p:nvPr/>
          </p:nvSpPr>
          <p:spPr>
            <a:xfrm>
              <a:off x="1414917" y="1313417"/>
              <a:ext cx="7918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건물 이름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A80CBC0-4AFF-4597-824E-6295D16335CC}"/>
                </a:ext>
              </a:extLst>
            </p:cNvPr>
            <p:cNvSpPr txBox="1"/>
            <p:nvPr/>
          </p:nvSpPr>
          <p:spPr>
            <a:xfrm>
              <a:off x="1414916" y="1473572"/>
              <a:ext cx="8080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건물 전화번호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9256C2C-14B5-4EBA-A33A-3B4636EF50C7}"/>
                </a:ext>
              </a:extLst>
            </p:cNvPr>
            <p:cNvSpPr txBox="1"/>
            <p:nvPr/>
          </p:nvSpPr>
          <p:spPr>
            <a:xfrm>
              <a:off x="1431167" y="1633727"/>
              <a:ext cx="7755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교통수단 </a:t>
              </a:r>
              <a:r>
                <a:rPr lang="en-US" altLang="ko-KR" sz="700" dirty="0">
                  <a:solidFill>
                    <a:srgbClr val="C00000"/>
                  </a:solidFill>
                </a:rPr>
                <a:t>ID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DEC0897-2613-4442-80F5-4234D1196538}"/>
              </a:ext>
            </a:extLst>
          </p:cNvPr>
          <p:cNvGrpSpPr/>
          <p:nvPr/>
        </p:nvGrpSpPr>
        <p:grpSpPr>
          <a:xfrm>
            <a:off x="1333255" y="3891601"/>
            <a:ext cx="808073" cy="762083"/>
            <a:chOff x="1333255" y="3891601"/>
            <a:chExt cx="808073" cy="762083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A9FA25B4-EED1-445E-AB73-5638995BBB75}"/>
                </a:ext>
              </a:extLst>
            </p:cNvPr>
            <p:cNvGrpSpPr/>
            <p:nvPr/>
          </p:nvGrpSpPr>
          <p:grpSpPr>
            <a:xfrm>
              <a:off x="1333255" y="3891601"/>
              <a:ext cx="808073" cy="622074"/>
              <a:chOff x="1414916" y="1162414"/>
              <a:chExt cx="808073" cy="694735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191E6A2-F12D-4926-A9DD-3D489934AB91}"/>
                  </a:ext>
                </a:extLst>
              </p:cNvPr>
              <p:cNvSpPr txBox="1"/>
              <p:nvPr/>
            </p:nvSpPr>
            <p:spPr>
              <a:xfrm>
                <a:off x="1424571" y="1162414"/>
                <a:ext cx="772513" cy="22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주소 </a:t>
                </a:r>
                <a:r>
                  <a:rPr lang="en-US" altLang="ko-KR" sz="700" dirty="0">
                    <a:solidFill>
                      <a:srgbClr val="C00000"/>
                    </a:solidFill>
                  </a:rPr>
                  <a:t>ID</a:t>
                </a:r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CC08261-7274-4F4E-9EFB-3C9BD3B34F1E}"/>
                  </a:ext>
                </a:extLst>
              </p:cNvPr>
              <p:cNvSpPr txBox="1"/>
              <p:nvPr/>
            </p:nvSpPr>
            <p:spPr>
              <a:xfrm>
                <a:off x="1414917" y="1313417"/>
                <a:ext cx="791822" cy="22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>
                    <a:solidFill>
                      <a:srgbClr val="C00000"/>
                    </a:solidFill>
                  </a:rPr>
                  <a:t>주소명</a:t>
                </a:r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9D38EED-5493-4E28-BD55-A35097007C69}"/>
                  </a:ext>
                </a:extLst>
              </p:cNvPr>
              <p:cNvSpPr txBox="1"/>
              <p:nvPr/>
            </p:nvSpPr>
            <p:spPr>
              <a:xfrm>
                <a:off x="1414916" y="1473572"/>
                <a:ext cx="808073" cy="22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주소 레벨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773D745-0D32-4ED1-9CC5-2C2D77A1EC45}"/>
                  </a:ext>
                </a:extLst>
              </p:cNvPr>
              <p:cNvSpPr txBox="1"/>
              <p:nvPr/>
            </p:nvSpPr>
            <p:spPr>
              <a:xfrm>
                <a:off x="1431167" y="1633727"/>
                <a:ext cx="775573" cy="22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주소 부모 </a:t>
                </a:r>
                <a:r>
                  <a:rPr lang="en-US" altLang="ko-KR" sz="700" dirty="0">
                    <a:solidFill>
                      <a:srgbClr val="C00000"/>
                    </a:solidFill>
                  </a:rPr>
                  <a:t>ID</a:t>
                </a:r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B1CDC7B-19D9-4EC4-911D-B3A65E4814A7}"/>
                </a:ext>
              </a:extLst>
            </p:cNvPr>
            <p:cNvSpPr txBox="1"/>
            <p:nvPr/>
          </p:nvSpPr>
          <p:spPr>
            <a:xfrm>
              <a:off x="1339850" y="4453629"/>
              <a:ext cx="7755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그룹 </a:t>
              </a:r>
              <a:r>
                <a:rPr lang="en-US" altLang="ko-KR" sz="700" dirty="0">
                  <a:solidFill>
                    <a:srgbClr val="C00000"/>
                  </a:solidFill>
                </a:rPr>
                <a:t>ID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30124" y="5511395"/>
            <a:ext cx="3500525" cy="864377"/>
            <a:chOff x="349654" y="5229949"/>
            <a:chExt cx="3500525" cy="864377"/>
          </a:xfrm>
        </p:grpSpPr>
        <p:grpSp>
          <p:nvGrpSpPr>
            <p:cNvPr id="61" name="그룹 60"/>
            <p:cNvGrpSpPr/>
            <p:nvPr/>
          </p:nvGrpSpPr>
          <p:grpSpPr>
            <a:xfrm>
              <a:off x="349654" y="5229949"/>
              <a:ext cx="3500525" cy="864377"/>
              <a:chOff x="349654" y="5229949"/>
              <a:chExt cx="3500525" cy="864377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811EDF3-ED81-4574-8A3B-982D1A3B70ED}"/>
                  </a:ext>
                </a:extLst>
              </p:cNvPr>
              <p:cNvGrpSpPr/>
              <p:nvPr/>
            </p:nvGrpSpPr>
            <p:grpSpPr>
              <a:xfrm>
                <a:off x="349654" y="5332191"/>
                <a:ext cx="2169147" cy="626022"/>
                <a:chOff x="349654" y="5332191"/>
                <a:chExt cx="2169147" cy="626022"/>
              </a:xfrm>
            </p:grpSpPr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A3DA94A4-E8DD-43A1-B55C-EB901D143A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38" t="10090" r="31270" b="81434"/>
                <a:stretch/>
              </p:blipFill>
              <p:spPr>
                <a:xfrm>
                  <a:off x="349654" y="5332191"/>
                  <a:ext cx="2169147" cy="626022"/>
                </a:xfrm>
                <a:prstGeom prst="rect">
                  <a:avLst/>
                </a:prstGeom>
              </p:spPr>
            </p:pic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ECF4967-968B-4E58-A7EB-ED543CC5764F}"/>
                    </a:ext>
                  </a:extLst>
                </p:cNvPr>
                <p:cNvSpPr/>
                <p:nvPr/>
              </p:nvSpPr>
              <p:spPr>
                <a:xfrm>
                  <a:off x="1352494" y="5626511"/>
                  <a:ext cx="1112520" cy="286609"/>
                </a:xfrm>
                <a:prstGeom prst="rect">
                  <a:avLst/>
                </a:prstGeom>
                <a:solidFill>
                  <a:srgbClr val="FFFF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FC30E92F-B276-468C-B144-0DB9DCF2FB58}"/>
                  </a:ext>
                </a:extLst>
              </p:cNvPr>
              <p:cNvGrpSpPr/>
              <p:nvPr/>
            </p:nvGrpSpPr>
            <p:grpSpPr>
              <a:xfrm>
                <a:off x="2510120" y="5229949"/>
                <a:ext cx="1340059" cy="864377"/>
                <a:chOff x="2474259" y="1053174"/>
                <a:chExt cx="1340059" cy="864377"/>
              </a:xfrm>
            </p:grpSpPr>
            <p:grpSp>
              <p:nvGrpSpPr>
                <p:cNvPr id="120" name="그룹 119">
                  <a:extLst>
                    <a:ext uri="{FF2B5EF4-FFF2-40B4-BE49-F238E27FC236}">
                      <a16:creationId xmlns:a16="http://schemas.microsoft.com/office/drawing/2014/main" id="{040EFCAC-46EA-46FD-A5E8-F49CC84D3E2E}"/>
                    </a:ext>
                  </a:extLst>
                </p:cNvPr>
                <p:cNvGrpSpPr/>
                <p:nvPr/>
              </p:nvGrpSpPr>
              <p:grpSpPr>
                <a:xfrm>
                  <a:off x="2778393" y="1053174"/>
                  <a:ext cx="1035925" cy="864377"/>
                  <a:chOff x="2798679" y="1030941"/>
                  <a:chExt cx="563361" cy="864377"/>
                </a:xfrm>
              </p:grpSpPr>
              <p:sp>
                <p:nvSpPr>
                  <p:cNvPr id="123" name="왼쪽 대괄호 122">
                    <a:extLst>
                      <a:ext uri="{FF2B5EF4-FFF2-40B4-BE49-F238E27FC236}">
                        <a16:creationId xmlns:a16="http://schemas.microsoft.com/office/drawing/2014/main" id="{1C5A41F0-691B-40A0-B101-20986D808B09}"/>
                      </a:ext>
                    </a:extLst>
                  </p:cNvPr>
                  <p:cNvSpPr/>
                  <p:nvPr/>
                </p:nvSpPr>
                <p:spPr>
                  <a:xfrm>
                    <a:off x="2798679" y="1030941"/>
                    <a:ext cx="184641" cy="864376"/>
                  </a:xfrm>
                  <a:prstGeom prst="leftBracke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오른쪽 대괄호 123">
                    <a:extLst>
                      <a:ext uri="{FF2B5EF4-FFF2-40B4-BE49-F238E27FC236}">
                        <a16:creationId xmlns:a16="http://schemas.microsoft.com/office/drawing/2014/main" id="{6F4BA0A8-DDD6-41BF-A1B7-444B7582BCE4}"/>
                      </a:ext>
                    </a:extLst>
                  </p:cNvPr>
                  <p:cNvSpPr/>
                  <p:nvPr/>
                </p:nvSpPr>
                <p:spPr>
                  <a:xfrm>
                    <a:off x="3194861" y="1030942"/>
                    <a:ext cx="167179" cy="864376"/>
                  </a:xfrm>
                  <a:prstGeom prst="rightBracke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21" name="직선 화살표 연결선 120">
                  <a:extLst>
                    <a:ext uri="{FF2B5EF4-FFF2-40B4-BE49-F238E27FC236}">
                      <a16:creationId xmlns:a16="http://schemas.microsoft.com/office/drawing/2014/main" id="{8DE64E05-8E58-4FF2-8BBF-92420BEAC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74259" y="1485363"/>
                  <a:ext cx="287884" cy="54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7F2CDCF-7D08-46E4-BA0A-E32D5D58CB2B}"/>
                    </a:ext>
                  </a:extLst>
                </p:cNvPr>
                <p:cNvSpPr txBox="1"/>
                <p:nvPr/>
              </p:nvSpPr>
              <p:spPr>
                <a:xfrm>
                  <a:off x="2778393" y="1195862"/>
                  <a:ext cx="1016395" cy="646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800" spc="-300" dirty="0"/>
                    <a:t>공통코드</a:t>
                  </a:r>
                  <a:r>
                    <a:rPr lang="ko-KR" altLang="en-US" sz="1600" dirty="0"/>
                    <a:t> </a:t>
                  </a:r>
                  <a:endParaRPr lang="en-US" altLang="ko-KR" sz="1600" dirty="0"/>
                </a:p>
                <a:p>
                  <a:pPr algn="ctr"/>
                  <a:r>
                    <a:rPr lang="ko-KR" altLang="en-US" dirty="0"/>
                    <a:t>테이블</a:t>
                  </a:r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BEEAB929-762A-4ADA-8873-D00F181AA8B9}"/>
                </a:ext>
              </a:extLst>
            </p:cNvPr>
            <p:cNvGrpSpPr/>
            <p:nvPr/>
          </p:nvGrpSpPr>
          <p:grpSpPr>
            <a:xfrm>
              <a:off x="1306221" y="5587952"/>
              <a:ext cx="791822" cy="351058"/>
              <a:chOff x="1414917" y="1162414"/>
              <a:chExt cx="791822" cy="351058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9173031-2F4D-4B10-8E58-96C44ECA90E9}"/>
                  </a:ext>
                </a:extLst>
              </p:cNvPr>
              <p:cNvSpPr txBox="1"/>
              <p:nvPr/>
            </p:nvSpPr>
            <p:spPr>
              <a:xfrm>
                <a:off x="1424571" y="1162414"/>
                <a:ext cx="7725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그룹 </a:t>
                </a:r>
                <a:r>
                  <a:rPr lang="en-US" altLang="ko-KR" sz="700" dirty="0">
                    <a:solidFill>
                      <a:srgbClr val="C00000"/>
                    </a:solidFill>
                  </a:rPr>
                  <a:t>ID</a:t>
                </a:r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E41925B-3459-493F-B9B8-466AA4647A71}"/>
                  </a:ext>
                </a:extLst>
              </p:cNvPr>
              <p:cNvSpPr txBox="1"/>
              <p:nvPr/>
            </p:nvSpPr>
            <p:spPr>
              <a:xfrm>
                <a:off x="1414917" y="1313417"/>
                <a:ext cx="79182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그룹 이름</a:t>
                </a:r>
              </a:p>
            </p:txBody>
          </p:sp>
        </p:grp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84BB0AC-3E28-4C5B-B055-AD338C350970}"/>
              </a:ext>
            </a:extLst>
          </p:cNvPr>
          <p:cNvGrpSpPr/>
          <p:nvPr/>
        </p:nvGrpSpPr>
        <p:grpSpPr>
          <a:xfrm>
            <a:off x="5136695" y="2766264"/>
            <a:ext cx="791822" cy="351058"/>
            <a:chOff x="1414917" y="1162414"/>
            <a:chExt cx="791822" cy="351058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8336428-0759-4FDE-9401-10D16D77B6CC}"/>
                </a:ext>
              </a:extLst>
            </p:cNvPr>
            <p:cNvSpPr txBox="1"/>
            <p:nvPr/>
          </p:nvSpPr>
          <p:spPr>
            <a:xfrm>
              <a:off x="1424571" y="1162414"/>
              <a:ext cx="7725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교통수단 </a:t>
              </a:r>
              <a:r>
                <a:rPr lang="en-US" altLang="ko-KR" sz="700" dirty="0">
                  <a:solidFill>
                    <a:srgbClr val="C00000"/>
                  </a:solidFill>
                </a:rPr>
                <a:t>ID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BC4E2BC-6B40-4AA0-A3A6-422D4A9BECE3}"/>
                </a:ext>
              </a:extLst>
            </p:cNvPr>
            <p:cNvSpPr txBox="1"/>
            <p:nvPr/>
          </p:nvSpPr>
          <p:spPr>
            <a:xfrm>
              <a:off x="1414917" y="1313417"/>
              <a:ext cx="7918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교통수단 이름</a:t>
              </a: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F000725E-180B-4977-965E-E425B188B664}"/>
              </a:ext>
            </a:extLst>
          </p:cNvPr>
          <p:cNvGrpSpPr/>
          <p:nvPr/>
        </p:nvGrpSpPr>
        <p:grpSpPr>
          <a:xfrm>
            <a:off x="8892806" y="1252870"/>
            <a:ext cx="791822" cy="351058"/>
            <a:chOff x="1414917" y="1162414"/>
            <a:chExt cx="791822" cy="351058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2EFA8C3-1E19-4C4D-B8E3-DCBAB080DA20}"/>
                </a:ext>
              </a:extLst>
            </p:cNvPr>
            <p:cNvSpPr txBox="1"/>
            <p:nvPr/>
          </p:nvSpPr>
          <p:spPr>
            <a:xfrm>
              <a:off x="1424571" y="1162414"/>
              <a:ext cx="7725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문자 </a:t>
              </a:r>
              <a:r>
                <a:rPr lang="en-US" altLang="ko-KR" sz="700" dirty="0">
                  <a:solidFill>
                    <a:srgbClr val="C00000"/>
                  </a:solidFill>
                </a:rPr>
                <a:t>ID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315ACCC-4473-4544-ADF1-55FA281D2364}"/>
                </a:ext>
              </a:extLst>
            </p:cNvPr>
            <p:cNvSpPr txBox="1"/>
            <p:nvPr/>
          </p:nvSpPr>
          <p:spPr>
            <a:xfrm>
              <a:off x="1414917" y="1313417"/>
              <a:ext cx="7918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문자 내용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19FC373-F442-4CD0-8C33-5E7F3EA11A15}"/>
              </a:ext>
            </a:extLst>
          </p:cNvPr>
          <p:cNvGrpSpPr/>
          <p:nvPr/>
        </p:nvGrpSpPr>
        <p:grpSpPr>
          <a:xfrm>
            <a:off x="5168253" y="4022457"/>
            <a:ext cx="808073" cy="865317"/>
            <a:chOff x="4898815" y="3997764"/>
            <a:chExt cx="808073" cy="865317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5B4BBDEF-EB75-47F3-8A1F-41037660CF4E}"/>
                </a:ext>
              </a:extLst>
            </p:cNvPr>
            <p:cNvGrpSpPr/>
            <p:nvPr/>
          </p:nvGrpSpPr>
          <p:grpSpPr>
            <a:xfrm>
              <a:off x="4898815" y="3997764"/>
              <a:ext cx="808073" cy="706821"/>
              <a:chOff x="1414916" y="1151734"/>
              <a:chExt cx="808073" cy="706821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5ACDFED-175D-4A01-BB6C-FE6038126AEB}"/>
                  </a:ext>
                </a:extLst>
              </p:cNvPr>
              <p:cNvSpPr txBox="1"/>
              <p:nvPr/>
            </p:nvSpPr>
            <p:spPr>
              <a:xfrm>
                <a:off x="1424571" y="1151734"/>
                <a:ext cx="7725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승차 </a:t>
                </a:r>
                <a:r>
                  <a:rPr lang="en-US" altLang="ko-KR" sz="700" dirty="0">
                    <a:solidFill>
                      <a:srgbClr val="C00000"/>
                    </a:solidFill>
                  </a:rPr>
                  <a:t>ID</a:t>
                </a:r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71EFC4C-7107-4DFC-B3B5-5246B856A4AB}"/>
                  </a:ext>
                </a:extLst>
              </p:cNvPr>
              <p:cNvSpPr txBox="1"/>
              <p:nvPr/>
            </p:nvSpPr>
            <p:spPr>
              <a:xfrm>
                <a:off x="1414917" y="1313417"/>
                <a:ext cx="79182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시민 </a:t>
                </a:r>
                <a:r>
                  <a:rPr lang="en-US" altLang="ko-KR" sz="700" dirty="0">
                    <a:solidFill>
                      <a:srgbClr val="C00000"/>
                    </a:solidFill>
                  </a:rPr>
                  <a:t>ID</a:t>
                </a:r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BC6B385-903C-4238-9B26-163C58A329DC}"/>
                  </a:ext>
                </a:extLst>
              </p:cNvPr>
              <p:cNvSpPr txBox="1"/>
              <p:nvPr/>
            </p:nvSpPr>
            <p:spPr>
              <a:xfrm>
                <a:off x="1414916" y="1473572"/>
                <a:ext cx="80807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운행시간 </a:t>
                </a:r>
                <a:r>
                  <a:rPr lang="en-US" altLang="ko-KR" sz="700" dirty="0">
                    <a:solidFill>
                      <a:srgbClr val="C00000"/>
                    </a:solidFill>
                  </a:rPr>
                  <a:t>ID</a:t>
                </a:r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F4ED5C7-9766-45A4-83AD-F360E96A055E}"/>
                  </a:ext>
                </a:extLst>
              </p:cNvPr>
              <p:cNvSpPr txBox="1"/>
              <p:nvPr/>
            </p:nvSpPr>
            <p:spPr>
              <a:xfrm>
                <a:off x="1431166" y="1658500"/>
                <a:ext cx="77557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승차 시간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E9FD13F-7F56-443F-B3EF-314E309D4CA1}"/>
                </a:ext>
              </a:extLst>
            </p:cNvPr>
            <p:cNvSpPr txBox="1"/>
            <p:nvPr/>
          </p:nvSpPr>
          <p:spPr>
            <a:xfrm>
              <a:off x="4915065" y="4663026"/>
              <a:ext cx="7755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하차 시간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7229575-B75F-4009-B4E3-C7A6C6710291}"/>
              </a:ext>
            </a:extLst>
          </p:cNvPr>
          <p:cNvGrpSpPr/>
          <p:nvPr/>
        </p:nvGrpSpPr>
        <p:grpSpPr>
          <a:xfrm>
            <a:off x="5136695" y="5581491"/>
            <a:ext cx="863225" cy="957933"/>
            <a:chOff x="4867257" y="5556798"/>
            <a:chExt cx="863225" cy="957933"/>
          </a:xfrm>
        </p:grpSpPr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D3616FE8-334E-42EE-ABD9-A077B1C944B8}"/>
                </a:ext>
              </a:extLst>
            </p:cNvPr>
            <p:cNvGrpSpPr/>
            <p:nvPr/>
          </p:nvGrpSpPr>
          <p:grpSpPr>
            <a:xfrm>
              <a:off x="4867257" y="5556798"/>
              <a:ext cx="808073" cy="822853"/>
              <a:chOff x="4898815" y="3997764"/>
              <a:chExt cx="808073" cy="822853"/>
            </a:xfrm>
          </p:grpSpPr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67871AF6-B1B8-40AB-8049-0B4DC4C3C254}"/>
                  </a:ext>
                </a:extLst>
              </p:cNvPr>
              <p:cNvGrpSpPr/>
              <p:nvPr/>
            </p:nvGrpSpPr>
            <p:grpSpPr>
              <a:xfrm>
                <a:off x="4898815" y="3997764"/>
                <a:ext cx="808073" cy="683576"/>
                <a:chOff x="1414916" y="1151734"/>
                <a:chExt cx="808073" cy="683576"/>
              </a:xfrm>
            </p:grpSpPr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EBF9653-1B3D-4755-91DB-29B71F9A0144}"/>
                    </a:ext>
                  </a:extLst>
                </p:cNvPr>
                <p:cNvSpPr txBox="1"/>
                <p:nvPr/>
              </p:nvSpPr>
              <p:spPr>
                <a:xfrm>
                  <a:off x="1424571" y="1151734"/>
                  <a:ext cx="7725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>
                      <a:solidFill>
                        <a:srgbClr val="C00000"/>
                      </a:solidFill>
                    </a:rPr>
                    <a:t>방문 </a:t>
                  </a:r>
                  <a:r>
                    <a:rPr lang="en-US" altLang="ko-KR" sz="700" dirty="0">
                      <a:solidFill>
                        <a:srgbClr val="C00000"/>
                      </a:solidFill>
                    </a:rPr>
                    <a:t>ID</a:t>
                  </a:r>
                  <a:endParaRPr lang="ko-KR" altLang="en-US" sz="7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2126CBB4-079D-4014-9FDF-000EADF857FD}"/>
                    </a:ext>
                  </a:extLst>
                </p:cNvPr>
                <p:cNvSpPr txBox="1"/>
                <p:nvPr/>
              </p:nvSpPr>
              <p:spPr>
                <a:xfrm>
                  <a:off x="1414917" y="1313417"/>
                  <a:ext cx="79182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>
                      <a:solidFill>
                        <a:srgbClr val="C00000"/>
                      </a:solidFill>
                    </a:rPr>
                    <a:t>시민 </a:t>
                  </a:r>
                  <a:r>
                    <a:rPr lang="en-US" altLang="ko-KR" sz="700" dirty="0">
                      <a:solidFill>
                        <a:srgbClr val="C00000"/>
                      </a:solidFill>
                    </a:rPr>
                    <a:t>ID</a:t>
                  </a:r>
                  <a:endParaRPr lang="ko-KR" altLang="en-US" sz="7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96356873-4D12-40E0-B6AE-BE7935BE7F43}"/>
                    </a:ext>
                  </a:extLst>
                </p:cNvPr>
                <p:cNvSpPr txBox="1"/>
                <p:nvPr/>
              </p:nvSpPr>
              <p:spPr>
                <a:xfrm>
                  <a:off x="1414916" y="1473572"/>
                  <a:ext cx="80807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>
                      <a:solidFill>
                        <a:srgbClr val="C00000"/>
                      </a:solidFill>
                    </a:rPr>
                    <a:t>건물 </a:t>
                  </a:r>
                  <a:r>
                    <a:rPr lang="en-US" altLang="ko-KR" sz="700" dirty="0">
                      <a:solidFill>
                        <a:srgbClr val="C00000"/>
                      </a:solidFill>
                    </a:rPr>
                    <a:t>ID</a:t>
                  </a:r>
                  <a:endParaRPr lang="ko-KR" altLang="en-US" sz="7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A82B93A1-5D0A-4F9A-8D15-E492400A4CA4}"/>
                    </a:ext>
                  </a:extLst>
                </p:cNvPr>
                <p:cNvSpPr txBox="1"/>
                <p:nvPr/>
              </p:nvSpPr>
              <p:spPr>
                <a:xfrm>
                  <a:off x="1424570" y="1635255"/>
                  <a:ext cx="77557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>
                      <a:solidFill>
                        <a:srgbClr val="C00000"/>
                      </a:solidFill>
                    </a:rPr>
                    <a:t>체크인 시간</a:t>
                  </a:r>
                </a:p>
              </p:txBody>
            </p:sp>
          </p:grp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189AAE9-7CE4-44D7-8DF2-CF792C048433}"/>
                  </a:ext>
                </a:extLst>
              </p:cNvPr>
              <p:cNvSpPr txBox="1"/>
              <p:nvPr/>
            </p:nvSpPr>
            <p:spPr>
              <a:xfrm>
                <a:off x="4915064" y="4620562"/>
                <a:ext cx="77557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체크아웃 시간</a:t>
                </a:r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C38416B-D74B-41AE-AF26-C7AB92FA29BF}"/>
                </a:ext>
              </a:extLst>
            </p:cNvPr>
            <p:cNvSpPr txBox="1"/>
            <p:nvPr/>
          </p:nvSpPr>
          <p:spPr>
            <a:xfrm>
              <a:off x="4890055" y="6314676"/>
              <a:ext cx="84042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발열 체크 온도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2E70941-7B1A-49CA-BD0E-A4DFDA6F8941}"/>
              </a:ext>
            </a:extLst>
          </p:cNvPr>
          <p:cNvGrpSpPr/>
          <p:nvPr/>
        </p:nvGrpSpPr>
        <p:grpSpPr>
          <a:xfrm>
            <a:off x="8921712" y="2467632"/>
            <a:ext cx="883770" cy="775173"/>
            <a:chOff x="8325271" y="2479946"/>
            <a:chExt cx="883770" cy="775173"/>
          </a:xfrm>
        </p:grpSpPr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97FC704E-F723-4B97-A000-60C1A5443670}"/>
                </a:ext>
              </a:extLst>
            </p:cNvPr>
            <p:cNvGrpSpPr/>
            <p:nvPr/>
          </p:nvGrpSpPr>
          <p:grpSpPr>
            <a:xfrm>
              <a:off x="8325271" y="2479946"/>
              <a:ext cx="883770" cy="634408"/>
              <a:chOff x="1414917" y="1162414"/>
              <a:chExt cx="883770" cy="63440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0B057D90-986F-487B-BF87-BEA156973FDE}"/>
                  </a:ext>
                </a:extLst>
              </p:cNvPr>
              <p:cNvSpPr txBox="1"/>
              <p:nvPr/>
            </p:nvSpPr>
            <p:spPr>
              <a:xfrm>
                <a:off x="1424571" y="1162414"/>
                <a:ext cx="7725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>
                    <a:solidFill>
                      <a:srgbClr val="C00000"/>
                    </a:solidFill>
                  </a:rPr>
                  <a:t>안내문자</a:t>
                </a:r>
                <a:r>
                  <a:rPr lang="ko-KR" altLang="en-US" sz="7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700" dirty="0">
                    <a:solidFill>
                      <a:srgbClr val="C00000"/>
                    </a:solidFill>
                  </a:rPr>
                  <a:t>ID</a:t>
                </a:r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F3D2AD2-1441-42AC-9221-DCC814FEEB6D}"/>
                  </a:ext>
                </a:extLst>
              </p:cNvPr>
              <p:cNvSpPr txBox="1"/>
              <p:nvPr/>
            </p:nvSpPr>
            <p:spPr>
              <a:xfrm>
                <a:off x="1414917" y="1313417"/>
                <a:ext cx="79182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방문 </a:t>
                </a:r>
                <a:r>
                  <a:rPr lang="en-US" altLang="ko-KR" sz="700" dirty="0">
                    <a:solidFill>
                      <a:srgbClr val="C00000"/>
                    </a:solidFill>
                  </a:rPr>
                  <a:t>ID</a:t>
                </a:r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51323A2-82E0-4265-AC67-CEC4B270178F}"/>
                  </a:ext>
                </a:extLst>
              </p:cNvPr>
              <p:cNvSpPr txBox="1"/>
              <p:nvPr/>
            </p:nvSpPr>
            <p:spPr>
              <a:xfrm>
                <a:off x="1414917" y="1455092"/>
                <a:ext cx="80807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문자 </a:t>
                </a:r>
                <a:r>
                  <a:rPr lang="en-US" altLang="ko-KR" sz="700" dirty="0">
                    <a:solidFill>
                      <a:srgbClr val="C00000"/>
                    </a:solidFill>
                  </a:rPr>
                  <a:t>ID</a:t>
                </a:r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00D71A7-59E1-42F0-920A-F16A8736318A}"/>
                  </a:ext>
                </a:extLst>
              </p:cNvPr>
              <p:cNvSpPr txBox="1"/>
              <p:nvPr/>
            </p:nvSpPr>
            <p:spPr>
              <a:xfrm>
                <a:off x="1431166" y="1596767"/>
                <a:ext cx="8675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문자 발송 날짜</a:t>
                </a:r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DE17A73-8A45-4B4D-A612-6BE852263F98}"/>
                </a:ext>
              </a:extLst>
            </p:cNvPr>
            <p:cNvSpPr txBox="1"/>
            <p:nvPr/>
          </p:nvSpPr>
          <p:spPr>
            <a:xfrm>
              <a:off x="8334925" y="3055064"/>
              <a:ext cx="7755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 승차 </a:t>
              </a:r>
              <a:r>
                <a:rPr lang="en-US" altLang="ko-KR" sz="700" dirty="0">
                  <a:solidFill>
                    <a:srgbClr val="C00000"/>
                  </a:solidFill>
                </a:rPr>
                <a:t>ID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69D13374-0B63-42AD-859E-EEFA453CB6BD}"/>
              </a:ext>
            </a:extLst>
          </p:cNvPr>
          <p:cNvGrpSpPr/>
          <p:nvPr/>
        </p:nvGrpSpPr>
        <p:grpSpPr>
          <a:xfrm>
            <a:off x="9025774" y="4027397"/>
            <a:ext cx="871301" cy="636917"/>
            <a:chOff x="1404719" y="1162414"/>
            <a:chExt cx="871301" cy="636917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4C7B192-577B-4070-840F-D8F9C85D6AEC}"/>
                </a:ext>
              </a:extLst>
            </p:cNvPr>
            <p:cNvSpPr txBox="1"/>
            <p:nvPr/>
          </p:nvSpPr>
          <p:spPr>
            <a:xfrm>
              <a:off x="1424571" y="1162414"/>
              <a:ext cx="8514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코로나 검사 </a:t>
              </a:r>
              <a:r>
                <a:rPr lang="en-US" altLang="ko-KR" sz="700" dirty="0">
                  <a:solidFill>
                    <a:srgbClr val="C00000"/>
                  </a:solidFill>
                </a:rPr>
                <a:t>ID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81BCF87-5D30-4C35-AF23-2D27AD28FA35}"/>
                </a:ext>
              </a:extLst>
            </p:cNvPr>
            <p:cNvSpPr txBox="1"/>
            <p:nvPr/>
          </p:nvSpPr>
          <p:spPr>
            <a:xfrm>
              <a:off x="1414917" y="1313417"/>
              <a:ext cx="7918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문자 </a:t>
              </a:r>
              <a:r>
                <a:rPr lang="en-US" altLang="ko-KR" sz="700" dirty="0">
                  <a:solidFill>
                    <a:srgbClr val="C00000"/>
                  </a:solidFill>
                </a:rPr>
                <a:t>ID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CBB82AB-F118-46CF-BFEE-D0B121B5A2E8}"/>
                </a:ext>
              </a:extLst>
            </p:cNvPr>
            <p:cNvSpPr txBox="1"/>
            <p:nvPr/>
          </p:nvSpPr>
          <p:spPr>
            <a:xfrm>
              <a:off x="1404719" y="1456581"/>
              <a:ext cx="8080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C00000"/>
                  </a:solidFill>
                </a:rPr>
                <a:t>확진 여부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608ED2B-1DAB-4D27-907E-4531BFA7C212}"/>
                </a:ext>
              </a:extLst>
            </p:cNvPr>
            <p:cNvSpPr txBox="1"/>
            <p:nvPr/>
          </p:nvSpPr>
          <p:spPr>
            <a:xfrm>
              <a:off x="1423369" y="1599276"/>
              <a:ext cx="8526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>
                  <a:solidFill>
                    <a:srgbClr val="C00000"/>
                  </a:solidFill>
                </a:rPr>
                <a:t>검사 결과 날짜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169429" y="5504559"/>
            <a:ext cx="3455291" cy="864377"/>
            <a:chOff x="7548569" y="5408014"/>
            <a:chExt cx="3455291" cy="86437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88E5305-7005-4CD4-B2C0-358A807245F9}"/>
                </a:ext>
              </a:extLst>
            </p:cNvPr>
            <p:cNvGrpSpPr/>
            <p:nvPr/>
          </p:nvGrpSpPr>
          <p:grpSpPr>
            <a:xfrm>
              <a:off x="7548569" y="5424020"/>
              <a:ext cx="2034990" cy="808633"/>
              <a:chOff x="7548569" y="5332191"/>
              <a:chExt cx="2034990" cy="808633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DD0C3A9-1488-410B-A88B-89EF7601E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456" t="67303" r="16691" b="22284"/>
              <a:stretch/>
            </p:blipFill>
            <p:spPr>
              <a:xfrm>
                <a:off x="7548569" y="5332191"/>
                <a:ext cx="2034990" cy="808633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3D6BB22-BC30-4DEE-BB25-B6A2747B3E84}"/>
                  </a:ext>
                </a:extLst>
              </p:cNvPr>
              <p:cNvSpPr/>
              <p:nvPr/>
            </p:nvSpPr>
            <p:spPr>
              <a:xfrm>
                <a:off x="8566064" y="5626511"/>
                <a:ext cx="1017495" cy="439010"/>
              </a:xfrm>
              <a:prstGeom prst="rect">
                <a:avLst/>
              </a:prstGeom>
              <a:solidFill>
                <a:srgbClr val="FFFF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17CAB7E5-5DCB-4B6E-8D66-5C3469551917}"/>
                </a:ext>
              </a:extLst>
            </p:cNvPr>
            <p:cNvGrpSpPr/>
            <p:nvPr/>
          </p:nvGrpSpPr>
          <p:grpSpPr>
            <a:xfrm>
              <a:off x="9605082" y="5408014"/>
              <a:ext cx="1398778" cy="864377"/>
              <a:chOff x="2474259" y="1053174"/>
              <a:chExt cx="1340059" cy="864377"/>
            </a:xfrm>
          </p:grpSpPr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FBEF2A68-55BA-475D-AA9B-1F4394F34A4E}"/>
                  </a:ext>
                </a:extLst>
              </p:cNvPr>
              <p:cNvGrpSpPr/>
              <p:nvPr/>
            </p:nvGrpSpPr>
            <p:grpSpPr>
              <a:xfrm>
                <a:off x="2778393" y="1053174"/>
                <a:ext cx="1035925" cy="864377"/>
                <a:chOff x="2798679" y="1030941"/>
                <a:chExt cx="563361" cy="864377"/>
              </a:xfrm>
            </p:grpSpPr>
            <p:sp>
              <p:nvSpPr>
                <p:cNvPr id="149" name="왼쪽 대괄호 148">
                  <a:extLst>
                    <a:ext uri="{FF2B5EF4-FFF2-40B4-BE49-F238E27FC236}">
                      <a16:creationId xmlns:a16="http://schemas.microsoft.com/office/drawing/2014/main" id="{AEE14240-2F47-41D6-8D23-F3C52DAA9624}"/>
                    </a:ext>
                  </a:extLst>
                </p:cNvPr>
                <p:cNvSpPr/>
                <p:nvPr/>
              </p:nvSpPr>
              <p:spPr>
                <a:xfrm>
                  <a:off x="2798679" y="1030941"/>
                  <a:ext cx="184641" cy="864376"/>
                </a:xfrm>
                <a:prstGeom prst="leftBracke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오른쪽 대괄호 149">
                  <a:extLst>
                    <a:ext uri="{FF2B5EF4-FFF2-40B4-BE49-F238E27FC236}">
                      <a16:creationId xmlns:a16="http://schemas.microsoft.com/office/drawing/2014/main" id="{516A70A5-3212-424D-900E-C738F90A942C}"/>
                    </a:ext>
                  </a:extLst>
                </p:cNvPr>
                <p:cNvSpPr/>
                <p:nvPr/>
              </p:nvSpPr>
              <p:spPr>
                <a:xfrm>
                  <a:off x="3194861" y="1030942"/>
                  <a:ext cx="167179" cy="864376"/>
                </a:xfrm>
                <a:prstGeom prst="rightBracke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id="{7F2B2936-F617-4E8D-A6C5-C3DE19E693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4259" y="1485363"/>
                <a:ext cx="287884" cy="5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8DDA57A-4F26-479A-9B3A-3A9C61207CAD}"/>
                  </a:ext>
                </a:extLst>
              </p:cNvPr>
              <p:cNvSpPr txBox="1"/>
              <p:nvPr/>
            </p:nvSpPr>
            <p:spPr>
              <a:xfrm>
                <a:off x="2778393" y="1195862"/>
                <a:ext cx="10163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spc="-300" dirty="0"/>
                  <a:t>코로나 확진 </a:t>
                </a:r>
                <a:endParaRPr lang="en-US" altLang="ko-KR" sz="1600" spc="-300" dirty="0"/>
              </a:p>
              <a:p>
                <a:pPr algn="ctr"/>
                <a:r>
                  <a:rPr lang="ko-KR" altLang="en-US" sz="1600" spc="-300" dirty="0"/>
                  <a:t>테이블</a:t>
                </a:r>
                <a:endParaRPr lang="ko-KR" altLang="en-US" sz="1500" spc="-300" dirty="0"/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E2B9BB8A-6740-40DD-A9F5-CEBA0E4A3AA1}"/>
                </a:ext>
              </a:extLst>
            </p:cNvPr>
            <p:cNvGrpSpPr/>
            <p:nvPr/>
          </p:nvGrpSpPr>
          <p:grpSpPr>
            <a:xfrm>
              <a:off x="8426874" y="5664877"/>
              <a:ext cx="808073" cy="529475"/>
              <a:chOff x="1414917" y="1162414"/>
              <a:chExt cx="808073" cy="529475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BFFA398-A263-4B89-963A-151E1C4C1081}"/>
                  </a:ext>
                </a:extLst>
              </p:cNvPr>
              <p:cNvSpPr txBox="1"/>
              <p:nvPr/>
            </p:nvSpPr>
            <p:spPr>
              <a:xfrm>
                <a:off x="1424571" y="1162414"/>
                <a:ext cx="7725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코로나 </a:t>
                </a:r>
                <a:r>
                  <a:rPr lang="en-US" altLang="ko-KR" sz="700" dirty="0">
                    <a:solidFill>
                      <a:srgbClr val="C00000"/>
                    </a:solidFill>
                  </a:rPr>
                  <a:t>ID</a:t>
                </a:r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9B7ED68-4CA9-4D4E-B857-C4DEE5AE23F0}"/>
                  </a:ext>
                </a:extLst>
              </p:cNvPr>
              <p:cNvSpPr txBox="1"/>
              <p:nvPr/>
            </p:nvSpPr>
            <p:spPr>
              <a:xfrm>
                <a:off x="1414917" y="1337801"/>
                <a:ext cx="79182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코로나 검사 </a:t>
                </a:r>
                <a:r>
                  <a:rPr lang="en-US" altLang="ko-KR" sz="700" dirty="0">
                    <a:solidFill>
                      <a:srgbClr val="C00000"/>
                    </a:solidFill>
                  </a:rPr>
                  <a:t>ID</a:t>
                </a:r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A804DF2-C78D-414C-BCDF-1DD78E9F2C2F}"/>
                  </a:ext>
                </a:extLst>
              </p:cNvPr>
              <p:cNvSpPr txBox="1"/>
              <p:nvPr/>
            </p:nvSpPr>
            <p:spPr>
              <a:xfrm>
                <a:off x="1414917" y="1491834"/>
                <a:ext cx="80807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C00000"/>
                    </a:solidFill>
                  </a:rPr>
                  <a:t>확진 날짜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4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069C35E-A62B-42B8-ADFD-A7D8F4022855}"/>
              </a:ext>
            </a:extLst>
          </p:cNvPr>
          <p:cNvGrpSpPr/>
          <p:nvPr/>
        </p:nvGrpSpPr>
        <p:grpSpPr>
          <a:xfrm>
            <a:off x="0" y="119425"/>
            <a:ext cx="12192000" cy="523220"/>
            <a:chOff x="0" y="119425"/>
            <a:chExt cx="12192000" cy="52322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41E64E9-D83C-4D60-AEBE-394E0BFF2BDE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EC036D-72CE-4A43-B3A9-0CA11CCC51B9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</a:t>
              </a:r>
              <a:r>
                <a:rPr lang="en-US" altLang="ko-KR" sz="2800" dirty="0"/>
                <a:t>ENTITY</a:t>
              </a:r>
              <a:r>
                <a:rPr lang="ko-KR" altLang="en-US" sz="2500" dirty="0"/>
                <a:t> 정의서</a:t>
              </a: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E939172-0029-4783-A659-D1456D977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94871"/>
              </p:ext>
            </p:extLst>
          </p:nvPr>
        </p:nvGraphicFramePr>
        <p:xfrm>
          <a:off x="622299" y="1427337"/>
          <a:ext cx="10947401" cy="4773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3052">
                  <a:extLst>
                    <a:ext uri="{9D8B030D-6E8A-4147-A177-3AD203B41FA5}">
                      <a16:colId xmlns:a16="http://schemas.microsoft.com/office/drawing/2014/main" val="3843041769"/>
                    </a:ext>
                  </a:extLst>
                </a:gridCol>
                <a:gridCol w="2323826">
                  <a:extLst>
                    <a:ext uri="{9D8B030D-6E8A-4147-A177-3AD203B41FA5}">
                      <a16:colId xmlns:a16="http://schemas.microsoft.com/office/drawing/2014/main" val="1945007388"/>
                    </a:ext>
                  </a:extLst>
                </a:gridCol>
                <a:gridCol w="1670252">
                  <a:extLst>
                    <a:ext uri="{9D8B030D-6E8A-4147-A177-3AD203B41FA5}">
                      <a16:colId xmlns:a16="http://schemas.microsoft.com/office/drawing/2014/main" val="3340733658"/>
                    </a:ext>
                  </a:extLst>
                </a:gridCol>
                <a:gridCol w="2124122">
                  <a:extLst>
                    <a:ext uri="{9D8B030D-6E8A-4147-A177-3AD203B41FA5}">
                      <a16:colId xmlns:a16="http://schemas.microsoft.com/office/drawing/2014/main" val="4132062695"/>
                    </a:ext>
                  </a:extLst>
                </a:gridCol>
                <a:gridCol w="2596149">
                  <a:extLst>
                    <a:ext uri="{9D8B030D-6E8A-4147-A177-3AD203B41FA5}">
                      <a16:colId xmlns:a16="http://schemas.microsoft.com/office/drawing/2014/main" val="156157332"/>
                    </a:ext>
                  </a:extLst>
                </a:gridCol>
              </a:tblGrid>
              <a:tr h="58572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ADDRESS_TBL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692553"/>
                  </a:ext>
                </a:extLst>
              </a:tr>
              <a:tr h="6927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필드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데이터 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 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PRIMARY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335414"/>
                  </a:ext>
                </a:extLst>
              </a:tr>
              <a:tr h="692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주소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949704"/>
                  </a:ext>
                </a:extLst>
              </a:tr>
              <a:tr h="692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A_VAL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주소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287209"/>
                  </a:ext>
                </a:extLst>
              </a:tr>
              <a:tr h="692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A_LVL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주소레벨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165364"/>
                  </a:ext>
                </a:extLst>
              </a:tr>
              <a:tr h="692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A_PARENT_ID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부모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819450"/>
                  </a:ext>
                </a:extLst>
              </a:tr>
              <a:tr h="724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GROUP_ID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그룹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1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78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069C35E-A62B-42B8-ADFD-A7D8F4022855}"/>
              </a:ext>
            </a:extLst>
          </p:cNvPr>
          <p:cNvGrpSpPr/>
          <p:nvPr/>
        </p:nvGrpSpPr>
        <p:grpSpPr>
          <a:xfrm>
            <a:off x="0" y="119425"/>
            <a:ext cx="12192000" cy="523220"/>
            <a:chOff x="0" y="119425"/>
            <a:chExt cx="12192000" cy="52322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41E64E9-D83C-4D60-AEBE-394E0BFF2BDE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EC036D-72CE-4A43-B3A9-0CA11CCC51B9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</a:t>
              </a:r>
              <a:r>
                <a:rPr lang="en-US" altLang="ko-KR" sz="2800" dirty="0"/>
                <a:t>ENTITY</a:t>
              </a:r>
              <a:r>
                <a:rPr lang="ko-KR" altLang="en-US" sz="2500" dirty="0"/>
                <a:t> 정의서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DFBDE21-7E86-4F5B-8DF5-335AF9313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74438"/>
              </p:ext>
            </p:extLst>
          </p:nvPr>
        </p:nvGraphicFramePr>
        <p:xfrm>
          <a:off x="555798" y="1334395"/>
          <a:ext cx="11080403" cy="4767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0181">
                  <a:extLst>
                    <a:ext uri="{9D8B030D-6E8A-4147-A177-3AD203B41FA5}">
                      <a16:colId xmlns:a16="http://schemas.microsoft.com/office/drawing/2014/main" val="2309464258"/>
                    </a:ext>
                  </a:extLst>
                </a:gridCol>
                <a:gridCol w="2352059">
                  <a:extLst>
                    <a:ext uri="{9D8B030D-6E8A-4147-A177-3AD203B41FA5}">
                      <a16:colId xmlns:a16="http://schemas.microsoft.com/office/drawing/2014/main" val="964607477"/>
                    </a:ext>
                  </a:extLst>
                </a:gridCol>
                <a:gridCol w="1690543">
                  <a:extLst>
                    <a:ext uri="{9D8B030D-6E8A-4147-A177-3AD203B41FA5}">
                      <a16:colId xmlns:a16="http://schemas.microsoft.com/office/drawing/2014/main" val="941664954"/>
                    </a:ext>
                  </a:extLst>
                </a:gridCol>
                <a:gridCol w="2149929">
                  <a:extLst>
                    <a:ext uri="{9D8B030D-6E8A-4147-A177-3AD203B41FA5}">
                      <a16:colId xmlns:a16="http://schemas.microsoft.com/office/drawing/2014/main" val="136756674"/>
                    </a:ext>
                  </a:extLst>
                </a:gridCol>
                <a:gridCol w="2627691">
                  <a:extLst>
                    <a:ext uri="{9D8B030D-6E8A-4147-A177-3AD203B41FA5}">
                      <a16:colId xmlns:a16="http://schemas.microsoft.com/office/drawing/2014/main" val="799021591"/>
                    </a:ext>
                  </a:extLst>
                </a:gridCol>
              </a:tblGrid>
              <a:tr h="78855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BUILDING_TBL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15160"/>
                  </a:ext>
                </a:extLst>
              </a:tr>
              <a:tr h="7885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필드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데이터 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 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PRIMARY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126704"/>
                  </a:ext>
                </a:extLst>
              </a:tr>
              <a:tr h="7885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건물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857316"/>
                  </a:ext>
                </a:extLst>
              </a:tr>
              <a:tr h="7885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835130"/>
                  </a:ext>
                </a:extLst>
              </a:tr>
              <a:tr h="7885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B_TEL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건물전화번호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177686"/>
                  </a:ext>
                </a:extLst>
              </a:tr>
              <a:tr h="824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B_ADD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건물 주소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81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20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069C35E-A62B-42B8-ADFD-A7D8F4022855}"/>
              </a:ext>
            </a:extLst>
          </p:cNvPr>
          <p:cNvGrpSpPr/>
          <p:nvPr/>
        </p:nvGrpSpPr>
        <p:grpSpPr>
          <a:xfrm>
            <a:off x="0" y="119425"/>
            <a:ext cx="12192000" cy="523220"/>
            <a:chOff x="0" y="119425"/>
            <a:chExt cx="12192000" cy="52322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41E64E9-D83C-4D60-AEBE-394E0BFF2BDE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EC036D-72CE-4A43-B3A9-0CA11CCC51B9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</a:t>
              </a:r>
              <a:r>
                <a:rPr lang="en-US" altLang="ko-KR" sz="2800" dirty="0"/>
                <a:t>ENTITY</a:t>
              </a:r>
              <a:r>
                <a:rPr lang="ko-KR" altLang="en-US" sz="2500" dirty="0"/>
                <a:t> 정의서</a:t>
              </a: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E3AAD5-7490-4FD3-80B9-B67ABE8B2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48859"/>
              </p:ext>
            </p:extLst>
          </p:nvPr>
        </p:nvGraphicFramePr>
        <p:xfrm>
          <a:off x="547485" y="1416861"/>
          <a:ext cx="11097029" cy="4677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3572">
                  <a:extLst>
                    <a:ext uri="{9D8B030D-6E8A-4147-A177-3AD203B41FA5}">
                      <a16:colId xmlns:a16="http://schemas.microsoft.com/office/drawing/2014/main" val="2056650441"/>
                    </a:ext>
                  </a:extLst>
                </a:gridCol>
                <a:gridCol w="2355588">
                  <a:extLst>
                    <a:ext uri="{9D8B030D-6E8A-4147-A177-3AD203B41FA5}">
                      <a16:colId xmlns:a16="http://schemas.microsoft.com/office/drawing/2014/main" val="2140585573"/>
                    </a:ext>
                  </a:extLst>
                </a:gridCol>
                <a:gridCol w="1693080">
                  <a:extLst>
                    <a:ext uri="{9D8B030D-6E8A-4147-A177-3AD203B41FA5}">
                      <a16:colId xmlns:a16="http://schemas.microsoft.com/office/drawing/2014/main" val="3810511463"/>
                    </a:ext>
                  </a:extLst>
                </a:gridCol>
                <a:gridCol w="2153155">
                  <a:extLst>
                    <a:ext uri="{9D8B030D-6E8A-4147-A177-3AD203B41FA5}">
                      <a16:colId xmlns:a16="http://schemas.microsoft.com/office/drawing/2014/main" val="3823466891"/>
                    </a:ext>
                  </a:extLst>
                </a:gridCol>
                <a:gridCol w="2631634">
                  <a:extLst>
                    <a:ext uri="{9D8B030D-6E8A-4147-A177-3AD203B41FA5}">
                      <a16:colId xmlns:a16="http://schemas.microsoft.com/office/drawing/2014/main" val="1415939076"/>
                    </a:ext>
                  </a:extLst>
                </a:gridCol>
              </a:tblGrid>
              <a:tr h="77373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CHECK_UP_TBL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32173"/>
                  </a:ext>
                </a:extLst>
              </a:tr>
              <a:tr h="773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필드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데이터 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 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PRIMARY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121288"/>
                  </a:ext>
                </a:extLst>
              </a:tr>
              <a:tr h="773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CHK_ID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검사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303871"/>
                  </a:ext>
                </a:extLst>
              </a:tr>
              <a:tr h="773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SM_ID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문자발송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629036"/>
                  </a:ext>
                </a:extLst>
              </a:tr>
              <a:tr h="773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C_YN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Y:</a:t>
                      </a:r>
                      <a:r>
                        <a:rPr lang="ko-KR" altLang="en-US" sz="1100" u="none" strike="noStrike" dirty="0">
                          <a:effectLst/>
                        </a:rPr>
                        <a:t>양성 </a:t>
                      </a:r>
                      <a:r>
                        <a:rPr lang="en-US" sz="1100" u="none" strike="noStrike" dirty="0">
                          <a:effectLst/>
                        </a:rPr>
                        <a:t>N:</a:t>
                      </a:r>
                      <a:r>
                        <a:rPr lang="ko-KR" altLang="en-US" sz="1100" u="none" strike="noStrike" dirty="0">
                          <a:effectLst/>
                        </a:rPr>
                        <a:t>음성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076033"/>
                  </a:ext>
                </a:extLst>
              </a:tr>
              <a:tr h="808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CHK_DATE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검사 날짜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2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78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3464</Words>
  <Application>Microsoft Office PowerPoint</Application>
  <PresentationFormat>와이드스크린</PresentationFormat>
  <Paragraphs>815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KJH</dc:creator>
  <cp:lastModifiedBy>PKNU</cp:lastModifiedBy>
  <cp:revision>45</cp:revision>
  <dcterms:created xsi:type="dcterms:W3CDTF">2021-04-29T05:17:20Z</dcterms:created>
  <dcterms:modified xsi:type="dcterms:W3CDTF">2021-05-11T05:04:53Z</dcterms:modified>
</cp:coreProperties>
</file>