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80" r:id="rId5"/>
    <p:sldId id="281" r:id="rId6"/>
    <p:sldId id="282" r:id="rId7"/>
    <p:sldId id="283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FABEB-21A4-42BC-9185-18FE5806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68AB9-15B8-40A9-ACD6-1CF4307A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6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9" indent="0" algn="ctr">
              <a:buNone/>
              <a:defRPr sz="1600"/>
            </a:lvl4pPr>
            <a:lvl5pPr marL="1828945" indent="0" algn="ctr">
              <a:buNone/>
              <a:defRPr sz="1600"/>
            </a:lvl5pPr>
            <a:lvl6pPr marL="2286182" indent="0" algn="ctr">
              <a:buNone/>
              <a:defRPr sz="1600"/>
            </a:lvl6pPr>
            <a:lvl7pPr marL="2743418" indent="0" algn="ctr">
              <a:buNone/>
              <a:defRPr sz="1600"/>
            </a:lvl7pPr>
            <a:lvl8pPr marL="3200654" indent="0" algn="ctr">
              <a:buNone/>
              <a:defRPr sz="1600"/>
            </a:lvl8pPr>
            <a:lvl9pPr marL="36578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7829F-0052-4C0C-AA55-EA20DA01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A33F3-D9E9-4769-B1BE-B8228155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BFDA7-F18B-4B24-AEA1-00151486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331E-2DE8-477C-9CB3-1D48A336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4B875-7B3D-4BBF-966B-158CB7D7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3885B-A381-4B77-AC28-9A15CFD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9321B-7701-490A-BAB9-F10006F9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8D16E-9D07-4935-A1E8-AA5758D5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7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90089-006B-4426-8AAC-117F952E2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5FE1E-BD71-4BE7-830A-2125E352A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48C4-161A-444A-A8CC-C781174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670C6-CCA7-49AB-B792-E2C475F7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FC369-C548-43DA-B00C-9582F8A5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1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AA40-47E7-4489-A2CD-DB1847B6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759B1-E976-4467-A746-204B1662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AFB96-E737-46EA-8803-C80E86DB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1502-D7CA-45D2-84A2-D88EF815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EFA6F-527C-49FF-AD5B-761C206F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3C466-BF11-424B-8C02-3B1F767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A0EC7-2DFB-4DB4-9A7E-39AE6D040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FFE4D-423E-4B89-B427-A428F35E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EA528-60BD-4971-8EC7-A99895BF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2C080-C60F-4F42-9CA6-17DD22F1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13D0-8146-430E-9881-B4AA7E16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DB98E-7A5E-4D1D-81EF-A2C98C535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91156-AC9D-46C1-8C81-48240D75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D4A45-D779-42DC-84BC-9B09EBD1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EC6A7-0292-4FD3-8D91-EBABA7C0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E2299-6619-44E7-90E5-756271DE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2292B-EB17-4B27-AEC8-1699AFC0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52FFE-8A8A-4615-81E3-2514BE2A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5059-FFD0-412B-851D-FF211538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2F58E6-1930-48C7-8CCB-973C5E12A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6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9" indent="0">
              <a:buNone/>
              <a:defRPr sz="1600" b="1"/>
            </a:lvl4pPr>
            <a:lvl5pPr marL="1828945" indent="0">
              <a:buNone/>
              <a:defRPr sz="1600" b="1"/>
            </a:lvl5pPr>
            <a:lvl6pPr marL="2286182" indent="0">
              <a:buNone/>
              <a:defRPr sz="1600" b="1"/>
            </a:lvl6pPr>
            <a:lvl7pPr marL="2743418" indent="0">
              <a:buNone/>
              <a:defRPr sz="1600" b="1"/>
            </a:lvl7pPr>
            <a:lvl8pPr marL="3200654" indent="0">
              <a:buNone/>
              <a:defRPr sz="1600" b="1"/>
            </a:lvl8pPr>
            <a:lvl9pPr marL="36578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460A44-9130-4B2E-A83D-38951B070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B3615-2D65-4485-8059-072EB973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D3CCE-D8B6-4CF0-A068-A24AEE91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6B692-58F1-4597-98D8-14EBA460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F983-6CB9-4356-8135-05DE7439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019FC-68A5-4090-993B-D660EBF6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A73A30-4203-4077-B794-63913F60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6FE9C3-608E-40ED-B26F-B20AAD1F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4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1843D-F7EB-43F3-A998-0A95B867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153AF4-DE94-4944-A5C8-61A69DCC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FB188-C2AC-492D-BB9E-6E6F95E5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5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DE02D-8732-40F1-BA31-FFDCDC5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6DC5F-D9D6-4A5D-ABCF-299F5DB6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D09151-90A0-488C-BD0D-174C2BA7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55531-06EB-4B82-B34D-22E22266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AA385-F465-4A8C-BBDE-F8E8ED3A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748EB-373E-483F-80F2-C1760813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1BC0-CB19-40F1-ABD0-0ADF0D9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F5057E-9D97-4DEF-9B61-631977FC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6" indent="0">
              <a:buNone/>
              <a:defRPr sz="2800"/>
            </a:lvl2pPr>
            <a:lvl3pPr marL="914473" indent="0">
              <a:buNone/>
              <a:defRPr sz="2400"/>
            </a:lvl3pPr>
            <a:lvl4pPr marL="1371709" indent="0">
              <a:buNone/>
              <a:defRPr sz="2000"/>
            </a:lvl4pPr>
            <a:lvl5pPr marL="1828945" indent="0">
              <a:buNone/>
              <a:defRPr sz="2000"/>
            </a:lvl5pPr>
            <a:lvl6pPr marL="2286182" indent="0">
              <a:buNone/>
              <a:defRPr sz="2000"/>
            </a:lvl6pPr>
            <a:lvl7pPr marL="2743418" indent="0">
              <a:buNone/>
              <a:defRPr sz="2000"/>
            </a:lvl7pPr>
            <a:lvl8pPr marL="3200654" indent="0">
              <a:buNone/>
              <a:defRPr sz="2000"/>
            </a:lvl8pPr>
            <a:lvl9pPr marL="36578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C218C-5397-4946-84FC-9F3260F7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6" indent="0">
              <a:buNone/>
              <a:defRPr sz="1400"/>
            </a:lvl2pPr>
            <a:lvl3pPr marL="914473" indent="0">
              <a:buNone/>
              <a:defRPr sz="1200"/>
            </a:lvl3pPr>
            <a:lvl4pPr marL="1371709" indent="0">
              <a:buNone/>
              <a:defRPr sz="1000"/>
            </a:lvl4pPr>
            <a:lvl5pPr marL="1828945" indent="0">
              <a:buNone/>
              <a:defRPr sz="1000"/>
            </a:lvl5pPr>
            <a:lvl6pPr marL="2286182" indent="0">
              <a:buNone/>
              <a:defRPr sz="1000"/>
            </a:lvl6pPr>
            <a:lvl7pPr marL="2743418" indent="0">
              <a:buNone/>
              <a:defRPr sz="1000"/>
            </a:lvl7pPr>
            <a:lvl8pPr marL="3200654" indent="0">
              <a:buNone/>
              <a:defRPr sz="1000"/>
            </a:lvl8pPr>
            <a:lvl9pPr marL="36578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F90DD-5647-41C6-A260-49EE30DE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409F7-F565-4855-A74B-FB4238E7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79625-28B4-44D6-8BC6-4FDD1E68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815738-F393-4473-AB6C-FD9AC17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16C9E-4AF6-489A-9FE7-246FC48D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35739-6DB8-46A4-9DEA-5B9DB427D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0F3A-0DB4-46CD-9D10-A3E943562297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3829A-0DB2-4D58-87B0-284FDD692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D329-2C8A-45F6-AEEE-9C659E5C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92D5-D304-4DA6-AB8C-42DAB5780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4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0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6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2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9" indent="-228618" algn="l" defTabSz="91447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6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9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5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2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8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4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1" algn="l" defTabSz="91447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4FD36A-29FF-4B3F-8F1A-9A171C6CF889}"/>
              </a:ext>
            </a:extLst>
          </p:cNvPr>
          <p:cNvGrpSpPr/>
          <p:nvPr/>
        </p:nvGrpSpPr>
        <p:grpSpPr>
          <a:xfrm>
            <a:off x="4597014" y="1892065"/>
            <a:ext cx="2997972" cy="2367413"/>
            <a:chOff x="5136667" y="1191674"/>
            <a:chExt cx="2997972" cy="23674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A03475D-8D5D-43E6-8110-3701974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201" y="1191674"/>
              <a:ext cx="1576904" cy="165366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6CFA23-72DD-45E5-9259-0603CB9444BB}"/>
                </a:ext>
              </a:extLst>
            </p:cNvPr>
            <p:cNvSpPr txBox="1"/>
            <p:nvPr/>
          </p:nvSpPr>
          <p:spPr>
            <a:xfrm>
              <a:off x="5136667" y="2974312"/>
              <a:ext cx="2997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200" dirty="0" err="1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확진자</a:t>
              </a:r>
              <a:r>
                <a:rPr lang="ko-KR" altLang="en-US" sz="3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동선 추적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5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C4CEDCF-0125-4F33-B37F-D96FD30C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0"/>
            <a:ext cx="11252433" cy="4467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1.PROC_INS_CONTACT_CONTAGION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판정을 받은 사람의 기록을 방문기록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승차기록에서 찾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 낸 후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시간에 같은 건물 또는 교통수단을 이용한 사람들에게 검사를 받으라는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알림을 보낸다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4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AB53D4A-7896-42EC-9596-65F8724E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1"/>
            <a:ext cx="11252434" cy="44672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2.PROC_FIND_PLACE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EEC2C-20C9-4B9E-A922-B2DEFAE4C71D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확진 환자 발생 시 동선을 추적할 수 있도록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방문했던 장소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탑승했던 교통 수단 기록을 검색한다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4AC9E-FC50-4C08-8709-E2B63CC8A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16" y="2059450"/>
            <a:ext cx="6355900" cy="446722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3.PROC_SEL_CON_PLUS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하루를 단위로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수를 쉽게 파악할 수 있도록 나타내어 주고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어제 대비하여 환자의 수가 얼마나 증가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감소했는지 보여준다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C717210-DF5A-4C47-B1F5-C04C8FCA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059450"/>
            <a:ext cx="4896533" cy="44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40EDCAC-AB54-431E-BDE0-87E1A964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2" y="2059450"/>
            <a:ext cx="11252433" cy="44672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4.PROC_SEL_CON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환자의 수가 날짜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교통수단 별로 얼마나 발생했는지 알 수 있도록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동선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승차기록 동선을 추적하여 언제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어디서 환자가 얼마나 발생했는지 알 수 있게 해준다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4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PROC_CON_STAY_TIME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환자 발생 시 각 환자별로 어느 동선에 제일 많이 머물러있었는지를 파악하여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전파 가능성이 보다 큰 곳을 찾아낼 수 있다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0C0722F-7150-4ACD-A139-0F36D3FE5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8" y="2005260"/>
            <a:ext cx="10408022" cy="47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PROC_MANY_TRACKING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46F92-B6DE-4FA9-857D-4C528FD51891}"/>
              </a:ext>
            </a:extLst>
          </p:cNvPr>
          <p:cNvSpPr txBox="1"/>
          <p:nvPr/>
        </p:nvSpPr>
        <p:spPr>
          <a:xfrm>
            <a:off x="469783" y="1224793"/>
            <a:ext cx="1125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확진 판정을 받은 환자 중 다른 환자에 비해 동선을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많이 생성한 환자를 찾아내어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슈퍼전파자의 발생 가능성에 대비할 수 있도록 정보를 제공한다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51F93A6-FAF3-4307-A13E-A32B28FEC8A9}"/>
              </a:ext>
            </a:extLst>
          </p:cNvPr>
          <p:cNvSpPr/>
          <p:nvPr/>
        </p:nvSpPr>
        <p:spPr>
          <a:xfrm>
            <a:off x="4231341" y="6299086"/>
            <a:ext cx="251012" cy="38259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D439B-DEBD-4C20-9155-9B3DA9827B56}"/>
              </a:ext>
            </a:extLst>
          </p:cNvPr>
          <p:cNvSpPr txBox="1"/>
          <p:nvPr/>
        </p:nvSpPr>
        <p:spPr>
          <a:xfrm>
            <a:off x="4482353" y="6305784"/>
            <a:ext cx="3227294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다음 페이지와 이어지는 코드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069EDC9-FC29-4F7C-89E1-89362DFED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260"/>
            <a:ext cx="12192000" cy="40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86283F4-FF7F-4BE3-8C48-5362628DEC30}"/>
              </a:ext>
            </a:extLst>
          </p:cNvPr>
          <p:cNvGrpSpPr/>
          <p:nvPr/>
        </p:nvGrpSpPr>
        <p:grpSpPr>
          <a:xfrm>
            <a:off x="0" y="119425"/>
            <a:ext cx="12192000" cy="493277"/>
            <a:chOff x="0" y="119425"/>
            <a:chExt cx="12192000" cy="49327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2AF7E5A9-0DEA-41EE-B8F5-EF0966E6B647}"/>
                </a:ext>
              </a:extLst>
            </p:cNvPr>
            <p:cNvCxnSpPr/>
            <p:nvPr/>
          </p:nvCxnSpPr>
          <p:spPr>
            <a:xfrm>
              <a:off x="0" y="612702"/>
              <a:ext cx="121920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FE16EB-DE6B-474B-A4BA-6F5E6B9043D6}"/>
                </a:ext>
              </a:extLst>
            </p:cNvPr>
            <p:cNvSpPr txBox="1"/>
            <p:nvPr/>
          </p:nvSpPr>
          <p:spPr>
            <a:xfrm>
              <a:off x="47458" y="119425"/>
              <a:ext cx="55024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5. PROCEDURE</a:t>
              </a:r>
              <a:r>
                <a:rPr lang="ko-KR" altLang="en-US" sz="2500" dirty="0"/>
                <a:t> 소스 코드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D39AA68-3CC5-45E1-828E-AACB0791AD36}"/>
              </a:ext>
            </a:extLst>
          </p:cNvPr>
          <p:cNvSpPr txBox="1"/>
          <p:nvPr/>
        </p:nvSpPr>
        <p:spPr>
          <a:xfrm>
            <a:off x="469783" y="721453"/>
            <a:ext cx="474816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PROC_MANY_TRACKING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9296B27-1DF7-4CE2-8A4C-E62D096E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2" y="1287776"/>
            <a:ext cx="10341236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239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KoPub돋움체 Bold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KJH</dc:creator>
  <cp:lastModifiedBy>PKNU</cp:lastModifiedBy>
  <cp:revision>37</cp:revision>
  <dcterms:created xsi:type="dcterms:W3CDTF">2021-04-29T05:17:20Z</dcterms:created>
  <dcterms:modified xsi:type="dcterms:W3CDTF">2021-05-11T02:40:51Z</dcterms:modified>
</cp:coreProperties>
</file>