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4" r:id="rId3"/>
    <p:sldId id="261" r:id="rId4"/>
    <p:sldId id="260" r:id="rId5"/>
    <p:sldId id="286" r:id="rId6"/>
    <p:sldId id="276" r:id="rId7"/>
    <p:sldId id="283" r:id="rId8"/>
    <p:sldId id="259" r:id="rId9"/>
    <p:sldId id="282" r:id="rId10"/>
    <p:sldId id="292" r:id="rId11"/>
    <p:sldId id="291" r:id="rId12"/>
    <p:sldId id="278" r:id="rId13"/>
    <p:sldId id="293" r:id="rId14"/>
    <p:sldId id="299" r:id="rId15"/>
    <p:sldId id="294" r:id="rId16"/>
    <p:sldId id="296" r:id="rId17"/>
    <p:sldId id="300" r:id="rId18"/>
    <p:sldId id="301" r:id="rId19"/>
    <p:sldId id="295" r:id="rId20"/>
    <p:sldId id="277" r:id="rId21"/>
    <p:sldId id="279" r:id="rId22"/>
    <p:sldId id="280" r:id="rId23"/>
    <p:sldId id="281" r:id="rId24"/>
    <p:sldId id="298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991"/>
    <a:srgbClr val="111769"/>
    <a:srgbClr val="0D138B"/>
    <a:srgbClr val="21378D"/>
    <a:srgbClr val="FFFFFF"/>
    <a:srgbClr val="039BE5"/>
    <a:srgbClr val="BBC2DD"/>
    <a:srgbClr val="21388F"/>
    <a:srgbClr val="F7F6FC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1분기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4-4723-99E9-D9791580B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A4-4723-99E9-D9791580B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A4-4723-99E9-D9791580B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A4-4723-99E9-D9791580B2B5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A4-4723-99E9-D9791580B2B5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A4-4723-99E9-D9791580B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2분기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20</c:v>
                </c:pt>
                <c:pt idx="3">
                  <c:v>41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A4-4723-99E9-D9791580B2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3분기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65</c:v>
                </c:pt>
                <c:pt idx="1">
                  <c:v>21</c:v>
                </c:pt>
                <c:pt idx="2">
                  <c:v>31</c:v>
                </c:pt>
                <c:pt idx="3">
                  <c:v>52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A4-4723-99E9-D9791580B2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45C8DC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38</c:v>
                </c:pt>
                <c:pt idx="1">
                  <c:v>54</c:v>
                </c:pt>
                <c:pt idx="2">
                  <c:v>66</c:v>
                </c:pt>
                <c:pt idx="3">
                  <c:v>73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CA4-4723-99E9-D9791580B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96926208"/>
        <c:axId val="496926768"/>
      </c:barChart>
      <c:catAx>
        <c:axId val="49692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768"/>
        <c:crosses val="autoZero"/>
        <c:auto val="1"/>
        <c:lblAlgn val="ctr"/>
        <c:lblOffset val="100"/>
        <c:noMultiLvlLbl val="0"/>
      </c:catAx>
      <c:valAx>
        <c:axId val="4969267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692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1분기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4-4723-99E9-D9791580B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A4-4723-99E9-D9791580B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A4-4723-99E9-D9791580B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A4-4723-99E9-D9791580B2B5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A4-4723-99E9-D9791580B2B5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A4-4723-99E9-D9791580B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2분기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20</c:v>
                </c:pt>
                <c:pt idx="3">
                  <c:v>41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A4-4723-99E9-D9791580B2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3분기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65</c:v>
                </c:pt>
                <c:pt idx="1">
                  <c:v>21</c:v>
                </c:pt>
                <c:pt idx="2">
                  <c:v>31</c:v>
                </c:pt>
                <c:pt idx="3">
                  <c:v>52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A4-4723-99E9-D9791580B2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45C8DC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38</c:v>
                </c:pt>
                <c:pt idx="1">
                  <c:v>54</c:v>
                </c:pt>
                <c:pt idx="2">
                  <c:v>66</c:v>
                </c:pt>
                <c:pt idx="3">
                  <c:v>73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CA4-4723-99E9-D9791580B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96926208"/>
        <c:axId val="496926768"/>
      </c:barChart>
      <c:catAx>
        <c:axId val="49692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768"/>
        <c:crosses val="autoZero"/>
        <c:auto val="1"/>
        <c:lblAlgn val="ctr"/>
        <c:lblOffset val="100"/>
        <c:noMultiLvlLbl val="0"/>
      </c:catAx>
      <c:valAx>
        <c:axId val="4969267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692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1분기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4-4723-99E9-D9791580B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A4-4723-99E9-D9791580B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A4-4723-99E9-D9791580B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A4-4723-99E9-D9791580B2B5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A4-4723-99E9-D9791580B2B5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A4-4723-99E9-D9791580B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2분기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20</c:v>
                </c:pt>
                <c:pt idx="3">
                  <c:v>41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A4-4723-99E9-D9791580B2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3분기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65</c:v>
                </c:pt>
                <c:pt idx="1">
                  <c:v>21</c:v>
                </c:pt>
                <c:pt idx="2">
                  <c:v>31</c:v>
                </c:pt>
                <c:pt idx="3">
                  <c:v>52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A4-4723-99E9-D9791580B2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45C8DC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38</c:v>
                </c:pt>
                <c:pt idx="1">
                  <c:v>54</c:v>
                </c:pt>
                <c:pt idx="2">
                  <c:v>66</c:v>
                </c:pt>
                <c:pt idx="3">
                  <c:v>73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CA4-4723-99E9-D9791580B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96926208"/>
        <c:axId val="496926768"/>
      </c:barChart>
      <c:catAx>
        <c:axId val="49692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768"/>
        <c:crosses val="autoZero"/>
        <c:auto val="1"/>
        <c:lblAlgn val="ctr"/>
        <c:lblOffset val="100"/>
        <c:noMultiLvlLbl val="0"/>
      </c:catAx>
      <c:valAx>
        <c:axId val="4969267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692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1분기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4-4723-99E9-D9791580B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A4-4723-99E9-D9791580B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A4-4723-99E9-D9791580B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A4-4723-99E9-D9791580B2B5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A4-4723-99E9-D9791580B2B5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A4-4723-99E9-D9791580B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2분기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20</c:v>
                </c:pt>
                <c:pt idx="3">
                  <c:v>41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A4-4723-99E9-D9791580B2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3분기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65</c:v>
                </c:pt>
                <c:pt idx="1">
                  <c:v>21</c:v>
                </c:pt>
                <c:pt idx="2">
                  <c:v>31</c:v>
                </c:pt>
                <c:pt idx="3">
                  <c:v>52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A4-4723-99E9-D9791580B2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45C8DC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38</c:v>
                </c:pt>
                <c:pt idx="1">
                  <c:v>54</c:v>
                </c:pt>
                <c:pt idx="2">
                  <c:v>66</c:v>
                </c:pt>
                <c:pt idx="3">
                  <c:v>73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CA4-4723-99E9-D9791580B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496926208"/>
        <c:axId val="496926768"/>
      </c:barChart>
      <c:catAx>
        <c:axId val="49692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926768"/>
        <c:crosses val="autoZero"/>
        <c:auto val="1"/>
        <c:lblAlgn val="ctr"/>
        <c:lblOffset val="100"/>
        <c:noMultiLvlLbl val="0"/>
      </c:catAx>
      <c:valAx>
        <c:axId val="4969267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9692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Junho97/Mobile_Programming_Term_Projec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555771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874496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052780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055045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050896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071559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069795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067134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352801" y="2241313"/>
            <a:ext cx="5591176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Mobile Programming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Term Project Progress Report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92565"/>
              </p:ext>
            </p:extLst>
          </p:nvPr>
        </p:nvGraphicFramePr>
        <p:xfrm>
          <a:off x="4825191" y="3841510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499" y="419100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05777" y="366650"/>
            <a:ext cx="10680699" cy="6509492"/>
            <a:chOff x="1511299" y="348508"/>
            <a:chExt cx="10680699" cy="6509492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aphicFrame>
          <p:nvGraphicFramePr>
            <p:cNvPr id="90" name="차트 89"/>
            <p:cNvGraphicFramePr/>
            <p:nvPr/>
          </p:nvGraphicFramePr>
          <p:xfrm>
            <a:off x="1757338" y="1785827"/>
            <a:ext cx="4237755" cy="46591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직사각형 90"/>
            <p:cNvSpPr/>
            <p:nvPr/>
          </p:nvSpPr>
          <p:spPr>
            <a:xfrm>
              <a:off x="4255084" y="2334173"/>
              <a:ext cx="889000" cy="1951576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설명선 2(테두리 없음) 91"/>
            <p:cNvSpPr/>
            <p:nvPr/>
          </p:nvSpPr>
          <p:spPr>
            <a:xfrm>
              <a:off x="5420903" y="1427778"/>
              <a:ext cx="981943" cy="358049"/>
            </a:xfrm>
            <a:prstGeom prst="callout2">
              <a:avLst>
                <a:gd name="adj1" fmla="val 46417"/>
                <a:gd name="adj2" fmla="val -1123"/>
                <a:gd name="adj3" fmla="val 47347"/>
                <a:gd name="adj4" fmla="val -22898"/>
                <a:gd name="adj5" fmla="val 193637"/>
                <a:gd name="adj6" fmla="val -87892"/>
              </a:avLst>
            </a:prstGeom>
            <a:noFill/>
            <a:ln>
              <a:solidFill>
                <a:srgbClr val="FF6600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u="sng" kern="0" dirty="0">
                  <a:solidFill>
                    <a:srgbClr val="FF3300"/>
                  </a:solidFill>
                </a:rPr>
                <a:t>Check Point</a:t>
              </a:r>
            </a:p>
          </p:txBody>
        </p:sp>
        <p:sp>
          <p:nvSpPr>
            <p:cNvPr id="104" name="한쪽 모서리가 둥근 사각형 5">
              <a:extLst>
                <a:ext uri="{FF2B5EF4-FFF2-40B4-BE49-F238E27FC236}">
                  <a16:creationId xmlns:a16="http://schemas.microsoft.com/office/drawing/2014/main" id="{1EB8058D-6D72-40E4-B020-5F0C5EB9A976}"/>
                </a:ext>
              </a:extLst>
            </p:cNvPr>
            <p:cNvSpPr/>
            <p:nvPr/>
          </p:nvSpPr>
          <p:spPr>
            <a:xfrm flipH="1">
              <a:off x="1511299" y="348508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82C261F-6440-4144-9F33-8A623E609D88}"/>
              </a:ext>
            </a:extLst>
          </p:cNvPr>
          <p:cNvGrpSpPr/>
          <p:nvPr/>
        </p:nvGrpSpPr>
        <p:grpSpPr>
          <a:xfrm>
            <a:off x="6477000" y="348508"/>
            <a:ext cx="5714998" cy="6509492"/>
            <a:chOff x="6477000" y="348508"/>
            <a:chExt cx="5714998" cy="6509492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348508"/>
              <a:ext cx="5714998" cy="6509492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97D277E-B0B8-4D67-8F26-40F302F52ABD}"/>
                </a:ext>
              </a:extLst>
            </p:cNvPr>
            <p:cNvSpPr/>
            <p:nvPr/>
          </p:nvSpPr>
          <p:spPr>
            <a:xfrm>
              <a:off x="7124173" y="2448165"/>
              <a:ext cx="4503296" cy="2256866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모서리가 둥근 직사각형 122">
              <a:extLst>
                <a:ext uri="{FF2B5EF4-FFF2-40B4-BE49-F238E27FC236}">
                  <a16:creationId xmlns:a16="http://schemas.microsoft.com/office/drawing/2014/main" id="{5153ED9B-E697-431F-983A-E1744145A384}"/>
                </a:ext>
              </a:extLst>
            </p:cNvPr>
            <p:cNvSpPr/>
            <p:nvPr/>
          </p:nvSpPr>
          <p:spPr>
            <a:xfrm>
              <a:off x="7351528" y="2100603"/>
              <a:ext cx="4033648" cy="494270"/>
            </a:xfrm>
            <a:prstGeom prst="roundRect">
              <a:avLst/>
            </a:prstGeom>
            <a:solidFill>
              <a:srgbClr val="213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Difference with an existing application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EC41271-EF9F-44C6-942E-743F52159A40}"/>
                </a:ext>
              </a:extLst>
            </p:cNvPr>
            <p:cNvSpPr/>
            <p:nvPr/>
          </p:nvSpPr>
          <p:spPr>
            <a:xfrm>
              <a:off x="7124173" y="3058898"/>
              <a:ext cx="4517033" cy="108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Ability to remove background from a picture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and extract only a clothing image.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(</a:t>
              </a:r>
              <a:r>
                <a:rPr lang="en-US" altLang="ko-KR" sz="1500" b="1" dirty="0" err="1">
                  <a:solidFill>
                    <a:srgbClr val="44546A">
                      <a:lumMod val="75000"/>
                    </a:srgbClr>
                  </a:solidFill>
                </a:rPr>
                <a:t>Grabcut</a:t>
              </a: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 Algorithm)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355B1709-75C8-4AA0-B38A-3C97567AC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1"/>
          <a:stretch/>
        </p:blipFill>
        <p:spPr>
          <a:xfrm>
            <a:off x="1704899" y="1802329"/>
            <a:ext cx="4604921" cy="3311793"/>
          </a:xfrm>
          <a:prstGeom prst="rect">
            <a:avLst/>
          </a:prstGeom>
        </p:spPr>
      </p:pic>
      <p:sp>
        <p:nvSpPr>
          <p:cNvPr id="95" name="모서리가 둥근 직사각형 6">
            <a:extLst>
              <a:ext uri="{FF2B5EF4-FFF2-40B4-BE49-F238E27FC236}">
                <a16:creationId xmlns:a16="http://schemas.microsoft.com/office/drawing/2014/main" id="{0AC51A4C-B09F-4E4A-8807-7241D2A7028E}"/>
              </a:ext>
            </a:extLst>
          </p:cNvPr>
          <p:cNvSpPr/>
          <p:nvPr/>
        </p:nvSpPr>
        <p:spPr>
          <a:xfrm>
            <a:off x="583853" y="4640080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8" name="Group 75">
            <a:extLst>
              <a:ext uri="{FF2B5EF4-FFF2-40B4-BE49-F238E27FC236}">
                <a16:creationId xmlns:a16="http://schemas.microsoft.com/office/drawing/2014/main" id="{98F8C557-BDE1-4FB8-953A-821F16B99C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99" name="Freeform 76">
              <a:extLst>
                <a:ext uri="{FF2B5EF4-FFF2-40B4-BE49-F238E27FC236}">
                  <a16:creationId xmlns:a16="http://schemas.microsoft.com/office/drawing/2014/main" id="{A80323FE-5FB6-49C5-A0B2-B28B9B3C6B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Freeform 77">
              <a:extLst>
                <a:ext uri="{FF2B5EF4-FFF2-40B4-BE49-F238E27FC236}">
                  <a16:creationId xmlns:a16="http://schemas.microsoft.com/office/drawing/2014/main" id="{30BBB4C7-1035-41FD-97E5-05DB05D8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78">
              <a:extLst>
                <a:ext uri="{FF2B5EF4-FFF2-40B4-BE49-F238E27FC236}">
                  <a16:creationId xmlns:a16="http://schemas.microsoft.com/office/drawing/2014/main" id="{D3435EEB-C80F-44AD-97EC-021DB8A4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79">
              <a:extLst>
                <a:ext uri="{FF2B5EF4-FFF2-40B4-BE49-F238E27FC236}">
                  <a16:creationId xmlns:a16="http://schemas.microsoft.com/office/drawing/2014/main" id="{FA509944-5195-44AA-9BF2-3C16D6C3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0">
              <a:extLst>
                <a:ext uri="{FF2B5EF4-FFF2-40B4-BE49-F238E27FC236}">
                  <a16:creationId xmlns:a16="http://schemas.microsoft.com/office/drawing/2014/main" id="{CB30FC0F-BB72-494C-956F-61901778B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1">
              <a:extLst>
                <a:ext uri="{FF2B5EF4-FFF2-40B4-BE49-F238E27FC236}">
                  <a16:creationId xmlns:a16="http://schemas.microsoft.com/office/drawing/2014/main" id="{F38AEDF8-913F-4AF4-BC2B-FB21ABA0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2">
              <a:extLst>
                <a:ext uri="{FF2B5EF4-FFF2-40B4-BE49-F238E27FC236}">
                  <a16:creationId xmlns:a16="http://schemas.microsoft.com/office/drawing/2014/main" id="{3FF1F497-F7EC-4E1F-8E17-B10BCB5A0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3">
              <a:extLst>
                <a:ext uri="{FF2B5EF4-FFF2-40B4-BE49-F238E27FC236}">
                  <a16:creationId xmlns:a16="http://schemas.microsoft.com/office/drawing/2014/main" id="{E9634656-ECB4-4CD1-A979-6DB0227B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Rectangle 84">
              <a:extLst>
                <a:ext uri="{FF2B5EF4-FFF2-40B4-BE49-F238E27FC236}">
                  <a16:creationId xmlns:a16="http://schemas.microsoft.com/office/drawing/2014/main" id="{90EFCFA9-E7DA-40B2-8EB8-30227FEBD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85">
              <a:extLst>
                <a:ext uri="{FF2B5EF4-FFF2-40B4-BE49-F238E27FC236}">
                  <a16:creationId xmlns:a16="http://schemas.microsoft.com/office/drawing/2014/main" id="{8422AB9B-A7B4-4630-ACF5-93F0732F7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86">
              <a:extLst>
                <a:ext uri="{FF2B5EF4-FFF2-40B4-BE49-F238E27FC236}">
                  <a16:creationId xmlns:a16="http://schemas.microsoft.com/office/drawing/2014/main" id="{F03877E5-22C5-4C5D-8DC5-F729C126F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Rectangle 87">
              <a:extLst>
                <a:ext uri="{FF2B5EF4-FFF2-40B4-BE49-F238E27FC236}">
                  <a16:creationId xmlns:a16="http://schemas.microsoft.com/office/drawing/2014/main" id="{E622C3B1-2613-4D20-B7A5-292A1CF3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8">
            <a:extLst>
              <a:ext uri="{FF2B5EF4-FFF2-40B4-BE49-F238E27FC236}">
                <a16:creationId xmlns:a16="http://schemas.microsoft.com/office/drawing/2014/main" id="{731A6F5F-FE56-435E-8B55-15B87822DE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50175666-F4E4-49F1-BC43-6DD97C3FF5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3DEB7B95-6373-47CD-8B58-F0A97CC34F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E9FA7980-D723-46C6-BCF0-11917180B4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01528C4C-1DAF-4FCF-8DCB-1B732DFFC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642FA259-308C-44DD-B006-897F64B24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C4474689-6BEB-42F1-B92F-8859FC250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F2BD4F96-6E60-476F-81DD-24B1AFA35F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28F5C171-5A1D-4FB3-B40F-A55D0644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DDA03666-F01E-45E2-B099-2A53DD83AC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FF396F31-24BD-4FA1-83A3-5F336749E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52CCC076-0FF0-4851-81FD-D9A87D4E1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F62D9F23-1BB2-4515-A343-2F076C7DF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B0530216-0398-4AD1-934E-916570636A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F479875A-9536-43B3-8C41-9B9536EF7E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Group 25">
            <a:extLst>
              <a:ext uri="{FF2B5EF4-FFF2-40B4-BE49-F238E27FC236}">
                <a16:creationId xmlns:a16="http://schemas.microsoft.com/office/drawing/2014/main" id="{1C21460A-30E3-4111-BE7F-82ABCD2B86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66E81EBF-CF5A-43BB-A948-54F0FE23FF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Freeform 27">
              <a:extLst>
                <a:ext uri="{FF2B5EF4-FFF2-40B4-BE49-F238E27FC236}">
                  <a16:creationId xmlns:a16="http://schemas.microsoft.com/office/drawing/2014/main" id="{9EC7416E-D199-479D-B6A1-25BBE23D8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id="{39C1AAE3-5E12-4A18-8AB2-D8D686E0E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8A2828DD-C5C2-4AD9-B9F3-80E0607F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80EEDD47-1428-4127-803A-4A70B1F4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96C6F6EF-5470-4715-84A9-CEB187483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32">
              <a:extLst>
                <a:ext uri="{FF2B5EF4-FFF2-40B4-BE49-F238E27FC236}">
                  <a16:creationId xmlns:a16="http://schemas.microsoft.com/office/drawing/2014/main" id="{E40125CA-05B2-4A7F-A3C6-6EFA1FA24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550ED34F-006D-42F0-A770-B5B7EB9E3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A3C51DD7-5698-4786-A4D8-85601A50A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508C662E-CAFF-4111-9632-913B67E2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0859EC1C-8363-4ABF-82AC-F3D74C5B8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Freeform 37">
              <a:extLst>
                <a:ext uri="{FF2B5EF4-FFF2-40B4-BE49-F238E27FC236}">
                  <a16:creationId xmlns:a16="http://schemas.microsoft.com/office/drawing/2014/main" id="{46B13DF6-1F1E-4CC0-B12D-E33CE349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Rectangle 38">
              <a:extLst>
                <a:ext uri="{FF2B5EF4-FFF2-40B4-BE49-F238E27FC236}">
                  <a16:creationId xmlns:a16="http://schemas.microsoft.com/office/drawing/2014/main" id="{28229123-F62B-43D7-8A5F-1CF76A481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E1A5D604-EAD5-46F8-86F9-A5DDD51051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oup 42">
            <a:extLst>
              <a:ext uri="{FF2B5EF4-FFF2-40B4-BE49-F238E27FC236}">
                <a16:creationId xmlns:a16="http://schemas.microsoft.com/office/drawing/2014/main" id="{8377A32D-8670-40E9-9D21-13CBFF96BA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0D138B">
              <a:alpha val="54000"/>
            </a:srgbClr>
          </a:solidFill>
        </p:grpSpPr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CB211096-FBA8-4CE5-BA68-DFE61CDC2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E295C253-E688-4C91-B17B-5A20D01B1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49" name="Rectangle 45">
              <a:extLst>
                <a:ext uri="{FF2B5EF4-FFF2-40B4-BE49-F238E27FC236}">
                  <a16:creationId xmlns:a16="http://schemas.microsoft.com/office/drawing/2014/main" id="{DD452600-0A96-45BB-B732-3DCAEA6E3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0" name="Rectangle 46">
              <a:extLst>
                <a:ext uri="{FF2B5EF4-FFF2-40B4-BE49-F238E27FC236}">
                  <a16:creationId xmlns:a16="http://schemas.microsoft.com/office/drawing/2014/main" id="{45397ECD-B02A-4548-B23F-0E2E07828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1" name="Rectangle 47">
              <a:extLst>
                <a:ext uri="{FF2B5EF4-FFF2-40B4-BE49-F238E27FC236}">
                  <a16:creationId xmlns:a16="http://schemas.microsoft.com/office/drawing/2014/main" id="{81FF4577-488D-4C21-B493-3A88C100F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2" name="Rectangle 48">
              <a:extLst>
                <a:ext uri="{FF2B5EF4-FFF2-40B4-BE49-F238E27FC236}">
                  <a16:creationId xmlns:a16="http://schemas.microsoft.com/office/drawing/2014/main" id="{3C5CF6B2-543D-44F4-A2A4-B3AFC16CA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3" name="Rectangle 49">
              <a:extLst>
                <a:ext uri="{FF2B5EF4-FFF2-40B4-BE49-F238E27FC236}">
                  <a16:creationId xmlns:a16="http://schemas.microsoft.com/office/drawing/2014/main" id="{7CAF5FC2-CC16-4473-BF58-20FB98CEF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4" name="Rectangle 50">
              <a:extLst>
                <a:ext uri="{FF2B5EF4-FFF2-40B4-BE49-F238E27FC236}">
                  <a16:creationId xmlns:a16="http://schemas.microsoft.com/office/drawing/2014/main" id="{5E93F909-AC1D-4D99-BCBF-82820553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5" name="Rectangle 51">
              <a:extLst>
                <a:ext uri="{FF2B5EF4-FFF2-40B4-BE49-F238E27FC236}">
                  <a16:creationId xmlns:a16="http://schemas.microsoft.com/office/drawing/2014/main" id="{4A645518-5524-4F45-A261-F004EF14B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6" name="Rectangle 52">
              <a:extLst>
                <a:ext uri="{FF2B5EF4-FFF2-40B4-BE49-F238E27FC236}">
                  <a16:creationId xmlns:a16="http://schemas.microsoft.com/office/drawing/2014/main" id="{03DD341C-7015-4510-976B-368AD2420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7" name="Rectangle 53">
              <a:extLst>
                <a:ext uri="{FF2B5EF4-FFF2-40B4-BE49-F238E27FC236}">
                  <a16:creationId xmlns:a16="http://schemas.microsoft.com/office/drawing/2014/main" id="{7414B54C-1AC0-4924-B768-BCE370DA9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C280AD63-656E-4FB1-B5C7-1ACF73A7C9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19943DE6-1FFD-4CF3-BCB1-7BDBF41F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BDD40890-4894-46B7-BA0F-83917D46A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8099F1E4-5349-4B80-AF97-0DFC50ACD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</p:grpSp>
      <p:grpSp>
        <p:nvGrpSpPr>
          <p:cNvPr id="162" name="Group 60">
            <a:extLst>
              <a:ext uri="{FF2B5EF4-FFF2-40B4-BE49-F238E27FC236}">
                <a16:creationId xmlns:a16="http://schemas.microsoft.com/office/drawing/2014/main" id="{2B6BA157-3372-4F94-AF17-605C422629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3" name="Freeform 61">
              <a:extLst>
                <a:ext uri="{FF2B5EF4-FFF2-40B4-BE49-F238E27FC236}">
                  <a16:creationId xmlns:a16="http://schemas.microsoft.com/office/drawing/2014/main" id="{6ECFA8A3-2D3D-4994-90DD-58EAAA72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Freeform 62">
              <a:extLst>
                <a:ext uri="{FF2B5EF4-FFF2-40B4-BE49-F238E27FC236}">
                  <a16:creationId xmlns:a16="http://schemas.microsoft.com/office/drawing/2014/main" id="{870161E5-A040-44DC-9FA6-2BABB9E22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63">
              <a:extLst>
                <a:ext uri="{FF2B5EF4-FFF2-40B4-BE49-F238E27FC236}">
                  <a16:creationId xmlns:a16="http://schemas.microsoft.com/office/drawing/2014/main" id="{DC315ACF-AE62-4865-8A24-F11A26679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64">
              <a:extLst>
                <a:ext uri="{FF2B5EF4-FFF2-40B4-BE49-F238E27FC236}">
                  <a16:creationId xmlns:a16="http://schemas.microsoft.com/office/drawing/2014/main" id="{8C04FBD3-4174-451A-82D8-C54086C52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 65">
              <a:extLst>
                <a:ext uri="{FF2B5EF4-FFF2-40B4-BE49-F238E27FC236}">
                  <a16:creationId xmlns:a16="http://schemas.microsoft.com/office/drawing/2014/main" id="{A6F5B29E-3BDB-453D-B655-FBCACB60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Rectangle 66">
              <a:extLst>
                <a:ext uri="{FF2B5EF4-FFF2-40B4-BE49-F238E27FC236}">
                  <a16:creationId xmlns:a16="http://schemas.microsoft.com/office/drawing/2014/main" id="{F2FAE79D-2EFB-436F-98C8-642B5C18A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Rectangle 67">
              <a:extLst>
                <a:ext uri="{FF2B5EF4-FFF2-40B4-BE49-F238E27FC236}">
                  <a16:creationId xmlns:a16="http://schemas.microsoft.com/office/drawing/2014/main" id="{3849FAC7-AAF8-4C6E-924E-13525C12D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Rectangle 68">
              <a:extLst>
                <a:ext uri="{FF2B5EF4-FFF2-40B4-BE49-F238E27FC236}">
                  <a16:creationId xmlns:a16="http://schemas.microsoft.com/office/drawing/2014/main" id="{1C6B6639-6B64-4937-94C7-CAC78EE5B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69">
              <a:extLst>
                <a:ext uri="{FF2B5EF4-FFF2-40B4-BE49-F238E27FC236}">
                  <a16:creationId xmlns:a16="http://schemas.microsoft.com/office/drawing/2014/main" id="{ED2E6DBC-6685-4A2C-BBD8-3824E8B0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70">
              <a:extLst>
                <a:ext uri="{FF2B5EF4-FFF2-40B4-BE49-F238E27FC236}">
                  <a16:creationId xmlns:a16="http://schemas.microsoft.com/office/drawing/2014/main" id="{7C7250E9-06F1-4DEC-B021-751394934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71">
              <a:extLst>
                <a:ext uri="{FF2B5EF4-FFF2-40B4-BE49-F238E27FC236}">
                  <a16:creationId xmlns:a16="http://schemas.microsoft.com/office/drawing/2014/main" id="{8ABAF693-E231-4927-8FCF-F74F4F9C0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72">
              <a:extLst>
                <a:ext uri="{FF2B5EF4-FFF2-40B4-BE49-F238E27FC236}">
                  <a16:creationId xmlns:a16="http://schemas.microsoft.com/office/drawing/2014/main" id="{8C1B646E-EA32-45FB-935E-5AEC62B96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BC13614-8134-419D-81A4-B404DA201F52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76" name="Freeform 95">
            <a:extLst>
              <a:ext uri="{FF2B5EF4-FFF2-40B4-BE49-F238E27FC236}">
                <a16:creationId xmlns:a16="http://schemas.microsoft.com/office/drawing/2014/main" id="{699F5798-347A-48F0-81BA-5AF231E41576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69FAD36-23F0-4194-89CF-A9D5037A53B8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6820CD7-4FBC-4E3D-A448-31AEAE6571EE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07F4AF0-B930-4998-B775-877079BB2D0F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111769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300B0A7-7949-42A7-B527-1AD04F5E73AC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308B082-8A1C-4A23-9275-D35DE75A52B7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741977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499" y="419100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05777" y="366650"/>
            <a:ext cx="10680699" cy="6509492"/>
            <a:chOff x="1511299" y="348508"/>
            <a:chExt cx="10680699" cy="6509492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aphicFrame>
          <p:nvGraphicFramePr>
            <p:cNvPr id="90" name="차트 89"/>
            <p:cNvGraphicFramePr/>
            <p:nvPr/>
          </p:nvGraphicFramePr>
          <p:xfrm>
            <a:off x="1757338" y="1785827"/>
            <a:ext cx="4237755" cy="46591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직사각형 90"/>
            <p:cNvSpPr/>
            <p:nvPr/>
          </p:nvSpPr>
          <p:spPr>
            <a:xfrm>
              <a:off x="4255084" y="2334173"/>
              <a:ext cx="889000" cy="1951576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설명선 2(테두리 없음) 91"/>
            <p:cNvSpPr/>
            <p:nvPr/>
          </p:nvSpPr>
          <p:spPr>
            <a:xfrm>
              <a:off x="5420903" y="1427778"/>
              <a:ext cx="981943" cy="358049"/>
            </a:xfrm>
            <a:prstGeom prst="callout2">
              <a:avLst>
                <a:gd name="adj1" fmla="val 46417"/>
                <a:gd name="adj2" fmla="val -1123"/>
                <a:gd name="adj3" fmla="val 47347"/>
                <a:gd name="adj4" fmla="val -22898"/>
                <a:gd name="adj5" fmla="val 193637"/>
                <a:gd name="adj6" fmla="val -87892"/>
              </a:avLst>
            </a:prstGeom>
            <a:noFill/>
            <a:ln>
              <a:solidFill>
                <a:srgbClr val="FF6600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u="sng" kern="0" dirty="0">
                  <a:solidFill>
                    <a:srgbClr val="FF3300"/>
                  </a:solidFill>
                </a:rPr>
                <a:t>Check Point</a:t>
              </a:r>
            </a:p>
          </p:txBody>
        </p:sp>
        <p:sp>
          <p:nvSpPr>
            <p:cNvPr id="104" name="한쪽 모서리가 둥근 사각형 5">
              <a:extLst>
                <a:ext uri="{FF2B5EF4-FFF2-40B4-BE49-F238E27FC236}">
                  <a16:creationId xmlns:a16="http://schemas.microsoft.com/office/drawing/2014/main" id="{1EB8058D-6D72-40E4-B020-5F0C5EB9A976}"/>
                </a:ext>
              </a:extLst>
            </p:cNvPr>
            <p:cNvSpPr/>
            <p:nvPr/>
          </p:nvSpPr>
          <p:spPr>
            <a:xfrm flipH="1">
              <a:off x="1511299" y="348508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82C261F-6440-4144-9F33-8A623E609D88}"/>
              </a:ext>
            </a:extLst>
          </p:cNvPr>
          <p:cNvGrpSpPr/>
          <p:nvPr/>
        </p:nvGrpSpPr>
        <p:grpSpPr>
          <a:xfrm>
            <a:off x="6477000" y="348508"/>
            <a:ext cx="5714998" cy="6509492"/>
            <a:chOff x="6477000" y="348508"/>
            <a:chExt cx="5714998" cy="6509492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348508"/>
              <a:ext cx="5714998" cy="6509492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97D277E-B0B8-4D67-8F26-40F302F52ABD}"/>
                </a:ext>
              </a:extLst>
            </p:cNvPr>
            <p:cNvSpPr/>
            <p:nvPr/>
          </p:nvSpPr>
          <p:spPr>
            <a:xfrm>
              <a:off x="7124173" y="2448165"/>
              <a:ext cx="4503296" cy="2256866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모서리가 둥근 직사각형 122">
              <a:extLst>
                <a:ext uri="{FF2B5EF4-FFF2-40B4-BE49-F238E27FC236}">
                  <a16:creationId xmlns:a16="http://schemas.microsoft.com/office/drawing/2014/main" id="{5153ED9B-E697-431F-983A-E1744145A384}"/>
                </a:ext>
              </a:extLst>
            </p:cNvPr>
            <p:cNvSpPr/>
            <p:nvPr/>
          </p:nvSpPr>
          <p:spPr>
            <a:xfrm>
              <a:off x="7351528" y="2100603"/>
              <a:ext cx="4033648" cy="494270"/>
            </a:xfrm>
            <a:prstGeom prst="roundRect">
              <a:avLst/>
            </a:prstGeom>
            <a:solidFill>
              <a:srgbClr val="213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Difference with an existing application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EC41271-EF9F-44C6-942E-743F52159A40}"/>
                </a:ext>
              </a:extLst>
            </p:cNvPr>
            <p:cNvSpPr/>
            <p:nvPr/>
          </p:nvSpPr>
          <p:spPr>
            <a:xfrm>
              <a:off x="7124173" y="3058898"/>
              <a:ext cx="4517033" cy="108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You can match your clothes directly to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customized modeling image.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(with user face) 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88" name="그림 87" descr="의류, 그룹, 서있는, 정장이(가) 표시된 사진&#10;&#10;자동 생성된 설명">
            <a:extLst>
              <a:ext uri="{FF2B5EF4-FFF2-40B4-BE49-F238E27FC236}">
                <a16:creationId xmlns:a16="http://schemas.microsoft.com/office/drawing/2014/main" id="{F8387487-605D-4DFD-A580-7BA39CD53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326" b="92471" l="40000" r="60513">
                        <a14:foregroundMark x1="52949" y1="89396" x2="52949" y2="89396"/>
                        <a14:foregroundMark x1="53974" y1="90880" x2="53974" y2="90880"/>
                        <a14:foregroundMark x1="46667" y1="91092" x2="46667" y2="91092"/>
                        <a14:foregroundMark x1="48205" y1="89290" x2="48205" y2="89290"/>
                        <a14:foregroundMark x1="42308" y1="69671" x2="42308" y2="69671"/>
                        <a14:foregroundMark x1="52821" y1="53340" x2="52821" y2="53340"/>
                        <a14:foregroundMark x1="50897" y1="51326" x2="50897" y2="51326"/>
                        <a14:foregroundMark x1="49487" y1="54189" x2="49487" y2="54189"/>
                        <a14:foregroundMark x1="50128" y1="53659" x2="53333" y2="72747"/>
                        <a14:foregroundMark x1="52949" y1="91410" x2="52949" y2="91410"/>
                        <a14:foregroundMark x1="51923" y1="91304" x2="52436" y2="91304"/>
                        <a14:foregroundMark x1="56026" y1="92153" x2="56026" y2="92153"/>
                        <a14:foregroundMark x1="48077" y1="91516" x2="48077" y2="91516"/>
                        <a14:foregroundMark x1="46410" y1="91835" x2="46410" y2="91835"/>
                        <a14:foregroundMark x1="44359" y1="92471" x2="44359" y2="92471"/>
                        <a14:foregroundMark x1="45128" y1="92365" x2="45128" y2="92365"/>
                        <a14:foregroundMark x1="44872" y1="91941" x2="44872" y2="91941"/>
                        <a14:foregroundMark x1="56282" y1="70732" x2="56282" y2="70732"/>
                        <a14:foregroundMark x1="56410" y1="70732" x2="56410" y2="70732"/>
                        <a14:foregroundMark x1="56410" y1="70414" x2="56795" y2="70732"/>
                        <a14:foregroundMark x1="48590" y1="53446" x2="50897" y2="52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4" t="50417" r="36790" b="7331"/>
          <a:stretch/>
        </p:blipFill>
        <p:spPr>
          <a:xfrm>
            <a:off x="2106348" y="2594873"/>
            <a:ext cx="1674275" cy="3354295"/>
          </a:xfrm>
          <a:prstGeom prst="rect">
            <a:avLst/>
          </a:prstGeom>
        </p:spPr>
      </p:pic>
      <p:pic>
        <p:nvPicPr>
          <p:cNvPr id="124" name="그림 123" descr="의류, 그룹, 서있는, 정장이(가) 표시된 사진&#10;&#10;자동 생성된 설명">
            <a:extLst>
              <a:ext uri="{FF2B5EF4-FFF2-40B4-BE49-F238E27FC236}">
                <a16:creationId xmlns:a16="http://schemas.microsoft.com/office/drawing/2014/main" id="{DBF4DAC2-619B-4A79-AED2-71B3F644C5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69" b="48887" l="15000" r="34359">
                        <a14:foregroundMark x1="32564" y1="16861" x2="32564" y2="16861"/>
                        <a14:foregroundMark x1="32436" y1="14104" x2="32436" y2="14104"/>
                        <a14:foregroundMark x1="31410" y1="11347" x2="33333" y2="16119"/>
                        <a14:foregroundMark x1="33077" y1="17922" x2="32436" y2="19088"/>
                        <a14:foregroundMark x1="33077" y1="16967" x2="32692" y2="18664"/>
                        <a14:foregroundMark x1="30513" y1="9438" x2="33077" y2="12831"/>
                        <a14:foregroundMark x1="24359" y1="8165" x2="22308" y2="8908"/>
                        <a14:foregroundMark x1="25256" y1="6469" x2="25256" y2="6469"/>
                        <a14:foregroundMark x1="22564" y1="45387" x2="22564" y2="45387"/>
                        <a14:foregroundMark x1="21026" y1="47190" x2="21026" y2="47190"/>
                        <a14:foregroundMark x1="27308" y1="45599" x2="28462" y2="46872"/>
                        <a14:foregroundMark x1="27308" y1="46448" x2="29744" y2="48674"/>
                        <a14:foregroundMark x1="30000" y1="47508" x2="31282" y2="48356"/>
                        <a14:foregroundMark x1="29359" y1="46872" x2="29359" y2="46872"/>
                        <a14:foregroundMark x1="28462" y1="46235" x2="28205" y2="45493"/>
                        <a14:foregroundMark x1="21410" y1="46978" x2="19359" y2="48144"/>
                        <a14:foregroundMark x1="22821" y1="46235" x2="18333" y2="48887"/>
                        <a14:foregroundMark x1="17564" y1="48568" x2="20513" y2="46766"/>
                        <a14:foregroundMark x1="20513" y1="48356" x2="22949" y2="47402"/>
                        <a14:foregroundMark x1="29487" y1="8908" x2="29487" y2="8908"/>
                        <a14:foregroundMark x1="28077" y1="7741" x2="28077" y2="7741"/>
                        <a14:foregroundMark x1="28077" y1="7635" x2="28077" y2="7635"/>
                        <a14:foregroundMark x1="32436" y1="20042" x2="32436" y2="20042"/>
                        <a14:foregroundMark x1="33974" y1="17709" x2="33974" y2="17709"/>
                        <a14:foregroundMark x1="33590" y1="19618" x2="33590" y2="19618"/>
                        <a14:foregroundMark x1="31923" y1="11135" x2="33333" y2="11241"/>
                        <a14:foregroundMark x1="32051" y1="10180" x2="32051" y2="10180"/>
                        <a14:foregroundMark x1="31923" y1="10180" x2="34103" y2="15058"/>
                        <a14:foregroundMark x1="31667" y1="48887" x2="31667" y2="488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97" t="5821" r="62825" b="50705"/>
          <a:stretch/>
        </p:blipFill>
        <p:spPr>
          <a:xfrm>
            <a:off x="4074849" y="2497755"/>
            <a:ext cx="1600851" cy="3451413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F69C081F-1C94-4732-8FFF-BDF14CFF0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60" b="93617" l="8000" r="90000">
                        <a14:foregroundMark x1="42000" y1="7660" x2="42000" y2="7660"/>
                        <a14:foregroundMark x1="8000" y1="37021" x2="8000" y2="37021"/>
                        <a14:foregroundMark x1="30667" y1="42128" x2="30667" y2="42128"/>
                        <a14:foregroundMark x1="34000" y1="44255" x2="34000" y2="44255"/>
                        <a14:foregroundMark x1="60000" y1="45532" x2="65333" y2="46383"/>
                        <a14:foregroundMark x1="73333" y1="46383" x2="65333" y2="46383"/>
                        <a14:foregroundMark x1="47333" y1="90638" x2="47333" y2="90638"/>
                        <a14:foregroundMark x1="47333" y1="93617" x2="47333" y2="93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782" y="1940462"/>
            <a:ext cx="527405" cy="82627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B05A2C4A-A85A-445D-BF3B-274F8A198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60" b="93617" l="8000" r="90000">
                        <a14:foregroundMark x1="42000" y1="7660" x2="42000" y2="7660"/>
                        <a14:foregroundMark x1="8000" y1="37021" x2="8000" y2="37021"/>
                        <a14:foregroundMark x1="30667" y1="42128" x2="30667" y2="42128"/>
                        <a14:foregroundMark x1="34000" y1="44255" x2="34000" y2="44255"/>
                        <a14:foregroundMark x1="60000" y1="45532" x2="65333" y2="46383"/>
                        <a14:foregroundMark x1="73333" y1="46383" x2="65333" y2="46383"/>
                        <a14:foregroundMark x1="47333" y1="90638" x2="47333" y2="90638"/>
                        <a14:foregroundMark x1="47333" y1="93617" x2="47333" y2="93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8285" y="1938399"/>
            <a:ext cx="527405" cy="826272"/>
          </a:xfrm>
          <a:prstGeom prst="rect">
            <a:avLst/>
          </a:prstGeom>
          <a:effectLst>
            <a:softEdge rad="0"/>
          </a:effectLst>
        </p:spPr>
      </p:pic>
      <p:sp>
        <p:nvSpPr>
          <p:cNvPr id="98" name="모서리가 둥근 직사각형 6">
            <a:extLst>
              <a:ext uri="{FF2B5EF4-FFF2-40B4-BE49-F238E27FC236}">
                <a16:creationId xmlns:a16="http://schemas.microsoft.com/office/drawing/2014/main" id="{187CBDE5-687E-4145-B8C0-4C09598A897A}"/>
              </a:ext>
            </a:extLst>
          </p:cNvPr>
          <p:cNvSpPr/>
          <p:nvPr/>
        </p:nvSpPr>
        <p:spPr>
          <a:xfrm>
            <a:off x="583853" y="4640080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9" name="Group 75">
            <a:extLst>
              <a:ext uri="{FF2B5EF4-FFF2-40B4-BE49-F238E27FC236}">
                <a16:creationId xmlns:a16="http://schemas.microsoft.com/office/drawing/2014/main" id="{16EE88D8-4D2D-4114-8D14-0C355792B7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100" name="Freeform 76">
              <a:extLst>
                <a:ext uri="{FF2B5EF4-FFF2-40B4-BE49-F238E27FC236}">
                  <a16:creationId xmlns:a16="http://schemas.microsoft.com/office/drawing/2014/main" id="{B9258728-0413-492E-869E-780110A48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Freeform 77">
              <a:extLst>
                <a:ext uri="{FF2B5EF4-FFF2-40B4-BE49-F238E27FC236}">
                  <a16:creationId xmlns:a16="http://schemas.microsoft.com/office/drawing/2014/main" id="{C013D847-115A-4278-AF33-FFC875058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78">
              <a:extLst>
                <a:ext uri="{FF2B5EF4-FFF2-40B4-BE49-F238E27FC236}">
                  <a16:creationId xmlns:a16="http://schemas.microsoft.com/office/drawing/2014/main" id="{187EC19A-8D78-403D-A6C0-CFB0F91D9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79">
              <a:extLst>
                <a:ext uri="{FF2B5EF4-FFF2-40B4-BE49-F238E27FC236}">
                  <a16:creationId xmlns:a16="http://schemas.microsoft.com/office/drawing/2014/main" id="{0FD254CE-F311-44D4-8F7D-2E2E3D15E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A70D238-D4C1-48FE-83E3-FB1B216FB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4674954C-876E-4CB2-A5E5-FD2A36B2F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395A3977-9135-41A1-A48E-67D586E2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99CA1E4C-B642-4A19-8A65-BBD54691A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84">
              <a:extLst>
                <a:ext uri="{FF2B5EF4-FFF2-40B4-BE49-F238E27FC236}">
                  <a16:creationId xmlns:a16="http://schemas.microsoft.com/office/drawing/2014/main" id="{9E99DF24-998D-4B04-9180-6A21CAAD0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85">
              <a:extLst>
                <a:ext uri="{FF2B5EF4-FFF2-40B4-BE49-F238E27FC236}">
                  <a16:creationId xmlns:a16="http://schemas.microsoft.com/office/drawing/2014/main" id="{41EB66B3-F475-4B5D-96C8-844A830C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56416047-A80F-486D-BE9F-1E69DC5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87">
              <a:extLst>
                <a:ext uri="{FF2B5EF4-FFF2-40B4-BE49-F238E27FC236}">
                  <a16:creationId xmlns:a16="http://schemas.microsoft.com/office/drawing/2014/main" id="{A4A79B59-19AB-45A3-83F1-C73A445C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8">
            <a:extLst>
              <a:ext uri="{FF2B5EF4-FFF2-40B4-BE49-F238E27FC236}">
                <a16:creationId xmlns:a16="http://schemas.microsoft.com/office/drawing/2014/main" id="{DF91FA94-FA8F-4DD3-9A58-4B72D1B26B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33A876C3-1C03-4F33-BB42-076CC0DC3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CFBCCDE2-660C-477A-AEED-F74A420D6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3C5FBADC-F685-4241-9EC0-B4603893C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28B0EBC9-8FCB-4248-B869-36A682423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5C0B72BF-294B-49C2-B6E9-C664B13BE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C48E2C32-94D4-4749-8110-ECC6D4BC85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BC99ADA5-C3B4-4019-8530-7915D0490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30A4BF30-63D5-40E2-B3EC-0070C7EBEA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83EF6538-3D40-49F5-91C5-092C4AE510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A468E411-56C9-4C1B-824F-CA4B959CA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C1AD09A5-3815-4A86-A271-535AAB06C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88F9A5CF-5CC9-451D-AE9F-BA41D8D4C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7041634F-67C2-4DAC-97FF-CA487E5C33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0A342CFA-84A4-4668-9E4B-8783C6372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9255DF5B-CCBC-4846-B0CE-4AB56F86E8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D1E15517-B77F-4B67-BAC4-D3098AAA5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1441789C-40C4-4314-835B-1B58E3C760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ED737B7B-0AF4-4B2A-AD81-FBE8A0E3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22AB7DCC-D790-4785-A66A-79D8687D0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BEF45FA0-5024-465A-87A7-ABC54A4F9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DEBAD4DD-591A-495E-B4B4-7118F5117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32">
              <a:extLst>
                <a:ext uri="{FF2B5EF4-FFF2-40B4-BE49-F238E27FC236}">
                  <a16:creationId xmlns:a16="http://schemas.microsoft.com/office/drawing/2014/main" id="{70863D48-55A9-4F2C-9594-078110E3E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0FB8D676-7F0A-4D6D-B328-8AE27621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55829C48-0EDA-4187-8BFB-AF3C4F4E3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A46D40CD-E4B7-419D-8C4E-A1B7F82EB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4987E4B5-A94B-4BB6-9995-A56D10F61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62446A99-50B1-46C5-AB8D-D15E26CB2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38">
              <a:extLst>
                <a:ext uri="{FF2B5EF4-FFF2-40B4-BE49-F238E27FC236}">
                  <a16:creationId xmlns:a16="http://schemas.microsoft.com/office/drawing/2014/main" id="{55034534-8A82-4C4D-97D6-0F66CA9E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89F41567-4F24-443C-97F4-4A9B71B49C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Group 42">
            <a:extLst>
              <a:ext uri="{FF2B5EF4-FFF2-40B4-BE49-F238E27FC236}">
                <a16:creationId xmlns:a16="http://schemas.microsoft.com/office/drawing/2014/main" id="{585833A6-ACB0-4F20-910C-1C1D38FC90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0D138B">
              <a:alpha val="54000"/>
            </a:srgbClr>
          </a:solidFill>
        </p:grpSpPr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D5C6D24E-AF53-4A53-B1E6-B3FC1B297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6FA4A13C-E4F1-4C90-A9B2-3A95551D7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3" name="Rectangle 45">
              <a:extLst>
                <a:ext uri="{FF2B5EF4-FFF2-40B4-BE49-F238E27FC236}">
                  <a16:creationId xmlns:a16="http://schemas.microsoft.com/office/drawing/2014/main" id="{5186DF53-06E5-4803-A2A2-747A73ED1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4" name="Rectangle 46">
              <a:extLst>
                <a:ext uri="{FF2B5EF4-FFF2-40B4-BE49-F238E27FC236}">
                  <a16:creationId xmlns:a16="http://schemas.microsoft.com/office/drawing/2014/main" id="{A2D3521E-470C-46E5-9229-1CC88F36C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5" name="Rectangle 47">
              <a:extLst>
                <a:ext uri="{FF2B5EF4-FFF2-40B4-BE49-F238E27FC236}">
                  <a16:creationId xmlns:a16="http://schemas.microsoft.com/office/drawing/2014/main" id="{26B20904-12E2-4531-B9EB-ADD853F64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6" name="Rectangle 48">
              <a:extLst>
                <a:ext uri="{FF2B5EF4-FFF2-40B4-BE49-F238E27FC236}">
                  <a16:creationId xmlns:a16="http://schemas.microsoft.com/office/drawing/2014/main" id="{79C20106-813D-41DE-A60D-33AA6E44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7" name="Rectangle 49">
              <a:extLst>
                <a:ext uri="{FF2B5EF4-FFF2-40B4-BE49-F238E27FC236}">
                  <a16:creationId xmlns:a16="http://schemas.microsoft.com/office/drawing/2014/main" id="{A95E9E85-9549-4993-B8E9-5013DC186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8" name="Rectangle 50">
              <a:extLst>
                <a:ext uri="{FF2B5EF4-FFF2-40B4-BE49-F238E27FC236}">
                  <a16:creationId xmlns:a16="http://schemas.microsoft.com/office/drawing/2014/main" id="{5C9198C0-F085-4B36-8C50-2C264C602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59" name="Rectangle 51">
              <a:extLst>
                <a:ext uri="{FF2B5EF4-FFF2-40B4-BE49-F238E27FC236}">
                  <a16:creationId xmlns:a16="http://schemas.microsoft.com/office/drawing/2014/main" id="{6D8354C1-2CAF-43FC-B15F-54B6142C0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60" name="Rectangle 52">
              <a:extLst>
                <a:ext uri="{FF2B5EF4-FFF2-40B4-BE49-F238E27FC236}">
                  <a16:creationId xmlns:a16="http://schemas.microsoft.com/office/drawing/2014/main" id="{F2B2794B-D3DC-4A73-930E-6EEEC0DAF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61" name="Rectangle 53">
              <a:extLst>
                <a:ext uri="{FF2B5EF4-FFF2-40B4-BE49-F238E27FC236}">
                  <a16:creationId xmlns:a16="http://schemas.microsoft.com/office/drawing/2014/main" id="{B0228C87-6777-4B2C-8D7F-3F3C99C3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62" name="Freeform 54">
              <a:extLst>
                <a:ext uri="{FF2B5EF4-FFF2-40B4-BE49-F238E27FC236}">
                  <a16:creationId xmlns:a16="http://schemas.microsoft.com/office/drawing/2014/main" id="{8416911F-3DDE-4E2F-B4D8-781D9EBF6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63" name="Freeform 55">
              <a:extLst>
                <a:ext uri="{FF2B5EF4-FFF2-40B4-BE49-F238E27FC236}">
                  <a16:creationId xmlns:a16="http://schemas.microsoft.com/office/drawing/2014/main" id="{838E3B84-3A38-42F7-BF72-ADF159ED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64" name="Freeform 56">
              <a:extLst>
                <a:ext uri="{FF2B5EF4-FFF2-40B4-BE49-F238E27FC236}">
                  <a16:creationId xmlns:a16="http://schemas.microsoft.com/office/drawing/2014/main" id="{97DD206D-B44D-4718-A1CD-1ADE34BB6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1CED6D98-4002-497F-9725-09331FFF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</p:grpSp>
      <p:grpSp>
        <p:nvGrpSpPr>
          <p:cNvPr id="166" name="Group 60">
            <a:extLst>
              <a:ext uri="{FF2B5EF4-FFF2-40B4-BE49-F238E27FC236}">
                <a16:creationId xmlns:a16="http://schemas.microsoft.com/office/drawing/2014/main" id="{5A0C4617-B3A0-4006-971A-FA41F05BE5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7" name="Freeform 61">
              <a:extLst>
                <a:ext uri="{FF2B5EF4-FFF2-40B4-BE49-F238E27FC236}">
                  <a16:creationId xmlns:a16="http://schemas.microsoft.com/office/drawing/2014/main" id="{EC87BC9C-2146-486E-A581-6A9E7176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Freeform 62">
              <a:extLst>
                <a:ext uri="{FF2B5EF4-FFF2-40B4-BE49-F238E27FC236}">
                  <a16:creationId xmlns:a16="http://schemas.microsoft.com/office/drawing/2014/main" id="{DC6E657F-9A55-49D7-B27D-CFF91E555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Rectangle 63">
              <a:extLst>
                <a:ext uri="{FF2B5EF4-FFF2-40B4-BE49-F238E27FC236}">
                  <a16:creationId xmlns:a16="http://schemas.microsoft.com/office/drawing/2014/main" id="{9C5F851B-A31C-40FE-AD27-C6686194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Rectangle 64">
              <a:extLst>
                <a:ext uri="{FF2B5EF4-FFF2-40B4-BE49-F238E27FC236}">
                  <a16:creationId xmlns:a16="http://schemas.microsoft.com/office/drawing/2014/main" id="{022F6EDE-2433-4FA9-81BB-3FD043C0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65">
              <a:extLst>
                <a:ext uri="{FF2B5EF4-FFF2-40B4-BE49-F238E27FC236}">
                  <a16:creationId xmlns:a16="http://schemas.microsoft.com/office/drawing/2014/main" id="{5FA53546-F005-4451-8696-C6E37E794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66">
              <a:extLst>
                <a:ext uri="{FF2B5EF4-FFF2-40B4-BE49-F238E27FC236}">
                  <a16:creationId xmlns:a16="http://schemas.microsoft.com/office/drawing/2014/main" id="{60AFE831-66F9-41D4-AB9F-141FEF43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67">
              <a:extLst>
                <a:ext uri="{FF2B5EF4-FFF2-40B4-BE49-F238E27FC236}">
                  <a16:creationId xmlns:a16="http://schemas.microsoft.com/office/drawing/2014/main" id="{2FC86EF9-FF6F-4817-AA0D-29B35126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68">
              <a:extLst>
                <a:ext uri="{FF2B5EF4-FFF2-40B4-BE49-F238E27FC236}">
                  <a16:creationId xmlns:a16="http://schemas.microsoft.com/office/drawing/2014/main" id="{9B77DB80-6449-4F10-A6D2-A332B8AC7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69">
              <a:extLst>
                <a:ext uri="{FF2B5EF4-FFF2-40B4-BE49-F238E27FC236}">
                  <a16:creationId xmlns:a16="http://schemas.microsoft.com/office/drawing/2014/main" id="{1E9A2DB0-8AE5-438C-A957-A8A187EF6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70">
              <a:extLst>
                <a:ext uri="{FF2B5EF4-FFF2-40B4-BE49-F238E27FC236}">
                  <a16:creationId xmlns:a16="http://schemas.microsoft.com/office/drawing/2014/main" id="{02118560-059A-4951-B3FF-5D7F5E39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71">
              <a:extLst>
                <a:ext uri="{FF2B5EF4-FFF2-40B4-BE49-F238E27FC236}">
                  <a16:creationId xmlns:a16="http://schemas.microsoft.com/office/drawing/2014/main" id="{F71674C5-D0EE-485F-B35B-E60A802E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72">
              <a:extLst>
                <a:ext uri="{FF2B5EF4-FFF2-40B4-BE49-F238E27FC236}">
                  <a16:creationId xmlns:a16="http://schemas.microsoft.com/office/drawing/2014/main" id="{6B3AF470-9B52-4623-A979-311ACD333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C5000AF-2BA5-41F8-BC9F-F8F366EBCFF4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80" name="Freeform 95">
            <a:extLst>
              <a:ext uri="{FF2B5EF4-FFF2-40B4-BE49-F238E27FC236}">
                <a16:creationId xmlns:a16="http://schemas.microsoft.com/office/drawing/2014/main" id="{DDD46F60-A6F3-42CB-8C64-B4CC705BE95C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CDAD3BD-FD62-4655-8E4F-1DB0F2EC5F25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BD374D7-2FF0-4F14-9317-76E639E4EF6A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90FDE84-CD91-4900-9557-9BC6966A78B5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111769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4B0ABEE-04A5-4FC3-A82D-3FFCDA80FDDF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0765096-0ECC-4B45-AB40-7FBD5313B94D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655979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CE53436-FEEC-4DA1-9D92-035EDACC7744}"/>
              </a:ext>
            </a:extLst>
          </p:cNvPr>
          <p:cNvSpPr/>
          <p:nvPr/>
        </p:nvSpPr>
        <p:spPr>
          <a:xfrm>
            <a:off x="8100941" y="1724282"/>
            <a:ext cx="184731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9" y="955344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AB60EDA-AA5F-47AD-97D6-E3333B5A75E3}"/>
              </a:ext>
            </a:extLst>
          </p:cNvPr>
          <p:cNvCxnSpPr>
            <a:cxnSpLocks/>
          </p:cNvCxnSpPr>
          <p:nvPr/>
        </p:nvCxnSpPr>
        <p:spPr>
          <a:xfrm>
            <a:off x="4751718" y="5055518"/>
            <a:ext cx="12891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3A53657-C88F-4BCA-8A95-3C7726F412C9}"/>
              </a:ext>
            </a:extLst>
          </p:cNvPr>
          <p:cNvSpPr txBox="1"/>
          <p:nvPr/>
        </p:nvSpPr>
        <p:spPr>
          <a:xfrm>
            <a:off x="4664971" y="4651892"/>
            <a:ext cx="2222034" cy="40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a typeface="KoPub돋움체 Medium" panose="02020603020101020101" pitchFamily="18" charset="-127"/>
              </a:rPr>
              <a:t> Firebase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a typeface="KoPub돋움체 Medium" panose="02020603020101020101" pitchFamily="18" charset="-127"/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0DB8D86-8AC7-4504-BE01-BA21E372E096}"/>
              </a:ext>
            </a:extLst>
          </p:cNvPr>
          <p:cNvGrpSpPr/>
          <p:nvPr/>
        </p:nvGrpSpPr>
        <p:grpSpPr>
          <a:xfrm>
            <a:off x="2014754" y="2534852"/>
            <a:ext cx="2870732" cy="2877964"/>
            <a:chOff x="4995407" y="1066486"/>
            <a:chExt cx="2870732" cy="287796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B21324A-2C80-4D27-8FD6-72E74B9A2A3C}"/>
                </a:ext>
              </a:extLst>
            </p:cNvPr>
            <p:cNvSpPr/>
            <p:nvPr/>
          </p:nvSpPr>
          <p:spPr>
            <a:xfrm>
              <a:off x="5269994" y="1364514"/>
              <a:ext cx="2282400" cy="2283167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A3778A2A-DAC5-4767-AA5A-CC41C0F5880F}"/>
                </a:ext>
              </a:extLst>
            </p:cNvPr>
            <p:cNvGrpSpPr/>
            <p:nvPr/>
          </p:nvGrpSpPr>
          <p:grpSpPr>
            <a:xfrm rot="19800000">
              <a:off x="4995407" y="1066486"/>
              <a:ext cx="2870732" cy="2877964"/>
              <a:chOff x="4782285" y="2085345"/>
              <a:chExt cx="2870732" cy="2877964"/>
            </a:xfrm>
          </p:grpSpPr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id="{807758B6-8C08-4071-9641-108F29334AFE}"/>
                  </a:ext>
                </a:extLst>
              </p:cNvPr>
              <p:cNvSpPr/>
              <p:nvPr/>
            </p:nvSpPr>
            <p:spPr>
              <a:xfrm rot="19800000">
                <a:off x="4873278" y="2183571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00D65E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원호 130">
                <a:extLst>
                  <a:ext uri="{FF2B5EF4-FFF2-40B4-BE49-F238E27FC236}">
                    <a16:creationId xmlns:a16="http://schemas.microsoft.com/office/drawing/2014/main" id="{9D78693C-C083-4829-9B7B-F449BE637C26}"/>
                  </a:ext>
                </a:extLst>
              </p:cNvPr>
              <p:cNvSpPr/>
              <p:nvPr/>
            </p:nvSpPr>
            <p:spPr>
              <a:xfrm rot="9000000">
                <a:off x="4873277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00B0F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원호 128">
                <a:extLst>
                  <a:ext uri="{FF2B5EF4-FFF2-40B4-BE49-F238E27FC236}">
                    <a16:creationId xmlns:a16="http://schemas.microsoft.com/office/drawing/2014/main" id="{7D4AC107-BF05-486C-AAFA-885CDBF67913}"/>
                  </a:ext>
                </a:extLst>
              </p:cNvPr>
              <p:cNvSpPr/>
              <p:nvPr/>
            </p:nvSpPr>
            <p:spPr>
              <a:xfrm rot="19800000">
                <a:off x="4782286" y="2092578"/>
                <a:ext cx="2870731" cy="2870731"/>
              </a:xfrm>
              <a:prstGeom prst="arc">
                <a:avLst>
                  <a:gd name="adj1" fmla="val 16498352"/>
                  <a:gd name="adj2" fmla="val 5133702"/>
                </a:avLst>
              </a:prstGeom>
              <a:noFill/>
              <a:ln w="25400">
                <a:solidFill>
                  <a:srgbClr val="00D65E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원호 129">
                <a:extLst>
                  <a:ext uri="{FF2B5EF4-FFF2-40B4-BE49-F238E27FC236}">
                    <a16:creationId xmlns:a16="http://schemas.microsoft.com/office/drawing/2014/main" id="{FC6CB6B3-D594-4E14-8EF1-C6E18EF2AC41}"/>
                  </a:ext>
                </a:extLst>
              </p:cNvPr>
              <p:cNvSpPr/>
              <p:nvPr/>
            </p:nvSpPr>
            <p:spPr>
              <a:xfrm rot="9000000">
                <a:off x="4782285" y="2085345"/>
                <a:ext cx="2870731" cy="2870731"/>
              </a:xfrm>
              <a:prstGeom prst="arc">
                <a:avLst>
                  <a:gd name="adj1" fmla="val 16498352"/>
                  <a:gd name="adj2" fmla="val 5133702"/>
                </a:avLst>
              </a:prstGeom>
              <a:noFill/>
              <a:ln w="25400">
                <a:solidFill>
                  <a:srgbClr val="00B0F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EC59D855-F174-4F1A-8D2D-110CF20AB801}"/>
              </a:ext>
            </a:extLst>
          </p:cNvPr>
          <p:cNvSpPr/>
          <p:nvPr/>
        </p:nvSpPr>
        <p:spPr>
          <a:xfrm>
            <a:off x="2284911" y="2847947"/>
            <a:ext cx="2286829" cy="2268099"/>
          </a:xfrm>
          <a:prstGeom prst="ellipse">
            <a:avLst/>
          </a:prstGeom>
          <a:solidFill>
            <a:srgbClr val="039BE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518C1E-E8D3-4EF8-84C0-00B72218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2" b="89726" l="9683" r="90000">
                        <a14:foregroundMark x1="9683" y1="67808" x2="15397" y2="41096"/>
                        <a14:foregroundMark x1="32540" y1="47260" x2="32540" y2="47260"/>
                        <a14:foregroundMark x1="35873" y1="42123" x2="35873" y2="42123"/>
                        <a14:foregroundMark x1="36349" y1="52397" x2="36349" y2="52397"/>
                        <a14:foregroundMark x1="41111" y1="42123" x2="41111" y2="42123"/>
                        <a14:foregroundMark x1="40159" y1="58562" x2="40159" y2="58562"/>
                        <a14:foregroundMark x1="43492" y1="55479" x2="43492" y2="55479"/>
                        <a14:foregroundMark x1="49683" y1="55479" x2="49683" y2="55479"/>
                        <a14:foregroundMark x1="59206" y1="50342" x2="59206" y2="50342"/>
                        <a14:foregroundMark x1="72540" y1="59589" x2="72540" y2="59589"/>
                        <a14:foregroundMark x1="75873" y1="53425" x2="75873" y2="53425"/>
                        <a14:foregroundMark x1="86825" y1="55479" x2="86825" y2="55479"/>
                        <a14:backgroundMark x1="13968" y1="19521" x2="67937" y2="39041"/>
                        <a14:backgroundMark x1="67937" y1="39041" x2="93016" y2="30822"/>
                        <a14:backgroundMark x1="93016" y1="30822" x2="70476" y2="5137"/>
                        <a14:backgroundMark x1="70476" y1="5137" x2="15873" y2="2055"/>
                        <a14:backgroundMark x1="15873" y1="2055" x2="11111" y2="195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7794" y="3566567"/>
            <a:ext cx="1884486" cy="873444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F740809-B502-424D-9713-7A51097CB30B}"/>
              </a:ext>
            </a:extLst>
          </p:cNvPr>
          <p:cNvSpPr/>
          <p:nvPr/>
        </p:nvSpPr>
        <p:spPr>
          <a:xfrm>
            <a:off x="6779327" y="955344"/>
            <a:ext cx="5374980" cy="5902656"/>
          </a:xfrm>
          <a:prstGeom prst="rect">
            <a:avLst/>
          </a:prstGeom>
          <a:solidFill>
            <a:srgbClr val="F9F8FE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483E384-6069-4610-B000-120CB8F80890}"/>
              </a:ext>
            </a:extLst>
          </p:cNvPr>
          <p:cNvSpPr/>
          <p:nvPr/>
        </p:nvSpPr>
        <p:spPr>
          <a:xfrm>
            <a:off x="6762931" y="3597811"/>
            <a:ext cx="5391376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/>
              <a:t>Firebase includes real-time database on the network 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provided by Google Cloud Platform.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8" name="모서리가 둥근 직사각형 6">
            <a:extLst>
              <a:ext uri="{FF2B5EF4-FFF2-40B4-BE49-F238E27FC236}">
                <a16:creationId xmlns:a16="http://schemas.microsoft.com/office/drawing/2014/main" id="{78523FF0-350A-4D3F-8EBC-633368778862}"/>
              </a:ext>
            </a:extLst>
          </p:cNvPr>
          <p:cNvSpPr/>
          <p:nvPr/>
        </p:nvSpPr>
        <p:spPr>
          <a:xfrm>
            <a:off x="597428" y="5676975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9" name="Group 75">
            <a:extLst>
              <a:ext uri="{FF2B5EF4-FFF2-40B4-BE49-F238E27FC236}">
                <a16:creationId xmlns:a16="http://schemas.microsoft.com/office/drawing/2014/main" id="{00E2432B-79F3-4AA4-ABCF-16C069CFA0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100" name="Freeform 76">
              <a:extLst>
                <a:ext uri="{FF2B5EF4-FFF2-40B4-BE49-F238E27FC236}">
                  <a16:creationId xmlns:a16="http://schemas.microsoft.com/office/drawing/2014/main" id="{37FB57BF-0488-446C-8A28-884543165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Freeform 77">
              <a:extLst>
                <a:ext uri="{FF2B5EF4-FFF2-40B4-BE49-F238E27FC236}">
                  <a16:creationId xmlns:a16="http://schemas.microsoft.com/office/drawing/2014/main" id="{CCF7E647-9198-4CB9-A2FC-BBD32631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78">
              <a:extLst>
                <a:ext uri="{FF2B5EF4-FFF2-40B4-BE49-F238E27FC236}">
                  <a16:creationId xmlns:a16="http://schemas.microsoft.com/office/drawing/2014/main" id="{09610939-8615-46A4-A57B-3244852E7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79">
              <a:extLst>
                <a:ext uri="{FF2B5EF4-FFF2-40B4-BE49-F238E27FC236}">
                  <a16:creationId xmlns:a16="http://schemas.microsoft.com/office/drawing/2014/main" id="{E308C473-30B9-449F-A2A9-9A004B232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80">
              <a:extLst>
                <a:ext uri="{FF2B5EF4-FFF2-40B4-BE49-F238E27FC236}">
                  <a16:creationId xmlns:a16="http://schemas.microsoft.com/office/drawing/2014/main" id="{97CF9536-852E-48E0-8932-B6E905B8C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1">
              <a:extLst>
                <a:ext uri="{FF2B5EF4-FFF2-40B4-BE49-F238E27FC236}">
                  <a16:creationId xmlns:a16="http://schemas.microsoft.com/office/drawing/2014/main" id="{ADB80767-457D-40A8-901F-F69FAB07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2">
              <a:extLst>
                <a:ext uri="{FF2B5EF4-FFF2-40B4-BE49-F238E27FC236}">
                  <a16:creationId xmlns:a16="http://schemas.microsoft.com/office/drawing/2014/main" id="{0D191066-4292-4EA9-A680-259563C11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3">
              <a:extLst>
                <a:ext uri="{FF2B5EF4-FFF2-40B4-BE49-F238E27FC236}">
                  <a16:creationId xmlns:a16="http://schemas.microsoft.com/office/drawing/2014/main" id="{C065E374-DCB7-4925-BB90-351A599C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4">
              <a:extLst>
                <a:ext uri="{FF2B5EF4-FFF2-40B4-BE49-F238E27FC236}">
                  <a16:creationId xmlns:a16="http://schemas.microsoft.com/office/drawing/2014/main" id="{E2A74320-6AE9-42F8-84EF-F0EB59F4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85">
              <a:extLst>
                <a:ext uri="{FF2B5EF4-FFF2-40B4-BE49-F238E27FC236}">
                  <a16:creationId xmlns:a16="http://schemas.microsoft.com/office/drawing/2014/main" id="{D6A19E8E-86F1-4656-9FFF-0F2FF2FB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86">
              <a:extLst>
                <a:ext uri="{FF2B5EF4-FFF2-40B4-BE49-F238E27FC236}">
                  <a16:creationId xmlns:a16="http://schemas.microsoft.com/office/drawing/2014/main" id="{8527C3CD-4104-48DC-A84A-B91788F1E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Rectangle 87">
              <a:extLst>
                <a:ext uri="{FF2B5EF4-FFF2-40B4-BE49-F238E27FC236}">
                  <a16:creationId xmlns:a16="http://schemas.microsoft.com/office/drawing/2014/main" id="{2DD8A101-99CB-478F-B868-0953E36C0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8">
            <a:extLst>
              <a:ext uri="{FF2B5EF4-FFF2-40B4-BE49-F238E27FC236}">
                <a16:creationId xmlns:a16="http://schemas.microsoft.com/office/drawing/2014/main" id="{A12EE386-9F08-46C4-BEF9-DC11BA9968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rgbClr val="0D138B">
              <a:alpha val="54000"/>
            </a:srgbClr>
          </a:solidFill>
        </p:grpSpPr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DA417B88-DF87-4BD4-B95F-076251EFBC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0957EF8-2A43-45F7-A8A0-3B1633E17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54C72A44-80D0-45CD-978F-98370FC9E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6DC99FA4-179A-4480-AFF3-C7642A5E4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15B9F600-0532-43F8-90BF-57A5E9990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58D59EBE-E206-4A70-ACBB-6B435621C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6F691E86-0D28-4286-A6ED-8A0FEF42C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5D6E79A1-9783-4754-A640-9A37B994E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C52EF1AD-DB00-4782-831C-867C4BD07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A6524229-B66C-4147-A9DA-014569EEB8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82F23FDA-5CBC-4412-BC70-73C4617A70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1517A3BD-AC54-4175-8952-A8E2D4A21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044C1CD2-1985-41BA-A805-A2C15FFEF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C02433F4-C252-4412-8D09-F8604D59B7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</p:grpSp>
      <p:grpSp>
        <p:nvGrpSpPr>
          <p:cNvPr id="135" name="Group 25">
            <a:extLst>
              <a:ext uri="{FF2B5EF4-FFF2-40B4-BE49-F238E27FC236}">
                <a16:creationId xmlns:a16="http://schemas.microsoft.com/office/drawing/2014/main" id="{88176656-0620-4F86-B28A-F4D148F475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E0E01EE7-2909-40BF-9EB3-2694A6C84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9878455B-8FB2-4D38-9E91-75CC72268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88E2FE5B-3ADD-45AD-B523-2AF27CD74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F5CAE616-0B9A-4B4B-A447-5927723B3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0C831B9F-176B-4F47-B2BD-17933E75E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2A9631A6-5202-49D9-9B12-58365225C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le 32">
              <a:extLst>
                <a:ext uri="{FF2B5EF4-FFF2-40B4-BE49-F238E27FC236}">
                  <a16:creationId xmlns:a16="http://schemas.microsoft.com/office/drawing/2014/main" id="{3AADD903-C6AC-441E-BCE4-ED552042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88FF8FA7-BC9B-485A-BC7A-1515EB548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EC151CFD-76F3-4B3B-AA6B-C23B656B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A48B7672-F43B-4DA1-B87B-F7A95A739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6632BA2B-4903-4573-B20B-EB6ADAE65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74CE9DBD-ECA5-43B3-8977-2EECCE4E3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38">
              <a:extLst>
                <a:ext uri="{FF2B5EF4-FFF2-40B4-BE49-F238E27FC236}">
                  <a16:creationId xmlns:a16="http://schemas.microsoft.com/office/drawing/2014/main" id="{84CD8370-1FDA-43B7-A031-BD3DFD4B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096B8DB5-DC65-4F57-913A-856ED3080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Group 42">
            <a:extLst>
              <a:ext uri="{FF2B5EF4-FFF2-40B4-BE49-F238E27FC236}">
                <a16:creationId xmlns:a16="http://schemas.microsoft.com/office/drawing/2014/main" id="{05BF18F0-95DC-4D45-80D0-5C12FFBE67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F814D4CA-67F7-422F-AB04-52DB4AEE8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C9B15177-520F-4D36-8B3F-D96A69D18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Rectangle 45">
              <a:extLst>
                <a:ext uri="{FF2B5EF4-FFF2-40B4-BE49-F238E27FC236}">
                  <a16:creationId xmlns:a16="http://schemas.microsoft.com/office/drawing/2014/main" id="{66F3C517-BEEA-4389-9B42-F528017D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 46">
              <a:extLst>
                <a:ext uri="{FF2B5EF4-FFF2-40B4-BE49-F238E27FC236}">
                  <a16:creationId xmlns:a16="http://schemas.microsoft.com/office/drawing/2014/main" id="{6707B6A3-9835-4D0A-AC79-B969A76AB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 47">
              <a:extLst>
                <a:ext uri="{FF2B5EF4-FFF2-40B4-BE49-F238E27FC236}">
                  <a16:creationId xmlns:a16="http://schemas.microsoft.com/office/drawing/2014/main" id="{5E085481-A3F5-449B-BBEA-BE1FA5786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 48">
              <a:extLst>
                <a:ext uri="{FF2B5EF4-FFF2-40B4-BE49-F238E27FC236}">
                  <a16:creationId xmlns:a16="http://schemas.microsoft.com/office/drawing/2014/main" id="{94AFC511-7462-495A-AD7D-AF4559E0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8" name="Rectangle 49">
              <a:extLst>
                <a:ext uri="{FF2B5EF4-FFF2-40B4-BE49-F238E27FC236}">
                  <a16:creationId xmlns:a16="http://schemas.microsoft.com/office/drawing/2014/main" id="{6178BD68-BCBE-47B9-97F1-B575C896D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9" name="Rectangle 50">
              <a:extLst>
                <a:ext uri="{FF2B5EF4-FFF2-40B4-BE49-F238E27FC236}">
                  <a16:creationId xmlns:a16="http://schemas.microsoft.com/office/drawing/2014/main" id="{DCA1501F-AEFB-4C44-8A54-13EC0027C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0" name="Rectangle 51">
              <a:extLst>
                <a:ext uri="{FF2B5EF4-FFF2-40B4-BE49-F238E27FC236}">
                  <a16:creationId xmlns:a16="http://schemas.microsoft.com/office/drawing/2014/main" id="{38DC768E-3EDC-473A-BD65-B6BD28920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52">
              <a:extLst>
                <a:ext uri="{FF2B5EF4-FFF2-40B4-BE49-F238E27FC236}">
                  <a16:creationId xmlns:a16="http://schemas.microsoft.com/office/drawing/2014/main" id="{76DC7311-EEFB-4134-8ACD-CF8BC427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53">
              <a:extLst>
                <a:ext uri="{FF2B5EF4-FFF2-40B4-BE49-F238E27FC236}">
                  <a16:creationId xmlns:a16="http://schemas.microsoft.com/office/drawing/2014/main" id="{D64341DD-97DE-4F65-8512-0E55C722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Freeform 54">
              <a:extLst>
                <a:ext uri="{FF2B5EF4-FFF2-40B4-BE49-F238E27FC236}">
                  <a16:creationId xmlns:a16="http://schemas.microsoft.com/office/drawing/2014/main" id="{20FEA041-A3FC-4A1B-9562-975981A07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Freeform 55">
              <a:extLst>
                <a:ext uri="{FF2B5EF4-FFF2-40B4-BE49-F238E27FC236}">
                  <a16:creationId xmlns:a16="http://schemas.microsoft.com/office/drawing/2014/main" id="{91E2D26A-20F3-4A13-8885-885BCF655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Freeform 56">
              <a:extLst>
                <a:ext uri="{FF2B5EF4-FFF2-40B4-BE49-F238E27FC236}">
                  <a16:creationId xmlns:a16="http://schemas.microsoft.com/office/drawing/2014/main" id="{30E04B82-2D50-4548-974C-F7A342733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Freeform 57">
              <a:extLst>
                <a:ext uri="{FF2B5EF4-FFF2-40B4-BE49-F238E27FC236}">
                  <a16:creationId xmlns:a16="http://schemas.microsoft.com/office/drawing/2014/main" id="{BEA58BA5-7B52-4156-9E73-57D36741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60">
            <a:extLst>
              <a:ext uri="{FF2B5EF4-FFF2-40B4-BE49-F238E27FC236}">
                <a16:creationId xmlns:a16="http://schemas.microsoft.com/office/drawing/2014/main" id="{1160003A-03DF-49DC-A069-9467051E92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8" name="Freeform 61">
              <a:extLst>
                <a:ext uri="{FF2B5EF4-FFF2-40B4-BE49-F238E27FC236}">
                  <a16:creationId xmlns:a16="http://schemas.microsoft.com/office/drawing/2014/main" id="{1743A080-CEF1-4BBB-A3D0-FD8CD66C0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Freeform 62">
              <a:extLst>
                <a:ext uri="{FF2B5EF4-FFF2-40B4-BE49-F238E27FC236}">
                  <a16:creationId xmlns:a16="http://schemas.microsoft.com/office/drawing/2014/main" id="{B8683D0B-9733-43A2-859F-20F0943E6B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Rectangle 63">
              <a:extLst>
                <a:ext uri="{FF2B5EF4-FFF2-40B4-BE49-F238E27FC236}">
                  <a16:creationId xmlns:a16="http://schemas.microsoft.com/office/drawing/2014/main" id="{37DC2E01-B44A-48AC-8DDE-0C879A894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64">
              <a:extLst>
                <a:ext uri="{FF2B5EF4-FFF2-40B4-BE49-F238E27FC236}">
                  <a16:creationId xmlns:a16="http://schemas.microsoft.com/office/drawing/2014/main" id="{E81B945B-9C2E-4180-8C83-F797AB2F9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65">
              <a:extLst>
                <a:ext uri="{FF2B5EF4-FFF2-40B4-BE49-F238E27FC236}">
                  <a16:creationId xmlns:a16="http://schemas.microsoft.com/office/drawing/2014/main" id="{B9202D63-87A7-4BA9-8D8F-C8A887DDB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66">
              <a:extLst>
                <a:ext uri="{FF2B5EF4-FFF2-40B4-BE49-F238E27FC236}">
                  <a16:creationId xmlns:a16="http://schemas.microsoft.com/office/drawing/2014/main" id="{42A59151-B3DB-411C-BFEC-BDBECA3D4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67">
              <a:extLst>
                <a:ext uri="{FF2B5EF4-FFF2-40B4-BE49-F238E27FC236}">
                  <a16:creationId xmlns:a16="http://schemas.microsoft.com/office/drawing/2014/main" id="{5F609177-276D-468F-916B-D370D5812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68">
              <a:extLst>
                <a:ext uri="{FF2B5EF4-FFF2-40B4-BE49-F238E27FC236}">
                  <a16:creationId xmlns:a16="http://schemas.microsoft.com/office/drawing/2014/main" id="{987EF52F-F861-498C-A70B-7A8B8476F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69">
              <a:extLst>
                <a:ext uri="{FF2B5EF4-FFF2-40B4-BE49-F238E27FC236}">
                  <a16:creationId xmlns:a16="http://schemas.microsoft.com/office/drawing/2014/main" id="{CD1150AA-A242-4D1E-B916-2ED459FE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70">
              <a:extLst>
                <a:ext uri="{FF2B5EF4-FFF2-40B4-BE49-F238E27FC236}">
                  <a16:creationId xmlns:a16="http://schemas.microsoft.com/office/drawing/2014/main" id="{A1EB65C4-DA41-436D-9ADC-02F9BB6F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71">
              <a:extLst>
                <a:ext uri="{FF2B5EF4-FFF2-40B4-BE49-F238E27FC236}">
                  <a16:creationId xmlns:a16="http://schemas.microsoft.com/office/drawing/2014/main" id="{B277FD02-0311-4C5C-A1C3-1C20D3116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72">
              <a:extLst>
                <a:ext uri="{FF2B5EF4-FFF2-40B4-BE49-F238E27FC236}">
                  <a16:creationId xmlns:a16="http://schemas.microsoft.com/office/drawing/2014/main" id="{6FA5B382-9BD2-440E-B4C4-D752FB95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9EAF98C8-E5A2-4981-8838-60E4B031FA02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81" name="Freeform 95">
            <a:extLst>
              <a:ext uri="{FF2B5EF4-FFF2-40B4-BE49-F238E27FC236}">
                <a16:creationId xmlns:a16="http://schemas.microsoft.com/office/drawing/2014/main" id="{4D5CCD4A-0BFF-4173-B8A3-9BB74F3B176E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26C68E0-4062-4630-893A-BE6069CA1540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9278CE0-3016-4A50-8CC8-65D01DA0857C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437A8E1-DAAB-4EFE-B070-63A5479D43D2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DCBD2B3-243D-419C-92BD-25B14AC4958B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2756590-8E1F-4D23-A47A-76BBB56D2B37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3521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CE53436-FEEC-4DA1-9D92-035EDACC7744}"/>
              </a:ext>
            </a:extLst>
          </p:cNvPr>
          <p:cNvSpPr/>
          <p:nvPr/>
        </p:nvSpPr>
        <p:spPr>
          <a:xfrm>
            <a:off x="8100941" y="1724282"/>
            <a:ext cx="184731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9" y="955344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D60BAFF4-930B-4565-8255-B67DC6F7C137}"/>
              </a:ext>
            </a:extLst>
          </p:cNvPr>
          <p:cNvGrpSpPr/>
          <p:nvPr/>
        </p:nvGrpSpPr>
        <p:grpSpPr>
          <a:xfrm>
            <a:off x="2035857" y="2528930"/>
            <a:ext cx="2870732" cy="2877965"/>
            <a:chOff x="2244671" y="3735843"/>
            <a:chExt cx="2870732" cy="2877965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E5B75AB-4A00-4B7B-88DC-EA2886567EEE}"/>
                </a:ext>
              </a:extLst>
            </p:cNvPr>
            <p:cNvSpPr/>
            <p:nvPr/>
          </p:nvSpPr>
          <p:spPr>
            <a:xfrm>
              <a:off x="2536524" y="4024616"/>
              <a:ext cx="2282400" cy="2283167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5FB68CD6-2A56-441F-BEC0-4E3F27EC9B19}"/>
                </a:ext>
              </a:extLst>
            </p:cNvPr>
            <p:cNvGrpSpPr/>
            <p:nvPr/>
          </p:nvGrpSpPr>
          <p:grpSpPr>
            <a:xfrm rot="19800000">
              <a:off x="2244671" y="3735843"/>
              <a:ext cx="2870732" cy="2877965"/>
              <a:chOff x="4782285" y="2085345"/>
              <a:chExt cx="2870732" cy="2877965"/>
            </a:xfrm>
          </p:grpSpPr>
          <p:sp>
            <p:nvSpPr>
              <p:cNvPr id="143" name="원호 142">
                <a:extLst>
                  <a:ext uri="{FF2B5EF4-FFF2-40B4-BE49-F238E27FC236}">
                    <a16:creationId xmlns:a16="http://schemas.microsoft.com/office/drawing/2014/main" id="{9613593F-E82B-47AF-8226-EBD82217FC2C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00D65E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원호 140">
                <a:extLst>
                  <a:ext uri="{FF2B5EF4-FFF2-40B4-BE49-F238E27FC236}">
                    <a16:creationId xmlns:a16="http://schemas.microsoft.com/office/drawing/2014/main" id="{15A0996C-398F-481E-A5F2-CC4A89A863C5}"/>
                  </a:ext>
                </a:extLst>
              </p:cNvPr>
              <p:cNvSpPr/>
              <p:nvPr/>
            </p:nvSpPr>
            <p:spPr>
              <a:xfrm rot="90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00B0F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원호 138">
                <a:extLst>
                  <a:ext uri="{FF2B5EF4-FFF2-40B4-BE49-F238E27FC236}">
                    <a16:creationId xmlns:a16="http://schemas.microsoft.com/office/drawing/2014/main" id="{76661300-A567-45D4-84FB-95FBD63AAF77}"/>
                  </a:ext>
                </a:extLst>
              </p:cNvPr>
              <p:cNvSpPr/>
              <p:nvPr/>
            </p:nvSpPr>
            <p:spPr>
              <a:xfrm rot="19800000">
                <a:off x="4782286" y="2092579"/>
                <a:ext cx="2870731" cy="2870731"/>
              </a:xfrm>
              <a:prstGeom prst="arc">
                <a:avLst>
                  <a:gd name="adj1" fmla="val 16498352"/>
                  <a:gd name="adj2" fmla="val 5133702"/>
                </a:avLst>
              </a:prstGeom>
              <a:noFill/>
              <a:ln w="25400">
                <a:solidFill>
                  <a:srgbClr val="00D65E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원호 139">
                <a:extLst>
                  <a:ext uri="{FF2B5EF4-FFF2-40B4-BE49-F238E27FC236}">
                    <a16:creationId xmlns:a16="http://schemas.microsoft.com/office/drawing/2014/main" id="{56ECCC27-7773-4742-9DCC-092D2EB752CD}"/>
                  </a:ext>
                </a:extLst>
              </p:cNvPr>
              <p:cNvSpPr/>
              <p:nvPr/>
            </p:nvSpPr>
            <p:spPr>
              <a:xfrm rot="9000000">
                <a:off x="4782285" y="2085345"/>
                <a:ext cx="2870731" cy="2870731"/>
              </a:xfrm>
              <a:prstGeom prst="arc">
                <a:avLst>
                  <a:gd name="adj1" fmla="val 16498352"/>
                  <a:gd name="adj2" fmla="val 5133702"/>
                </a:avLst>
              </a:prstGeom>
              <a:noFill/>
              <a:ln w="25400">
                <a:solidFill>
                  <a:srgbClr val="00B0F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3687362-1CC6-40D6-8F0D-C7C4B10195D6}"/>
              </a:ext>
            </a:extLst>
          </p:cNvPr>
          <p:cNvCxnSpPr>
            <a:cxnSpLocks/>
          </p:cNvCxnSpPr>
          <p:nvPr/>
        </p:nvCxnSpPr>
        <p:spPr>
          <a:xfrm>
            <a:off x="4751718" y="5055518"/>
            <a:ext cx="12891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7BAC6C8-E210-4500-964F-7C675F11AED5}"/>
              </a:ext>
            </a:extLst>
          </p:cNvPr>
          <p:cNvSpPr txBox="1"/>
          <p:nvPr/>
        </p:nvSpPr>
        <p:spPr>
          <a:xfrm>
            <a:off x="4664971" y="4651892"/>
            <a:ext cx="2222034" cy="40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a typeface="KoPub돋움체 Medium" panose="02020603020101020101" pitchFamily="18" charset="-127"/>
              </a:rPr>
              <a:t> Grab cut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35DBE9-194C-4959-BBE5-7D50A9CB8D87}"/>
              </a:ext>
            </a:extLst>
          </p:cNvPr>
          <p:cNvSpPr/>
          <p:nvPr/>
        </p:nvSpPr>
        <p:spPr>
          <a:xfrm>
            <a:off x="6779327" y="955344"/>
            <a:ext cx="5374980" cy="5902656"/>
          </a:xfrm>
          <a:prstGeom prst="rect">
            <a:avLst/>
          </a:prstGeom>
          <a:solidFill>
            <a:srgbClr val="F9F8FE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9F3FCFA-2FA3-411E-AF07-096F579D0879}"/>
              </a:ext>
            </a:extLst>
          </p:cNvPr>
          <p:cNvSpPr/>
          <p:nvPr/>
        </p:nvSpPr>
        <p:spPr>
          <a:xfrm>
            <a:off x="6734896" y="3472108"/>
            <a:ext cx="5391376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/>
              <a:t>Grab cut is an auto photo cutting software. 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It doesn’t need selection, marking persons, 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and any input required.</a:t>
            </a:r>
          </a:p>
        </p:txBody>
      </p:sp>
      <p:sp>
        <p:nvSpPr>
          <p:cNvPr id="96" name="모서리가 둥근 직사각형 6">
            <a:extLst>
              <a:ext uri="{FF2B5EF4-FFF2-40B4-BE49-F238E27FC236}">
                <a16:creationId xmlns:a16="http://schemas.microsoft.com/office/drawing/2014/main" id="{F91352BA-4AAD-40A4-A5B2-4B237A5DF90E}"/>
              </a:ext>
            </a:extLst>
          </p:cNvPr>
          <p:cNvSpPr/>
          <p:nvPr/>
        </p:nvSpPr>
        <p:spPr>
          <a:xfrm>
            <a:off x="597428" y="5676975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7" name="Group 75">
            <a:extLst>
              <a:ext uri="{FF2B5EF4-FFF2-40B4-BE49-F238E27FC236}">
                <a16:creationId xmlns:a16="http://schemas.microsoft.com/office/drawing/2014/main" id="{6CA2D6D2-C85A-4AC7-89BC-CE58B7BAAE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1BA6A8B3-C983-44F0-8A72-7948C46EAB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1F345609-2A09-4D0C-A9EA-9A03F0A15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78">
              <a:extLst>
                <a:ext uri="{FF2B5EF4-FFF2-40B4-BE49-F238E27FC236}">
                  <a16:creationId xmlns:a16="http://schemas.microsoft.com/office/drawing/2014/main" id="{251A2D56-6F0F-4A89-9889-0CFF39B6B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79">
              <a:extLst>
                <a:ext uri="{FF2B5EF4-FFF2-40B4-BE49-F238E27FC236}">
                  <a16:creationId xmlns:a16="http://schemas.microsoft.com/office/drawing/2014/main" id="{65AF2A70-FD31-460A-89F8-01BF62BF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80">
              <a:extLst>
                <a:ext uri="{FF2B5EF4-FFF2-40B4-BE49-F238E27FC236}">
                  <a16:creationId xmlns:a16="http://schemas.microsoft.com/office/drawing/2014/main" id="{332C313E-5710-411D-A444-A9538334C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81">
              <a:extLst>
                <a:ext uri="{FF2B5EF4-FFF2-40B4-BE49-F238E27FC236}">
                  <a16:creationId xmlns:a16="http://schemas.microsoft.com/office/drawing/2014/main" id="{1652C19F-34E0-47C0-8239-8B8E1E75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82">
              <a:extLst>
                <a:ext uri="{FF2B5EF4-FFF2-40B4-BE49-F238E27FC236}">
                  <a16:creationId xmlns:a16="http://schemas.microsoft.com/office/drawing/2014/main" id="{2E42C672-5D9C-4A87-991E-41BCB6064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193084C7-7B22-48E7-96AF-A6FA1F8B7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98245C66-C62B-4534-BEF9-03F516513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5">
              <a:extLst>
                <a:ext uri="{FF2B5EF4-FFF2-40B4-BE49-F238E27FC236}">
                  <a16:creationId xmlns:a16="http://schemas.microsoft.com/office/drawing/2014/main" id="{0E7D048A-058C-4CD1-B4F3-5D5938D45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6">
              <a:extLst>
                <a:ext uri="{FF2B5EF4-FFF2-40B4-BE49-F238E27FC236}">
                  <a16:creationId xmlns:a16="http://schemas.microsoft.com/office/drawing/2014/main" id="{1034968C-06FE-4EE8-8BFC-6AD0D5BE9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87">
              <a:extLst>
                <a:ext uri="{FF2B5EF4-FFF2-40B4-BE49-F238E27FC236}">
                  <a16:creationId xmlns:a16="http://schemas.microsoft.com/office/drawing/2014/main" id="{3735F499-DD43-412B-8955-429B4DC6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8">
            <a:extLst>
              <a:ext uri="{FF2B5EF4-FFF2-40B4-BE49-F238E27FC236}">
                <a16:creationId xmlns:a16="http://schemas.microsoft.com/office/drawing/2014/main" id="{E873303A-F9E9-4587-9A5D-8F842725A7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rgbClr val="0D138B">
              <a:alpha val="54000"/>
            </a:srgbClr>
          </a:solidFill>
        </p:grpSpPr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8532F203-179B-4820-9CA0-10609BBFA0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4F24BF85-C19B-4BD8-8B6D-BA5F6DEC84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0E260CF5-421C-42C3-9CF9-89BCB3A0D4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C8401164-A2DE-4FFB-849C-CDD4CB45E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ACB8C9B6-A3AD-4521-A45A-6A122AE39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6E7BA59E-29D3-4654-99E2-C09B62AD3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B233ECE4-EC09-4106-874E-2CADE59EB5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F881391F-F9D5-488E-AF85-6781F2D605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DEF92641-1CD8-406A-8EC8-F7BF26E6C6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D74EBFCA-3E72-4A1C-9CE7-68ED354CB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DB127CF3-73A4-49DB-8967-A37D0328D2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B962BD7C-4A42-4275-84FB-9379690EC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85C752F-636E-4427-9569-99A2FBFE6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4E0DB28C-8E08-49B2-9543-79EFDB78C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</p:grp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CFED7EBF-E690-41F0-83A4-A87DD42255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A195C462-A3DD-4182-B470-06ACED02EB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9BFEB3EB-0ABD-4476-AF55-2A97C7DA9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385A65D-2BD0-4DDA-8385-1A1AB282D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id="{9C649E24-E4CA-4608-AEB3-EAC8D1933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30">
              <a:extLst>
                <a:ext uri="{FF2B5EF4-FFF2-40B4-BE49-F238E27FC236}">
                  <a16:creationId xmlns:a16="http://schemas.microsoft.com/office/drawing/2014/main" id="{6FE4FBDE-CA38-4A10-98E0-381F1BEE0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05673A34-45FF-4D53-B058-F87B08D8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le 32">
              <a:extLst>
                <a:ext uri="{FF2B5EF4-FFF2-40B4-BE49-F238E27FC236}">
                  <a16:creationId xmlns:a16="http://schemas.microsoft.com/office/drawing/2014/main" id="{FB1808D4-192C-4DF2-BBEC-636F5893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33">
              <a:extLst>
                <a:ext uri="{FF2B5EF4-FFF2-40B4-BE49-F238E27FC236}">
                  <a16:creationId xmlns:a16="http://schemas.microsoft.com/office/drawing/2014/main" id="{CE57F997-52CA-4959-8FFB-D80463C3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id="{5A545B7D-F0E2-4A83-961A-AA5DE3BF3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35">
              <a:extLst>
                <a:ext uri="{FF2B5EF4-FFF2-40B4-BE49-F238E27FC236}">
                  <a16:creationId xmlns:a16="http://schemas.microsoft.com/office/drawing/2014/main" id="{DAC20D5B-993D-44A0-BBDC-88DCD9343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685D53AF-1822-4F06-8319-C0FED33EC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783A25C0-CC3A-4C75-B152-BDBF798F9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38">
              <a:extLst>
                <a:ext uri="{FF2B5EF4-FFF2-40B4-BE49-F238E27FC236}">
                  <a16:creationId xmlns:a16="http://schemas.microsoft.com/office/drawing/2014/main" id="{E570B743-9980-42AC-B8AA-7131D820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0" name="Freeform 39">
              <a:extLst>
                <a:ext uri="{FF2B5EF4-FFF2-40B4-BE49-F238E27FC236}">
                  <a16:creationId xmlns:a16="http://schemas.microsoft.com/office/drawing/2014/main" id="{11D88768-6773-4E0D-B360-FE50899C5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Group 42">
            <a:extLst>
              <a:ext uri="{FF2B5EF4-FFF2-40B4-BE49-F238E27FC236}">
                <a16:creationId xmlns:a16="http://schemas.microsoft.com/office/drawing/2014/main" id="{05357022-FB58-4A5A-9339-D5AB5892DE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152" name="Freeform 43">
              <a:extLst>
                <a:ext uri="{FF2B5EF4-FFF2-40B4-BE49-F238E27FC236}">
                  <a16:creationId xmlns:a16="http://schemas.microsoft.com/office/drawing/2014/main" id="{98642C85-ED80-462C-9AAF-D74E463527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Freeform 44">
              <a:extLst>
                <a:ext uri="{FF2B5EF4-FFF2-40B4-BE49-F238E27FC236}">
                  <a16:creationId xmlns:a16="http://schemas.microsoft.com/office/drawing/2014/main" id="{B063BC39-6FE7-4B70-AA1D-4D992CDAB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 45">
              <a:extLst>
                <a:ext uri="{FF2B5EF4-FFF2-40B4-BE49-F238E27FC236}">
                  <a16:creationId xmlns:a16="http://schemas.microsoft.com/office/drawing/2014/main" id="{DCE2ED70-DE8A-4D43-9526-B1CC8DC2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5" name="Rectangle 46">
              <a:extLst>
                <a:ext uri="{FF2B5EF4-FFF2-40B4-BE49-F238E27FC236}">
                  <a16:creationId xmlns:a16="http://schemas.microsoft.com/office/drawing/2014/main" id="{AD6DC5D3-AFE7-407C-8DEE-73FF6C036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 47">
              <a:extLst>
                <a:ext uri="{FF2B5EF4-FFF2-40B4-BE49-F238E27FC236}">
                  <a16:creationId xmlns:a16="http://schemas.microsoft.com/office/drawing/2014/main" id="{F34E1ED6-BAEC-4050-BF11-044B9BC1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8" name="Rectangle 48">
              <a:extLst>
                <a:ext uri="{FF2B5EF4-FFF2-40B4-BE49-F238E27FC236}">
                  <a16:creationId xmlns:a16="http://schemas.microsoft.com/office/drawing/2014/main" id="{DA48E332-A500-48B9-AD43-EBBCF407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9" name="Rectangle 49">
              <a:extLst>
                <a:ext uri="{FF2B5EF4-FFF2-40B4-BE49-F238E27FC236}">
                  <a16:creationId xmlns:a16="http://schemas.microsoft.com/office/drawing/2014/main" id="{3B1001BF-D109-43F3-9CEF-5487A5BD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0" name="Rectangle 50">
              <a:extLst>
                <a:ext uri="{FF2B5EF4-FFF2-40B4-BE49-F238E27FC236}">
                  <a16:creationId xmlns:a16="http://schemas.microsoft.com/office/drawing/2014/main" id="{752704EC-9109-4543-A62B-1C0EA3D7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51">
              <a:extLst>
                <a:ext uri="{FF2B5EF4-FFF2-40B4-BE49-F238E27FC236}">
                  <a16:creationId xmlns:a16="http://schemas.microsoft.com/office/drawing/2014/main" id="{2BDC8337-B453-4645-948B-135C11029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52">
              <a:extLst>
                <a:ext uri="{FF2B5EF4-FFF2-40B4-BE49-F238E27FC236}">
                  <a16:creationId xmlns:a16="http://schemas.microsoft.com/office/drawing/2014/main" id="{314DD651-C039-4F14-90ED-FC79E54EF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ectangle 53">
              <a:extLst>
                <a:ext uri="{FF2B5EF4-FFF2-40B4-BE49-F238E27FC236}">
                  <a16:creationId xmlns:a16="http://schemas.microsoft.com/office/drawing/2014/main" id="{80E2D614-63BD-427A-9E17-B38E845A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1723C3CD-0A3E-4604-9B43-506544144F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6AB69422-2126-4450-82C5-856374A53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FEBC7B18-B664-4986-BB2E-4FD763C2C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745FB44C-5B9B-4982-AA32-C68E3CEF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60">
            <a:extLst>
              <a:ext uri="{FF2B5EF4-FFF2-40B4-BE49-F238E27FC236}">
                <a16:creationId xmlns:a16="http://schemas.microsoft.com/office/drawing/2014/main" id="{4824808B-1ED3-4707-A53F-EE65709C4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9" name="Freeform 61">
              <a:extLst>
                <a:ext uri="{FF2B5EF4-FFF2-40B4-BE49-F238E27FC236}">
                  <a16:creationId xmlns:a16="http://schemas.microsoft.com/office/drawing/2014/main" id="{5917FCBB-D33A-42D8-AE20-4A8A75D12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Freeform 62">
              <a:extLst>
                <a:ext uri="{FF2B5EF4-FFF2-40B4-BE49-F238E27FC236}">
                  <a16:creationId xmlns:a16="http://schemas.microsoft.com/office/drawing/2014/main" id="{FF1E6599-D76C-4B34-80A2-FC75E61A2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63">
              <a:extLst>
                <a:ext uri="{FF2B5EF4-FFF2-40B4-BE49-F238E27FC236}">
                  <a16:creationId xmlns:a16="http://schemas.microsoft.com/office/drawing/2014/main" id="{D0DCE48C-A17B-417E-BDAE-7E077CC2F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64">
              <a:extLst>
                <a:ext uri="{FF2B5EF4-FFF2-40B4-BE49-F238E27FC236}">
                  <a16:creationId xmlns:a16="http://schemas.microsoft.com/office/drawing/2014/main" id="{1C913C6F-1FA8-490C-B9A0-BC445BA20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65">
              <a:extLst>
                <a:ext uri="{FF2B5EF4-FFF2-40B4-BE49-F238E27FC236}">
                  <a16:creationId xmlns:a16="http://schemas.microsoft.com/office/drawing/2014/main" id="{DC0402E9-0232-4221-AF33-D088BDA1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66">
              <a:extLst>
                <a:ext uri="{FF2B5EF4-FFF2-40B4-BE49-F238E27FC236}">
                  <a16:creationId xmlns:a16="http://schemas.microsoft.com/office/drawing/2014/main" id="{0AFFD6E1-171C-4EBE-9BCE-C693ECE2B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DBC6CC2C-18A5-4575-8B4D-70C85B5D7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612DC958-447E-4B28-B9FB-7B419B6B8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62034EF4-7FAB-45CF-88C2-48FE95D4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70">
              <a:extLst>
                <a:ext uri="{FF2B5EF4-FFF2-40B4-BE49-F238E27FC236}">
                  <a16:creationId xmlns:a16="http://schemas.microsoft.com/office/drawing/2014/main" id="{B93E1715-19C5-4619-8D66-BEBA3A199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71">
              <a:extLst>
                <a:ext uri="{FF2B5EF4-FFF2-40B4-BE49-F238E27FC236}">
                  <a16:creationId xmlns:a16="http://schemas.microsoft.com/office/drawing/2014/main" id="{D39C3A6F-6C81-4A8F-9AB1-5CF28853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72">
              <a:extLst>
                <a:ext uri="{FF2B5EF4-FFF2-40B4-BE49-F238E27FC236}">
                  <a16:creationId xmlns:a16="http://schemas.microsoft.com/office/drawing/2014/main" id="{2B5F520D-BEF7-4E88-AF94-D749ADEBD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8348517-D2ED-40E7-BD2E-4D157B3C755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82" name="Freeform 95">
            <a:extLst>
              <a:ext uri="{FF2B5EF4-FFF2-40B4-BE49-F238E27FC236}">
                <a16:creationId xmlns:a16="http://schemas.microsoft.com/office/drawing/2014/main" id="{32E975A5-6A63-4A03-8515-012AE8957694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59160A4-F401-4784-A2C3-FF21D650A5E6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1804EB5-6ABA-4F4E-92E2-20554E855F9D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3FE3E27-7C28-45F8-9DEC-7033E97F7DA4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F18BF16-1861-41DF-A2EE-7B38B8F939C0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1FC32A4-60EF-49EA-A050-07EF5D31934A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8580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CE53436-FEEC-4DA1-9D92-035EDACC7744}"/>
              </a:ext>
            </a:extLst>
          </p:cNvPr>
          <p:cNvSpPr/>
          <p:nvPr/>
        </p:nvSpPr>
        <p:spPr>
          <a:xfrm>
            <a:off x="8100941" y="1724282"/>
            <a:ext cx="184731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9" y="955344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FB68CD6-2A56-441F-BEC0-4E3F27EC9B19}"/>
              </a:ext>
            </a:extLst>
          </p:cNvPr>
          <p:cNvGrpSpPr/>
          <p:nvPr/>
        </p:nvGrpSpPr>
        <p:grpSpPr>
          <a:xfrm rot="19800000">
            <a:off x="2035857" y="2528930"/>
            <a:ext cx="2870732" cy="2877965"/>
            <a:chOff x="4782285" y="2085345"/>
            <a:chExt cx="2870732" cy="2877965"/>
          </a:xfrm>
        </p:grpSpPr>
        <p:sp>
          <p:nvSpPr>
            <p:cNvPr id="143" name="원호 142">
              <a:extLst>
                <a:ext uri="{FF2B5EF4-FFF2-40B4-BE49-F238E27FC236}">
                  <a16:creationId xmlns:a16="http://schemas.microsoft.com/office/drawing/2014/main" id="{9613593F-E82B-47AF-8226-EBD82217FC2C}"/>
                </a:ext>
              </a:extLst>
            </p:cNvPr>
            <p:cNvSpPr/>
            <p:nvPr/>
          </p:nvSpPr>
          <p:spPr>
            <a:xfrm rot="19800000">
              <a:off x="4873278" y="2183570"/>
              <a:ext cx="2688751" cy="2688751"/>
            </a:xfrm>
            <a:prstGeom prst="arc">
              <a:avLst>
                <a:gd name="adj1" fmla="val 16498352"/>
                <a:gd name="adj2" fmla="val 5414193"/>
              </a:avLst>
            </a:prstGeom>
            <a:noFill/>
            <a:ln w="25400">
              <a:solidFill>
                <a:srgbClr val="00D65E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원호 140">
              <a:extLst>
                <a:ext uri="{FF2B5EF4-FFF2-40B4-BE49-F238E27FC236}">
                  <a16:creationId xmlns:a16="http://schemas.microsoft.com/office/drawing/2014/main" id="{15A0996C-398F-481E-A5F2-CC4A89A863C5}"/>
                </a:ext>
              </a:extLst>
            </p:cNvPr>
            <p:cNvSpPr/>
            <p:nvPr/>
          </p:nvSpPr>
          <p:spPr>
            <a:xfrm rot="9000000">
              <a:off x="4873278" y="2183570"/>
              <a:ext cx="2688751" cy="2688751"/>
            </a:xfrm>
            <a:prstGeom prst="arc">
              <a:avLst>
                <a:gd name="adj1" fmla="val 16511169"/>
                <a:gd name="adj2" fmla="val 5414193"/>
              </a:avLst>
            </a:prstGeom>
            <a:noFill/>
            <a:ln w="25400">
              <a:solidFill>
                <a:srgbClr val="00B0F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원호 138">
              <a:extLst>
                <a:ext uri="{FF2B5EF4-FFF2-40B4-BE49-F238E27FC236}">
                  <a16:creationId xmlns:a16="http://schemas.microsoft.com/office/drawing/2014/main" id="{76661300-A567-45D4-84FB-95FBD63AAF77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00D65E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0" name="원호 139">
              <a:extLst>
                <a:ext uri="{FF2B5EF4-FFF2-40B4-BE49-F238E27FC236}">
                  <a16:creationId xmlns:a16="http://schemas.microsoft.com/office/drawing/2014/main" id="{56ECCC27-7773-4742-9DCC-092D2EB752CD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00B0F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3687362-1CC6-40D6-8F0D-C7C4B10195D6}"/>
              </a:ext>
            </a:extLst>
          </p:cNvPr>
          <p:cNvCxnSpPr>
            <a:cxnSpLocks/>
          </p:cNvCxnSpPr>
          <p:nvPr/>
        </p:nvCxnSpPr>
        <p:spPr>
          <a:xfrm>
            <a:off x="4751718" y="5055518"/>
            <a:ext cx="12891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7BAC6C8-E210-4500-964F-7C675F11AED5}"/>
              </a:ext>
            </a:extLst>
          </p:cNvPr>
          <p:cNvSpPr txBox="1"/>
          <p:nvPr/>
        </p:nvSpPr>
        <p:spPr>
          <a:xfrm>
            <a:off x="4664971" y="4651892"/>
            <a:ext cx="2222034" cy="40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a typeface="KoPub돋움체 Medium" panose="02020603020101020101" pitchFamily="18" charset="-127"/>
              </a:rPr>
              <a:t> Others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435DBE9-194C-4959-BBE5-7D50A9CB8D87}"/>
              </a:ext>
            </a:extLst>
          </p:cNvPr>
          <p:cNvSpPr/>
          <p:nvPr/>
        </p:nvSpPr>
        <p:spPr>
          <a:xfrm>
            <a:off x="6758224" y="955344"/>
            <a:ext cx="5374980" cy="5902656"/>
          </a:xfrm>
          <a:prstGeom prst="rect">
            <a:avLst/>
          </a:prstGeom>
          <a:solidFill>
            <a:srgbClr val="F9F8FE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9F3FCFA-2FA3-411E-AF07-096F579D0879}"/>
              </a:ext>
            </a:extLst>
          </p:cNvPr>
          <p:cNvSpPr/>
          <p:nvPr/>
        </p:nvSpPr>
        <p:spPr>
          <a:xfrm>
            <a:off x="6733668" y="3558578"/>
            <a:ext cx="5391376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/>
              <a:t>Functions that import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photo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from camera(original data) or album, and leftover functions</a:t>
            </a:r>
          </a:p>
        </p:txBody>
      </p:sp>
      <p:sp>
        <p:nvSpPr>
          <p:cNvPr id="96" name="모서리가 둥근 직사각형 6">
            <a:extLst>
              <a:ext uri="{FF2B5EF4-FFF2-40B4-BE49-F238E27FC236}">
                <a16:creationId xmlns:a16="http://schemas.microsoft.com/office/drawing/2014/main" id="{F91352BA-4AAD-40A4-A5B2-4B237A5DF90E}"/>
              </a:ext>
            </a:extLst>
          </p:cNvPr>
          <p:cNvSpPr/>
          <p:nvPr/>
        </p:nvSpPr>
        <p:spPr>
          <a:xfrm>
            <a:off x="597428" y="5676975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7" name="Group 75">
            <a:extLst>
              <a:ext uri="{FF2B5EF4-FFF2-40B4-BE49-F238E27FC236}">
                <a16:creationId xmlns:a16="http://schemas.microsoft.com/office/drawing/2014/main" id="{6CA2D6D2-C85A-4AC7-89BC-CE58B7BAAE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1BA6A8B3-C983-44F0-8A72-7948C46EAB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1F345609-2A09-4D0C-A9EA-9A03F0A15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78">
              <a:extLst>
                <a:ext uri="{FF2B5EF4-FFF2-40B4-BE49-F238E27FC236}">
                  <a16:creationId xmlns:a16="http://schemas.microsoft.com/office/drawing/2014/main" id="{251A2D56-6F0F-4A89-9889-0CFF39B6B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79">
              <a:extLst>
                <a:ext uri="{FF2B5EF4-FFF2-40B4-BE49-F238E27FC236}">
                  <a16:creationId xmlns:a16="http://schemas.microsoft.com/office/drawing/2014/main" id="{65AF2A70-FD31-460A-89F8-01BF62BF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80">
              <a:extLst>
                <a:ext uri="{FF2B5EF4-FFF2-40B4-BE49-F238E27FC236}">
                  <a16:creationId xmlns:a16="http://schemas.microsoft.com/office/drawing/2014/main" id="{332C313E-5710-411D-A444-A9538334C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81">
              <a:extLst>
                <a:ext uri="{FF2B5EF4-FFF2-40B4-BE49-F238E27FC236}">
                  <a16:creationId xmlns:a16="http://schemas.microsoft.com/office/drawing/2014/main" id="{1652C19F-34E0-47C0-8239-8B8E1E75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82">
              <a:extLst>
                <a:ext uri="{FF2B5EF4-FFF2-40B4-BE49-F238E27FC236}">
                  <a16:creationId xmlns:a16="http://schemas.microsoft.com/office/drawing/2014/main" id="{2E42C672-5D9C-4A87-991E-41BCB6064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193084C7-7B22-48E7-96AF-A6FA1F8B7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98245C66-C62B-4534-BEF9-03F516513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5">
              <a:extLst>
                <a:ext uri="{FF2B5EF4-FFF2-40B4-BE49-F238E27FC236}">
                  <a16:creationId xmlns:a16="http://schemas.microsoft.com/office/drawing/2014/main" id="{0E7D048A-058C-4CD1-B4F3-5D5938D45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6">
              <a:extLst>
                <a:ext uri="{FF2B5EF4-FFF2-40B4-BE49-F238E27FC236}">
                  <a16:creationId xmlns:a16="http://schemas.microsoft.com/office/drawing/2014/main" id="{1034968C-06FE-4EE8-8BFC-6AD0D5BE9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87">
              <a:extLst>
                <a:ext uri="{FF2B5EF4-FFF2-40B4-BE49-F238E27FC236}">
                  <a16:creationId xmlns:a16="http://schemas.microsoft.com/office/drawing/2014/main" id="{3735F499-DD43-412B-8955-429B4DC6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8">
            <a:extLst>
              <a:ext uri="{FF2B5EF4-FFF2-40B4-BE49-F238E27FC236}">
                <a16:creationId xmlns:a16="http://schemas.microsoft.com/office/drawing/2014/main" id="{E873303A-F9E9-4587-9A5D-8F842725A7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rgbClr val="0D138B">
              <a:alpha val="54000"/>
            </a:srgbClr>
          </a:solidFill>
        </p:grpSpPr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8532F203-179B-4820-9CA0-10609BBFA0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4F24BF85-C19B-4BD8-8B6D-BA5F6DEC84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0E260CF5-421C-42C3-9CF9-89BCB3A0D4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C8401164-A2DE-4FFB-849C-CDD4CB45E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ACB8C9B6-A3AD-4521-A45A-6A122AE39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6E7BA59E-29D3-4654-99E2-C09B62AD3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B233ECE4-EC09-4106-874E-2CADE59EB5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F881391F-F9D5-488E-AF85-6781F2D605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DEF92641-1CD8-406A-8EC8-F7BF26E6C6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D74EBFCA-3E72-4A1C-9CE7-68ED354CB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DB127CF3-73A4-49DB-8967-A37D0328D2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B962BD7C-4A42-4275-84FB-9379690EC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85C752F-636E-4427-9569-99A2FBFE6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4E0DB28C-8E08-49B2-9543-79EFDB78C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</p:grp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CFED7EBF-E690-41F0-83A4-A87DD42255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A195C462-A3DD-4182-B470-06ACED02EB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9BFEB3EB-0ABD-4476-AF55-2A97C7DA9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385A65D-2BD0-4DDA-8385-1A1AB282D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id="{9C649E24-E4CA-4608-AEB3-EAC8D1933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30">
              <a:extLst>
                <a:ext uri="{FF2B5EF4-FFF2-40B4-BE49-F238E27FC236}">
                  <a16:creationId xmlns:a16="http://schemas.microsoft.com/office/drawing/2014/main" id="{6FE4FBDE-CA38-4A10-98E0-381F1BEE0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05673A34-45FF-4D53-B058-F87B08D8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le 32">
              <a:extLst>
                <a:ext uri="{FF2B5EF4-FFF2-40B4-BE49-F238E27FC236}">
                  <a16:creationId xmlns:a16="http://schemas.microsoft.com/office/drawing/2014/main" id="{FB1808D4-192C-4DF2-BBEC-636F5893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33">
              <a:extLst>
                <a:ext uri="{FF2B5EF4-FFF2-40B4-BE49-F238E27FC236}">
                  <a16:creationId xmlns:a16="http://schemas.microsoft.com/office/drawing/2014/main" id="{CE57F997-52CA-4959-8FFB-D80463C3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id="{5A545B7D-F0E2-4A83-961A-AA5DE3BF3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35">
              <a:extLst>
                <a:ext uri="{FF2B5EF4-FFF2-40B4-BE49-F238E27FC236}">
                  <a16:creationId xmlns:a16="http://schemas.microsoft.com/office/drawing/2014/main" id="{DAC20D5B-993D-44A0-BBDC-88DCD9343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685D53AF-1822-4F06-8319-C0FED33EC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783A25C0-CC3A-4C75-B152-BDBF798F9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38">
              <a:extLst>
                <a:ext uri="{FF2B5EF4-FFF2-40B4-BE49-F238E27FC236}">
                  <a16:creationId xmlns:a16="http://schemas.microsoft.com/office/drawing/2014/main" id="{E570B743-9980-42AC-B8AA-7131D820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0" name="Freeform 39">
              <a:extLst>
                <a:ext uri="{FF2B5EF4-FFF2-40B4-BE49-F238E27FC236}">
                  <a16:creationId xmlns:a16="http://schemas.microsoft.com/office/drawing/2014/main" id="{11D88768-6773-4E0D-B360-FE50899C5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Group 42">
            <a:extLst>
              <a:ext uri="{FF2B5EF4-FFF2-40B4-BE49-F238E27FC236}">
                <a16:creationId xmlns:a16="http://schemas.microsoft.com/office/drawing/2014/main" id="{05357022-FB58-4A5A-9339-D5AB5892DE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152" name="Freeform 43">
              <a:extLst>
                <a:ext uri="{FF2B5EF4-FFF2-40B4-BE49-F238E27FC236}">
                  <a16:creationId xmlns:a16="http://schemas.microsoft.com/office/drawing/2014/main" id="{98642C85-ED80-462C-9AAF-D74E463527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Freeform 44">
              <a:extLst>
                <a:ext uri="{FF2B5EF4-FFF2-40B4-BE49-F238E27FC236}">
                  <a16:creationId xmlns:a16="http://schemas.microsoft.com/office/drawing/2014/main" id="{B063BC39-6FE7-4B70-AA1D-4D992CDAB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 45">
              <a:extLst>
                <a:ext uri="{FF2B5EF4-FFF2-40B4-BE49-F238E27FC236}">
                  <a16:creationId xmlns:a16="http://schemas.microsoft.com/office/drawing/2014/main" id="{DCE2ED70-DE8A-4D43-9526-B1CC8DC2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5" name="Rectangle 46">
              <a:extLst>
                <a:ext uri="{FF2B5EF4-FFF2-40B4-BE49-F238E27FC236}">
                  <a16:creationId xmlns:a16="http://schemas.microsoft.com/office/drawing/2014/main" id="{AD6DC5D3-AFE7-407C-8DEE-73FF6C036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 47">
              <a:extLst>
                <a:ext uri="{FF2B5EF4-FFF2-40B4-BE49-F238E27FC236}">
                  <a16:creationId xmlns:a16="http://schemas.microsoft.com/office/drawing/2014/main" id="{F34E1ED6-BAEC-4050-BF11-044B9BC1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8" name="Rectangle 48">
              <a:extLst>
                <a:ext uri="{FF2B5EF4-FFF2-40B4-BE49-F238E27FC236}">
                  <a16:creationId xmlns:a16="http://schemas.microsoft.com/office/drawing/2014/main" id="{DA48E332-A500-48B9-AD43-EBBCF407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9" name="Rectangle 49">
              <a:extLst>
                <a:ext uri="{FF2B5EF4-FFF2-40B4-BE49-F238E27FC236}">
                  <a16:creationId xmlns:a16="http://schemas.microsoft.com/office/drawing/2014/main" id="{3B1001BF-D109-43F3-9CEF-5487A5BD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0" name="Rectangle 50">
              <a:extLst>
                <a:ext uri="{FF2B5EF4-FFF2-40B4-BE49-F238E27FC236}">
                  <a16:creationId xmlns:a16="http://schemas.microsoft.com/office/drawing/2014/main" id="{752704EC-9109-4543-A62B-1C0EA3D7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51">
              <a:extLst>
                <a:ext uri="{FF2B5EF4-FFF2-40B4-BE49-F238E27FC236}">
                  <a16:creationId xmlns:a16="http://schemas.microsoft.com/office/drawing/2014/main" id="{2BDC8337-B453-4645-948B-135C11029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52">
              <a:extLst>
                <a:ext uri="{FF2B5EF4-FFF2-40B4-BE49-F238E27FC236}">
                  <a16:creationId xmlns:a16="http://schemas.microsoft.com/office/drawing/2014/main" id="{314DD651-C039-4F14-90ED-FC79E54EF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ectangle 53">
              <a:extLst>
                <a:ext uri="{FF2B5EF4-FFF2-40B4-BE49-F238E27FC236}">
                  <a16:creationId xmlns:a16="http://schemas.microsoft.com/office/drawing/2014/main" id="{80E2D614-63BD-427A-9E17-B38E845A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1723C3CD-0A3E-4604-9B43-506544144F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6AB69422-2126-4450-82C5-856374A53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FEBC7B18-B664-4986-BB2E-4FD763C2C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745FB44C-5B9B-4982-AA32-C68E3CEF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60">
            <a:extLst>
              <a:ext uri="{FF2B5EF4-FFF2-40B4-BE49-F238E27FC236}">
                <a16:creationId xmlns:a16="http://schemas.microsoft.com/office/drawing/2014/main" id="{4824808B-1ED3-4707-A53F-EE65709C4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9" name="Freeform 61">
              <a:extLst>
                <a:ext uri="{FF2B5EF4-FFF2-40B4-BE49-F238E27FC236}">
                  <a16:creationId xmlns:a16="http://schemas.microsoft.com/office/drawing/2014/main" id="{5917FCBB-D33A-42D8-AE20-4A8A75D12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Freeform 62">
              <a:extLst>
                <a:ext uri="{FF2B5EF4-FFF2-40B4-BE49-F238E27FC236}">
                  <a16:creationId xmlns:a16="http://schemas.microsoft.com/office/drawing/2014/main" id="{FF1E6599-D76C-4B34-80A2-FC75E61A2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63">
              <a:extLst>
                <a:ext uri="{FF2B5EF4-FFF2-40B4-BE49-F238E27FC236}">
                  <a16:creationId xmlns:a16="http://schemas.microsoft.com/office/drawing/2014/main" id="{D0DCE48C-A17B-417E-BDAE-7E077CC2F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64">
              <a:extLst>
                <a:ext uri="{FF2B5EF4-FFF2-40B4-BE49-F238E27FC236}">
                  <a16:creationId xmlns:a16="http://schemas.microsoft.com/office/drawing/2014/main" id="{1C913C6F-1FA8-490C-B9A0-BC445BA20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65">
              <a:extLst>
                <a:ext uri="{FF2B5EF4-FFF2-40B4-BE49-F238E27FC236}">
                  <a16:creationId xmlns:a16="http://schemas.microsoft.com/office/drawing/2014/main" id="{DC0402E9-0232-4221-AF33-D088BDA1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66">
              <a:extLst>
                <a:ext uri="{FF2B5EF4-FFF2-40B4-BE49-F238E27FC236}">
                  <a16:creationId xmlns:a16="http://schemas.microsoft.com/office/drawing/2014/main" id="{0AFFD6E1-171C-4EBE-9BCE-C693ECE2B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DBC6CC2C-18A5-4575-8B4D-70C85B5D7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612DC958-447E-4B28-B9FB-7B419B6B8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62034EF4-7FAB-45CF-88C2-48FE95D4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70">
              <a:extLst>
                <a:ext uri="{FF2B5EF4-FFF2-40B4-BE49-F238E27FC236}">
                  <a16:creationId xmlns:a16="http://schemas.microsoft.com/office/drawing/2014/main" id="{B93E1715-19C5-4619-8D66-BEBA3A199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71">
              <a:extLst>
                <a:ext uri="{FF2B5EF4-FFF2-40B4-BE49-F238E27FC236}">
                  <a16:creationId xmlns:a16="http://schemas.microsoft.com/office/drawing/2014/main" id="{D39C3A6F-6C81-4A8F-9AB1-5CF28853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72">
              <a:extLst>
                <a:ext uri="{FF2B5EF4-FFF2-40B4-BE49-F238E27FC236}">
                  <a16:creationId xmlns:a16="http://schemas.microsoft.com/office/drawing/2014/main" id="{2B5F520D-BEF7-4E88-AF94-D749ADEBD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8348517-D2ED-40E7-BD2E-4D157B3C755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82" name="Freeform 95">
            <a:extLst>
              <a:ext uri="{FF2B5EF4-FFF2-40B4-BE49-F238E27FC236}">
                <a16:creationId xmlns:a16="http://schemas.microsoft.com/office/drawing/2014/main" id="{32E975A5-6A63-4A03-8515-012AE8957694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59160A4-F401-4784-A2C3-FF21D650A5E6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1804EB5-6ABA-4F4E-92E2-20554E855F9D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3FE3E27-7C28-45F8-9DEC-7033E97F7DA4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F18BF16-1861-41DF-A2EE-7B38B8F939C0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1FC32A4-60EF-49EA-A050-07EF5D31934A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E6554-5C54-4497-A5DA-64C8A8B3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2953" y="3507255"/>
            <a:ext cx="2389618" cy="915049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864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CE53436-FEEC-4DA1-9D92-035EDACC7744}"/>
              </a:ext>
            </a:extLst>
          </p:cNvPr>
          <p:cNvSpPr/>
          <p:nvPr/>
        </p:nvSpPr>
        <p:spPr>
          <a:xfrm>
            <a:off x="8100941" y="1724282"/>
            <a:ext cx="184731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9" y="955344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1FCB0A5-D650-4E00-8E23-952888CA11E6}"/>
              </a:ext>
            </a:extLst>
          </p:cNvPr>
          <p:cNvGrpSpPr/>
          <p:nvPr/>
        </p:nvGrpSpPr>
        <p:grpSpPr>
          <a:xfrm>
            <a:off x="2035857" y="2517401"/>
            <a:ext cx="2870732" cy="2877965"/>
            <a:chOff x="7583497" y="3766618"/>
            <a:chExt cx="2870732" cy="2877965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D17C43C8-6894-4F0A-A3A2-102111247E7D}"/>
                </a:ext>
              </a:extLst>
            </p:cNvPr>
            <p:cNvSpPr/>
            <p:nvPr/>
          </p:nvSpPr>
          <p:spPr>
            <a:xfrm>
              <a:off x="7877663" y="4033242"/>
              <a:ext cx="2282400" cy="2283167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F88D64BF-D1AE-48E7-9186-A77AF024620F}"/>
                </a:ext>
              </a:extLst>
            </p:cNvPr>
            <p:cNvGrpSpPr/>
            <p:nvPr/>
          </p:nvGrpSpPr>
          <p:grpSpPr>
            <a:xfrm rot="19800000">
              <a:off x="7583497" y="3766618"/>
              <a:ext cx="2870732" cy="2877965"/>
              <a:chOff x="4782285" y="2085345"/>
              <a:chExt cx="2870732" cy="2877965"/>
            </a:xfrm>
          </p:grpSpPr>
          <p:sp>
            <p:nvSpPr>
              <p:cNvPr id="153" name="원호 152">
                <a:extLst>
                  <a:ext uri="{FF2B5EF4-FFF2-40B4-BE49-F238E27FC236}">
                    <a16:creationId xmlns:a16="http://schemas.microsoft.com/office/drawing/2014/main" id="{46E7FD43-AED7-49AA-B6D0-4287A18EA6A4}"/>
                  </a:ext>
                </a:extLst>
              </p:cNvPr>
              <p:cNvSpPr/>
              <p:nvPr/>
            </p:nvSpPr>
            <p:spPr>
              <a:xfrm rot="19800000">
                <a:off x="4873278" y="2183571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00D65E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원호 150">
                <a:extLst>
                  <a:ext uri="{FF2B5EF4-FFF2-40B4-BE49-F238E27FC236}">
                    <a16:creationId xmlns:a16="http://schemas.microsoft.com/office/drawing/2014/main" id="{ADCD2C50-1CE9-483E-9B4F-83363D7D0CEB}"/>
                  </a:ext>
                </a:extLst>
              </p:cNvPr>
              <p:cNvSpPr/>
              <p:nvPr/>
            </p:nvSpPr>
            <p:spPr>
              <a:xfrm rot="9000000">
                <a:off x="4873277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00B0F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원호 148">
                <a:extLst>
                  <a:ext uri="{FF2B5EF4-FFF2-40B4-BE49-F238E27FC236}">
                    <a16:creationId xmlns:a16="http://schemas.microsoft.com/office/drawing/2014/main" id="{A457ACDF-8F02-4F69-909F-B52B6DA876D9}"/>
                  </a:ext>
                </a:extLst>
              </p:cNvPr>
              <p:cNvSpPr/>
              <p:nvPr/>
            </p:nvSpPr>
            <p:spPr>
              <a:xfrm rot="19800000">
                <a:off x="4782286" y="2092579"/>
                <a:ext cx="2870731" cy="2870731"/>
              </a:xfrm>
              <a:prstGeom prst="arc">
                <a:avLst>
                  <a:gd name="adj1" fmla="val 16498352"/>
                  <a:gd name="adj2" fmla="val 5133702"/>
                </a:avLst>
              </a:prstGeom>
              <a:noFill/>
              <a:ln w="25400">
                <a:solidFill>
                  <a:srgbClr val="00D65E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원호 149">
                <a:extLst>
                  <a:ext uri="{FF2B5EF4-FFF2-40B4-BE49-F238E27FC236}">
                    <a16:creationId xmlns:a16="http://schemas.microsoft.com/office/drawing/2014/main" id="{2B916806-1C45-4043-87A5-12AE052A3B24}"/>
                  </a:ext>
                </a:extLst>
              </p:cNvPr>
              <p:cNvSpPr/>
              <p:nvPr/>
            </p:nvSpPr>
            <p:spPr>
              <a:xfrm rot="9000000">
                <a:off x="4782285" y="2085345"/>
                <a:ext cx="2870731" cy="2870731"/>
              </a:xfrm>
              <a:prstGeom prst="arc">
                <a:avLst>
                  <a:gd name="adj1" fmla="val 16498352"/>
                  <a:gd name="adj2" fmla="val 5133702"/>
                </a:avLst>
              </a:prstGeom>
              <a:noFill/>
              <a:ln w="25400">
                <a:solidFill>
                  <a:srgbClr val="00B0F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53BE4CD-0CB2-4D33-BA5E-8BC8CEB5708F}"/>
              </a:ext>
            </a:extLst>
          </p:cNvPr>
          <p:cNvSpPr txBox="1"/>
          <p:nvPr/>
        </p:nvSpPr>
        <p:spPr>
          <a:xfrm>
            <a:off x="4664971" y="4651892"/>
            <a:ext cx="2222034" cy="40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a typeface="KoPub돋움체 Medium" panose="02020603020101020101" pitchFamily="18" charset="-127"/>
              </a:rPr>
              <a:t>Android GUI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a typeface="KoPub돋움체 Medium" panose="02020603020101020101" pitchFamily="18" charset="-127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306A03B-8F22-4C37-A064-9E076D990E67}"/>
              </a:ext>
            </a:extLst>
          </p:cNvPr>
          <p:cNvCxnSpPr>
            <a:cxnSpLocks/>
          </p:cNvCxnSpPr>
          <p:nvPr/>
        </p:nvCxnSpPr>
        <p:spPr>
          <a:xfrm>
            <a:off x="4751718" y="5055518"/>
            <a:ext cx="1588122" cy="74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74BE86C-B6D1-4E9D-BD38-8433D67FA053}"/>
              </a:ext>
            </a:extLst>
          </p:cNvPr>
          <p:cNvSpPr/>
          <p:nvPr/>
        </p:nvSpPr>
        <p:spPr>
          <a:xfrm>
            <a:off x="6779327" y="955344"/>
            <a:ext cx="5374980" cy="5902656"/>
          </a:xfrm>
          <a:prstGeom prst="rect">
            <a:avLst/>
          </a:prstGeom>
          <a:solidFill>
            <a:srgbClr val="F9F8FE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A6D2E7A-571B-49E7-B1DB-97161484F10C}"/>
              </a:ext>
            </a:extLst>
          </p:cNvPr>
          <p:cNvSpPr/>
          <p:nvPr/>
        </p:nvSpPr>
        <p:spPr>
          <a:xfrm>
            <a:off x="6738586" y="3352800"/>
            <a:ext cx="5391376" cy="143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/>
              <a:t>Android GUI is the graphical and usually touch-sensitive display on a mobile device, such as a smartphone or tablet, that allows the user to interact with the device’s apps, features, content and functions.</a:t>
            </a:r>
          </a:p>
        </p:txBody>
      </p:sp>
      <p:sp>
        <p:nvSpPr>
          <p:cNvPr id="96" name="모서리가 둥근 직사각형 6">
            <a:extLst>
              <a:ext uri="{FF2B5EF4-FFF2-40B4-BE49-F238E27FC236}">
                <a16:creationId xmlns:a16="http://schemas.microsoft.com/office/drawing/2014/main" id="{04A17346-F5D0-48FA-A9E3-BBFB568544F2}"/>
              </a:ext>
            </a:extLst>
          </p:cNvPr>
          <p:cNvSpPr/>
          <p:nvPr/>
        </p:nvSpPr>
        <p:spPr>
          <a:xfrm>
            <a:off x="597428" y="5676975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7" name="Group 75">
            <a:extLst>
              <a:ext uri="{FF2B5EF4-FFF2-40B4-BE49-F238E27FC236}">
                <a16:creationId xmlns:a16="http://schemas.microsoft.com/office/drawing/2014/main" id="{E8B07D75-D77D-46A2-A830-0A2B0DD1BA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8EA0B0F8-1801-443A-8EF8-AE87242A2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C8E6A7D3-641F-411C-9D73-B3D11432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78">
              <a:extLst>
                <a:ext uri="{FF2B5EF4-FFF2-40B4-BE49-F238E27FC236}">
                  <a16:creationId xmlns:a16="http://schemas.microsoft.com/office/drawing/2014/main" id="{9C170EDB-E299-408C-A3F7-17AEE0A6E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79">
              <a:extLst>
                <a:ext uri="{FF2B5EF4-FFF2-40B4-BE49-F238E27FC236}">
                  <a16:creationId xmlns:a16="http://schemas.microsoft.com/office/drawing/2014/main" id="{170CCFD1-D414-4A0B-807E-2C4E8613C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80">
              <a:extLst>
                <a:ext uri="{FF2B5EF4-FFF2-40B4-BE49-F238E27FC236}">
                  <a16:creationId xmlns:a16="http://schemas.microsoft.com/office/drawing/2014/main" id="{6743D347-88D4-4F08-837A-3D7331F7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81">
              <a:extLst>
                <a:ext uri="{FF2B5EF4-FFF2-40B4-BE49-F238E27FC236}">
                  <a16:creationId xmlns:a16="http://schemas.microsoft.com/office/drawing/2014/main" id="{5F50E47F-B7A5-4088-A119-26381330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82">
              <a:extLst>
                <a:ext uri="{FF2B5EF4-FFF2-40B4-BE49-F238E27FC236}">
                  <a16:creationId xmlns:a16="http://schemas.microsoft.com/office/drawing/2014/main" id="{8E8E2898-01BF-4B83-9ABD-8FD71982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065961FE-D749-4AFE-8399-F29B49B0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C5572374-7F55-48C3-B86C-94493025C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5">
              <a:extLst>
                <a:ext uri="{FF2B5EF4-FFF2-40B4-BE49-F238E27FC236}">
                  <a16:creationId xmlns:a16="http://schemas.microsoft.com/office/drawing/2014/main" id="{EE6E687A-76C6-402C-AC69-C9E2E808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6">
              <a:extLst>
                <a:ext uri="{FF2B5EF4-FFF2-40B4-BE49-F238E27FC236}">
                  <a16:creationId xmlns:a16="http://schemas.microsoft.com/office/drawing/2014/main" id="{C8604071-8A77-40E0-8A48-6D2B0C6E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87">
              <a:extLst>
                <a:ext uri="{FF2B5EF4-FFF2-40B4-BE49-F238E27FC236}">
                  <a16:creationId xmlns:a16="http://schemas.microsoft.com/office/drawing/2014/main" id="{27A5F132-8264-4B06-AC59-5F92363E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8">
            <a:extLst>
              <a:ext uri="{FF2B5EF4-FFF2-40B4-BE49-F238E27FC236}">
                <a16:creationId xmlns:a16="http://schemas.microsoft.com/office/drawing/2014/main" id="{5D735177-D385-4539-9ECF-C1F50EAB61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rgbClr val="0D138B">
              <a:alpha val="54000"/>
            </a:srgbClr>
          </a:solidFill>
        </p:grpSpPr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43A0EC5B-0405-4E33-B88C-1F571DA0EA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DBF2B658-4E6D-43D5-8CA1-34F8752E9C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919D7CCC-FFA6-4845-ABAC-7C22201D27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BFC73DD6-B3D5-4014-9F5A-E6D288E6D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8B4532C8-D937-4546-B229-D45895739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E01963F1-EB34-4179-8F6A-EBED856D7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2915E1B1-4851-4DA6-835F-359F28EE9C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75400C06-B8C3-42EA-B20B-29CCF93BAD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80579306-050E-4487-8DD7-6B744B518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4C59004-A339-48E7-9713-B64A639F43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BA3A07F0-BF25-4925-964B-65BAC6AD3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82E3913-E6A2-4494-ADF9-BC2E546344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346C09F0-DC37-41FD-9BCD-8C19D2DD1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6C956008-D343-4B5B-928E-8AAADB4D8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</p:grp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3BC4EC31-C585-441B-ACA5-B474D25EB5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A521EF6C-75DF-4C2A-B90E-A7B75E373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278D0630-538A-4206-AA7F-8A2BC418F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F654651C-E5EE-49E1-BD97-44EC8CA3F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46FF6D6D-D707-47D8-A4F8-5E16FFD73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78AB435F-8DFC-4BC8-BA80-69DB374A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5281A03E-CFFA-4A0C-89B9-65261B99F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32">
              <a:extLst>
                <a:ext uri="{FF2B5EF4-FFF2-40B4-BE49-F238E27FC236}">
                  <a16:creationId xmlns:a16="http://schemas.microsoft.com/office/drawing/2014/main" id="{87852533-8A45-4219-9E90-6CB39539D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2602B8C1-51F2-4EF5-B973-8086560B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A9745E13-0C8E-4826-9A9A-28271B247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0C47EFB-BFE8-411C-B735-E55C6EB9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13160592-4F3D-41CE-B480-8D204425F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E239B787-A429-49E1-A9D2-EEDB9BCA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073927BE-94C1-4F55-A95D-8F4DCFF92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2C846E85-3410-4151-945E-F6E5347F2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Group 42">
            <a:extLst>
              <a:ext uri="{FF2B5EF4-FFF2-40B4-BE49-F238E27FC236}">
                <a16:creationId xmlns:a16="http://schemas.microsoft.com/office/drawing/2014/main" id="{7FF5C7F8-B651-4697-8C07-D33F7C9E0E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148" name="Freeform 43">
              <a:extLst>
                <a:ext uri="{FF2B5EF4-FFF2-40B4-BE49-F238E27FC236}">
                  <a16:creationId xmlns:a16="http://schemas.microsoft.com/office/drawing/2014/main" id="{2E216617-F8F6-4531-B0A3-807D883238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02741B67-9363-48D7-81CA-4B8A3DD06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 45">
              <a:extLst>
                <a:ext uri="{FF2B5EF4-FFF2-40B4-BE49-F238E27FC236}">
                  <a16:creationId xmlns:a16="http://schemas.microsoft.com/office/drawing/2014/main" id="{5453460B-5AC4-4A82-8B92-13FAD730B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5" name="Rectangle 46">
              <a:extLst>
                <a:ext uri="{FF2B5EF4-FFF2-40B4-BE49-F238E27FC236}">
                  <a16:creationId xmlns:a16="http://schemas.microsoft.com/office/drawing/2014/main" id="{D63EEF6F-157A-4F94-909B-0C4CBD3A5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 47">
              <a:extLst>
                <a:ext uri="{FF2B5EF4-FFF2-40B4-BE49-F238E27FC236}">
                  <a16:creationId xmlns:a16="http://schemas.microsoft.com/office/drawing/2014/main" id="{28686BCE-444C-4F37-868C-0F08C24AB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8" name="Rectangle 48">
              <a:extLst>
                <a:ext uri="{FF2B5EF4-FFF2-40B4-BE49-F238E27FC236}">
                  <a16:creationId xmlns:a16="http://schemas.microsoft.com/office/drawing/2014/main" id="{A2CF02D3-EBD0-45A2-AE25-C4A61F772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9" name="Rectangle 49">
              <a:extLst>
                <a:ext uri="{FF2B5EF4-FFF2-40B4-BE49-F238E27FC236}">
                  <a16:creationId xmlns:a16="http://schemas.microsoft.com/office/drawing/2014/main" id="{35B9BAE9-1EA5-484C-8617-9E770165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0" name="Rectangle 50">
              <a:extLst>
                <a:ext uri="{FF2B5EF4-FFF2-40B4-BE49-F238E27FC236}">
                  <a16:creationId xmlns:a16="http://schemas.microsoft.com/office/drawing/2014/main" id="{057D6BC5-2F8E-443A-963C-C880FE96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51">
              <a:extLst>
                <a:ext uri="{FF2B5EF4-FFF2-40B4-BE49-F238E27FC236}">
                  <a16:creationId xmlns:a16="http://schemas.microsoft.com/office/drawing/2014/main" id="{13DBDC71-4214-4F82-8497-DF85AF505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52">
              <a:extLst>
                <a:ext uri="{FF2B5EF4-FFF2-40B4-BE49-F238E27FC236}">
                  <a16:creationId xmlns:a16="http://schemas.microsoft.com/office/drawing/2014/main" id="{DFEB5E48-77D6-45D8-A08A-A0D1F9A5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ectangle 53">
              <a:extLst>
                <a:ext uri="{FF2B5EF4-FFF2-40B4-BE49-F238E27FC236}">
                  <a16:creationId xmlns:a16="http://schemas.microsoft.com/office/drawing/2014/main" id="{5EFD5DB0-23E1-4171-A1AA-E5FE23621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22225B6A-EB5E-4628-8D52-A2CC4FADE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64A949EA-BB22-4D75-93A7-1F9A2CF0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1870C621-1FBD-4048-A502-B8B605410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1FF619FF-8BE9-45DD-A9AE-90073FD30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60">
            <a:extLst>
              <a:ext uri="{FF2B5EF4-FFF2-40B4-BE49-F238E27FC236}">
                <a16:creationId xmlns:a16="http://schemas.microsoft.com/office/drawing/2014/main" id="{F4421648-B553-46CF-B2C7-B12B2658E2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9" name="Freeform 61">
              <a:extLst>
                <a:ext uri="{FF2B5EF4-FFF2-40B4-BE49-F238E27FC236}">
                  <a16:creationId xmlns:a16="http://schemas.microsoft.com/office/drawing/2014/main" id="{81F184BE-2D37-4D87-80F1-B6EE93D71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Freeform 62">
              <a:extLst>
                <a:ext uri="{FF2B5EF4-FFF2-40B4-BE49-F238E27FC236}">
                  <a16:creationId xmlns:a16="http://schemas.microsoft.com/office/drawing/2014/main" id="{189F6261-900E-47F3-AB57-C806CD4E3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63">
              <a:extLst>
                <a:ext uri="{FF2B5EF4-FFF2-40B4-BE49-F238E27FC236}">
                  <a16:creationId xmlns:a16="http://schemas.microsoft.com/office/drawing/2014/main" id="{83B292D4-8163-439D-8FFA-FA7534DBA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64">
              <a:extLst>
                <a:ext uri="{FF2B5EF4-FFF2-40B4-BE49-F238E27FC236}">
                  <a16:creationId xmlns:a16="http://schemas.microsoft.com/office/drawing/2014/main" id="{0EFC841D-CF7F-4783-8BC2-228A3F2DA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65">
              <a:extLst>
                <a:ext uri="{FF2B5EF4-FFF2-40B4-BE49-F238E27FC236}">
                  <a16:creationId xmlns:a16="http://schemas.microsoft.com/office/drawing/2014/main" id="{723A2011-F29A-48A3-935A-4FD5FB8D0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66">
              <a:extLst>
                <a:ext uri="{FF2B5EF4-FFF2-40B4-BE49-F238E27FC236}">
                  <a16:creationId xmlns:a16="http://schemas.microsoft.com/office/drawing/2014/main" id="{2725B6DE-8A1F-4B82-84E3-F376DE74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30F78E37-85E4-4E71-8814-33F439E67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85808C5C-D26C-416F-8616-9B59363D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B688BD45-58E3-48A7-98F2-7819FA6D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70">
              <a:extLst>
                <a:ext uri="{FF2B5EF4-FFF2-40B4-BE49-F238E27FC236}">
                  <a16:creationId xmlns:a16="http://schemas.microsoft.com/office/drawing/2014/main" id="{0C05A15F-02B9-45D3-8930-79D8EB5D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71">
              <a:extLst>
                <a:ext uri="{FF2B5EF4-FFF2-40B4-BE49-F238E27FC236}">
                  <a16:creationId xmlns:a16="http://schemas.microsoft.com/office/drawing/2014/main" id="{99DA9DBD-AC67-4C96-97EA-158F4E9D3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72">
              <a:extLst>
                <a:ext uri="{FF2B5EF4-FFF2-40B4-BE49-F238E27FC236}">
                  <a16:creationId xmlns:a16="http://schemas.microsoft.com/office/drawing/2014/main" id="{56D414DB-6B97-417D-9BB7-255AAE80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593C1AD-3E89-4014-B9E0-60E4EF4F4BCC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82" name="Freeform 95">
            <a:extLst>
              <a:ext uri="{FF2B5EF4-FFF2-40B4-BE49-F238E27FC236}">
                <a16:creationId xmlns:a16="http://schemas.microsoft.com/office/drawing/2014/main" id="{47D10177-B9C2-4115-BEB7-36A0DDE1789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EFB7C45-F117-4C67-A5AF-24859ACFF94E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2F6E38D-B297-40BD-8C07-23630438D355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DAE31BE-AB55-433D-AFF9-B81F1E593BBB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BF705F3-3CDE-4B75-A6EA-B52B44D63D4A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40F55BA-B796-44D1-BE60-8D831BE6A32D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7597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9" y="955344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6">
            <a:extLst>
              <a:ext uri="{FF2B5EF4-FFF2-40B4-BE49-F238E27FC236}">
                <a16:creationId xmlns:a16="http://schemas.microsoft.com/office/drawing/2014/main" id="{04A17346-F5D0-48FA-A9E3-BBFB568544F2}"/>
              </a:ext>
            </a:extLst>
          </p:cNvPr>
          <p:cNvSpPr/>
          <p:nvPr/>
        </p:nvSpPr>
        <p:spPr>
          <a:xfrm>
            <a:off x="577854" y="501511"/>
            <a:ext cx="736220" cy="9665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7" name="Group 75">
            <a:extLst>
              <a:ext uri="{FF2B5EF4-FFF2-40B4-BE49-F238E27FC236}">
                <a16:creationId xmlns:a16="http://schemas.microsoft.com/office/drawing/2014/main" id="{E8B07D75-D77D-46A2-A830-0A2B0DD1BA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8EA0B0F8-1801-443A-8EF8-AE87242A2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C8E6A7D3-641F-411C-9D73-B3D11432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78">
              <a:extLst>
                <a:ext uri="{FF2B5EF4-FFF2-40B4-BE49-F238E27FC236}">
                  <a16:creationId xmlns:a16="http://schemas.microsoft.com/office/drawing/2014/main" id="{9C170EDB-E299-408C-A3F7-17AEE0A6E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79">
              <a:extLst>
                <a:ext uri="{FF2B5EF4-FFF2-40B4-BE49-F238E27FC236}">
                  <a16:creationId xmlns:a16="http://schemas.microsoft.com/office/drawing/2014/main" id="{170CCFD1-D414-4A0B-807E-2C4E8613C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80">
              <a:extLst>
                <a:ext uri="{FF2B5EF4-FFF2-40B4-BE49-F238E27FC236}">
                  <a16:creationId xmlns:a16="http://schemas.microsoft.com/office/drawing/2014/main" id="{6743D347-88D4-4F08-837A-3D7331F7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81">
              <a:extLst>
                <a:ext uri="{FF2B5EF4-FFF2-40B4-BE49-F238E27FC236}">
                  <a16:creationId xmlns:a16="http://schemas.microsoft.com/office/drawing/2014/main" id="{5F50E47F-B7A5-4088-A119-26381330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82">
              <a:extLst>
                <a:ext uri="{FF2B5EF4-FFF2-40B4-BE49-F238E27FC236}">
                  <a16:creationId xmlns:a16="http://schemas.microsoft.com/office/drawing/2014/main" id="{8E8E2898-01BF-4B83-9ABD-8FD71982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065961FE-D749-4AFE-8399-F29B49B0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C5572374-7F55-48C3-B86C-94493025C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5">
              <a:extLst>
                <a:ext uri="{FF2B5EF4-FFF2-40B4-BE49-F238E27FC236}">
                  <a16:creationId xmlns:a16="http://schemas.microsoft.com/office/drawing/2014/main" id="{EE6E687A-76C6-402C-AC69-C9E2E808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6">
              <a:extLst>
                <a:ext uri="{FF2B5EF4-FFF2-40B4-BE49-F238E27FC236}">
                  <a16:creationId xmlns:a16="http://schemas.microsoft.com/office/drawing/2014/main" id="{C8604071-8A77-40E0-8A48-6D2B0C6E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87">
              <a:extLst>
                <a:ext uri="{FF2B5EF4-FFF2-40B4-BE49-F238E27FC236}">
                  <a16:creationId xmlns:a16="http://schemas.microsoft.com/office/drawing/2014/main" id="{27A5F132-8264-4B06-AC59-5F92363E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3BC4EC31-C585-441B-ACA5-B474D25EB5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A521EF6C-75DF-4C2A-B90E-A7B75E373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278D0630-538A-4206-AA7F-8A2BC418F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F654651C-E5EE-49E1-BD97-44EC8CA3F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46FF6D6D-D707-47D8-A4F8-5E16FFD73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78AB435F-8DFC-4BC8-BA80-69DB374A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5281A03E-CFFA-4A0C-89B9-65261B99F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32">
              <a:extLst>
                <a:ext uri="{FF2B5EF4-FFF2-40B4-BE49-F238E27FC236}">
                  <a16:creationId xmlns:a16="http://schemas.microsoft.com/office/drawing/2014/main" id="{87852533-8A45-4219-9E90-6CB39539D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2602B8C1-51F2-4EF5-B973-8086560B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A9745E13-0C8E-4826-9A9A-28271B247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0C47EFB-BFE8-411C-B735-E55C6EB9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13160592-4F3D-41CE-B480-8D204425F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E239B787-A429-49E1-A9D2-EEDB9BCA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073927BE-94C1-4F55-A95D-8F4DCFF92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2C846E85-3410-4151-945E-F6E5347F2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60">
            <a:extLst>
              <a:ext uri="{FF2B5EF4-FFF2-40B4-BE49-F238E27FC236}">
                <a16:creationId xmlns:a16="http://schemas.microsoft.com/office/drawing/2014/main" id="{F4421648-B553-46CF-B2C7-B12B2658E2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9" name="Freeform 61">
              <a:extLst>
                <a:ext uri="{FF2B5EF4-FFF2-40B4-BE49-F238E27FC236}">
                  <a16:creationId xmlns:a16="http://schemas.microsoft.com/office/drawing/2014/main" id="{81F184BE-2D37-4D87-80F1-B6EE93D71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Freeform 62">
              <a:extLst>
                <a:ext uri="{FF2B5EF4-FFF2-40B4-BE49-F238E27FC236}">
                  <a16:creationId xmlns:a16="http://schemas.microsoft.com/office/drawing/2014/main" id="{189F6261-900E-47F3-AB57-C806CD4E3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63">
              <a:extLst>
                <a:ext uri="{FF2B5EF4-FFF2-40B4-BE49-F238E27FC236}">
                  <a16:creationId xmlns:a16="http://schemas.microsoft.com/office/drawing/2014/main" id="{83B292D4-8163-439D-8FFA-FA7534DBA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64">
              <a:extLst>
                <a:ext uri="{FF2B5EF4-FFF2-40B4-BE49-F238E27FC236}">
                  <a16:creationId xmlns:a16="http://schemas.microsoft.com/office/drawing/2014/main" id="{0EFC841D-CF7F-4783-8BC2-228A3F2DA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65">
              <a:extLst>
                <a:ext uri="{FF2B5EF4-FFF2-40B4-BE49-F238E27FC236}">
                  <a16:creationId xmlns:a16="http://schemas.microsoft.com/office/drawing/2014/main" id="{723A2011-F29A-48A3-935A-4FD5FB8D0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66">
              <a:extLst>
                <a:ext uri="{FF2B5EF4-FFF2-40B4-BE49-F238E27FC236}">
                  <a16:creationId xmlns:a16="http://schemas.microsoft.com/office/drawing/2014/main" id="{2725B6DE-8A1F-4B82-84E3-F376DE74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30F78E37-85E4-4E71-8814-33F439E67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85808C5C-D26C-416F-8616-9B59363D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B688BD45-58E3-48A7-98F2-7819FA6D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70">
              <a:extLst>
                <a:ext uri="{FF2B5EF4-FFF2-40B4-BE49-F238E27FC236}">
                  <a16:creationId xmlns:a16="http://schemas.microsoft.com/office/drawing/2014/main" id="{0C05A15F-02B9-45D3-8930-79D8EB5D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71">
              <a:extLst>
                <a:ext uri="{FF2B5EF4-FFF2-40B4-BE49-F238E27FC236}">
                  <a16:creationId xmlns:a16="http://schemas.microsoft.com/office/drawing/2014/main" id="{99DA9DBD-AC67-4C96-97EA-158F4E9D3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72">
              <a:extLst>
                <a:ext uri="{FF2B5EF4-FFF2-40B4-BE49-F238E27FC236}">
                  <a16:creationId xmlns:a16="http://schemas.microsoft.com/office/drawing/2014/main" id="{56D414DB-6B97-417D-9BB7-255AAE80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593C1AD-3E89-4014-B9E0-60E4EF4F4BCC}"/>
              </a:ext>
            </a:extLst>
          </p:cNvPr>
          <p:cNvSpPr/>
          <p:nvPr/>
        </p:nvSpPr>
        <p:spPr>
          <a:xfrm>
            <a:off x="525385" y="996663"/>
            <a:ext cx="825867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182" name="Freeform 95">
            <a:extLst>
              <a:ext uri="{FF2B5EF4-FFF2-40B4-BE49-F238E27FC236}">
                <a16:creationId xmlns:a16="http://schemas.microsoft.com/office/drawing/2014/main" id="{47D10177-B9C2-4115-BEB7-36A0DDE1789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1117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EFB7C45-F117-4C67-A5AF-24859ACFF94E}"/>
              </a:ext>
            </a:extLst>
          </p:cNvPr>
          <p:cNvSpPr/>
          <p:nvPr/>
        </p:nvSpPr>
        <p:spPr>
          <a:xfrm>
            <a:off x="673907" y="293988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2F6E38D-B297-40BD-8C07-23630438D355}"/>
              </a:ext>
            </a:extLst>
          </p:cNvPr>
          <p:cNvSpPr/>
          <p:nvPr/>
        </p:nvSpPr>
        <p:spPr>
          <a:xfrm>
            <a:off x="635811" y="4072742"/>
            <a:ext cx="59503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Wiki page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40F55BA-B796-44D1-BE60-8D831BE6A32D}"/>
              </a:ext>
            </a:extLst>
          </p:cNvPr>
          <p:cNvSpPr/>
          <p:nvPr/>
        </p:nvSpPr>
        <p:spPr>
          <a:xfrm>
            <a:off x="601904" y="1863696"/>
            <a:ext cx="69121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Member did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A0FA1-EF4E-4B06-B438-7196F2CA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237" y="2096773"/>
            <a:ext cx="1857375" cy="3286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AE8CBD-AF65-4BB0-B189-91C09FA7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99" y="2096773"/>
            <a:ext cx="1867343" cy="3305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29FA06-DE6F-49F5-B17F-F56EB6864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887" y="2078189"/>
            <a:ext cx="1867343" cy="33127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28E557-280E-4116-B6A6-E40B42952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512" y="2115893"/>
            <a:ext cx="1851475" cy="3286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767C9D-8595-403A-9D14-4542673A87EB}"/>
              </a:ext>
            </a:extLst>
          </p:cNvPr>
          <p:cNvSpPr txBox="1"/>
          <p:nvPr/>
        </p:nvSpPr>
        <p:spPr>
          <a:xfrm>
            <a:off x="2768232" y="5594879"/>
            <a:ext cx="88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Sign-up</a:t>
            </a:r>
            <a:endParaRPr lang="ko-KR" altLang="en-US" sz="14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A63A6BB-2A70-4541-8127-AADA0394FAD6}"/>
              </a:ext>
            </a:extLst>
          </p:cNvPr>
          <p:cNvSpPr txBox="1"/>
          <p:nvPr/>
        </p:nvSpPr>
        <p:spPr>
          <a:xfrm>
            <a:off x="5181280" y="5575705"/>
            <a:ext cx="68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Login</a:t>
            </a:r>
            <a:endParaRPr lang="ko-KR" altLang="en-US" sz="14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8B794BE-9072-4D03-82B8-FF18747EB8B7}"/>
              </a:ext>
            </a:extLst>
          </p:cNvPr>
          <p:cNvSpPr txBox="1"/>
          <p:nvPr/>
        </p:nvSpPr>
        <p:spPr>
          <a:xfrm>
            <a:off x="7391341" y="5580901"/>
            <a:ext cx="120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Find id/pw</a:t>
            </a:r>
            <a:endParaRPr lang="ko-KR" altLang="en-US" sz="14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AF7CC92-B066-4DB8-9558-4C6A193D5655}"/>
              </a:ext>
            </a:extLst>
          </p:cNvPr>
          <p:cNvSpPr txBox="1"/>
          <p:nvPr/>
        </p:nvSpPr>
        <p:spPr>
          <a:xfrm>
            <a:off x="9615642" y="5575704"/>
            <a:ext cx="157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 category</a:t>
            </a:r>
            <a:endParaRPr lang="ko-KR" alt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21A514-7414-43B6-B382-7C403B00ADB0}"/>
              </a:ext>
            </a:extLst>
          </p:cNvPr>
          <p:cNvSpPr txBox="1"/>
          <p:nvPr/>
        </p:nvSpPr>
        <p:spPr>
          <a:xfrm>
            <a:off x="2223375" y="1223749"/>
            <a:ext cx="254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Membership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778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9" y="955344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6">
            <a:extLst>
              <a:ext uri="{FF2B5EF4-FFF2-40B4-BE49-F238E27FC236}">
                <a16:creationId xmlns:a16="http://schemas.microsoft.com/office/drawing/2014/main" id="{04A17346-F5D0-48FA-A9E3-BBFB568544F2}"/>
              </a:ext>
            </a:extLst>
          </p:cNvPr>
          <p:cNvSpPr/>
          <p:nvPr/>
        </p:nvSpPr>
        <p:spPr>
          <a:xfrm>
            <a:off x="577854" y="501511"/>
            <a:ext cx="736220" cy="9665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7" name="Group 75">
            <a:extLst>
              <a:ext uri="{FF2B5EF4-FFF2-40B4-BE49-F238E27FC236}">
                <a16:creationId xmlns:a16="http://schemas.microsoft.com/office/drawing/2014/main" id="{E8B07D75-D77D-46A2-A830-0A2B0DD1BA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8EA0B0F8-1801-443A-8EF8-AE87242A2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C8E6A7D3-641F-411C-9D73-B3D11432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78">
              <a:extLst>
                <a:ext uri="{FF2B5EF4-FFF2-40B4-BE49-F238E27FC236}">
                  <a16:creationId xmlns:a16="http://schemas.microsoft.com/office/drawing/2014/main" id="{9C170EDB-E299-408C-A3F7-17AEE0A6E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79">
              <a:extLst>
                <a:ext uri="{FF2B5EF4-FFF2-40B4-BE49-F238E27FC236}">
                  <a16:creationId xmlns:a16="http://schemas.microsoft.com/office/drawing/2014/main" id="{170CCFD1-D414-4A0B-807E-2C4E8613C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80">
              <a:extLst>
                <a:ext uri="{FF2B5EF4-FFF2-40B4-BE49-F238E27FC236}">
                  <a16:creationId xmlns:a16="http://schemas.microsoft.com/office/drawing/2014/main" id="{6743D347-88D4-4F08-837A-3D7331F7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81">
              <a:extLst>
                <a:ext uri="{FF2B5EF4-FFF2-40B4-BE49-F238E27FC236}">
                  <a16:creationId xmlns:a16="http://schemas.microsoft.com/office/drawing/2014/main" id="{5F50E47F-B7A5-4088-A119-26381330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82">
              <a:extLst>
                <a:ext uri="{FF2B5EF4-FFF2-40B4-BE49-F238E27FC236}">
                  <a16:creationId xmlns:a16="http://schemas.microsoft.com/office/drawing/2014/main" id="{8E8E2898-01BF-4B83-9ABD-8FD71982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065961FE-D749-4AFE-8399-F29B49B0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C5572374-7F55-48C3-B86C-94493025C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5">
              <a:extLst>
                <a:ext uri="{FF2B5EF4-FFF2-40B4-BE49-F238E27FC236}">
                  <a16:creationId xmlns:a16="http://schemas.microsoft.com/office/drawing/2014/main" id="{EE6E687A-76C6-402C-AC69-C9E2E808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6">
              <a:extLst>
                <a:ext uri="{FF2B5EF4-FFF2-40B4-BE49-F238E27FC236}">
                  <a16:creationId xmlns:a16="http://schemas.microsoft.com/office/drawing/2014/main" id="{C8604071-8A77-40E0-8A48-6D2B0C6E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87">
              <a:extLst>
                <a:ext uri="{FF2B5EF4-FFF2-40B4-BE49-F238E27FC236}">
                  <a16:creationId xmlns:a16="http://schemas.microsoft.com/office/drawing/2014/main" id="{27A5F132-8264-4B06-AC59-5F92363E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3BC4EC31-C585-441B-ACA5-B474D25EB5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A521EF6C-75DF-4C2A-B90E-A7B75E373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278D0630-538A-4206-AA7F-8A2BC418F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F654651C-E5EE-49E1-BD97-44EC8CA3F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46FF6D6D-D707-47D8-A4F8-5E16FFD73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78AB435F-8DFC-4BC8-BA80-69DB374A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5281A03E-CFFA-4A0C-89B9-65261B99F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32">
              <a:extLst>
                <a:ext uri="{FF2B5EF4-FFF2-40B4-BE49-F238E27FC236}">
                  <a16:creationId xmlns:a16="http://schemas.microsoft.com/office/drawing/2014/main" id="{87852533-8A45-4219-9E90-6CB39539D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2602B8C1-51F2-4EF5-B973-8086560B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A9745E13-0C8E-4826-9A9A-28271B247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0C47EFB-BFE8-411C-B735-E55C6EB9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13160592-4F3D-41CE-B480-8D204425F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E239B787-A429-49E1-A9D2-EEDB9BCA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073927BE-94C1-4F55-A95D-8F4DCFF92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2C846E85-3410-4151-945E-F6E5347F2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60">
            <a:extLst>
              <a:ext uri="{FF2B5EF4-FFF2-40B4-BE49-F238E27FC236}">
                <a16:creationId xmlns:a16="http://schemas.microsoft.com/office/drawing/2014/main" id="{F4421648-B553-46CF-B2C7-B12B2658E2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9" name="Freeform 61">
              <a:extLst>
                <a:ext uri="{FF2B5EF4-FFF2-40B4-BE49-F238E27FC236}">
                  <a16:creationId xmlns:a16="http://schemas.microsoft.com/office/drawing/2014/main" id="{81F184BE-2D37-4D87-80F1-B6EE93D71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Freeform 62">
              <a:extLst>
                <a:ext uri="{FF2B5EF4-FFF2-40B4-BE49-F238E27FC236}">
                  <a16:creationId xmlns:a16="http://schemas.microsoft.com/office/drawing/2014/main" id="{189F6261-900E-47F3-AB57-C806CD4E3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63">
              <a:extLst>
                <a:ext uri="{FF2B5EF4-FFF2-40B4-BE49-F238E27FC236}">
                  <a16:creationId xmlns:a16="http://schemas.microsoft.com/office/drawing/2014/main" id="{83B292D4-8163-439D-8FFA-FA7534DBA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64">
              <a:extLst>
                <a:ext uri="{FF2B5EF4-FFF2-40B4-BE49-F238E27FC236}">
                  <a16:creationId xmlns:a16="http://schemas.microsoft.com/office/drawing/2014/main" id="{0EFC841D-CF7F-4783-8BC2-228A3F2DA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65">
              <a:extLst>
                <a:ext uri="{FF2B5EF4-FFF2-40B4-BE49-F238E27FC236}">
                  <a16:creationId xmlns:a16="http://schemas.microsoft.com/office/drawing/2014/main" id="{723A2011-F29A-48A3-935A-4FD5FB8D0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66">
              <a:extLst>
                <a:ext uri="{FF2B5EF4-FFF2-40B4-BE49-F238E27FC236}">
                  <a16:creationId xmlns:a16="http://schemas.microsoft.com/office/drawing/2014/main" id="{2725B6DE-8A1F-4B82-84E3-F376DE74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30F78E37-85E4-4E71-8814-33F439E67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85808C5C-D26C-416F-8616-9B59363D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B688BD45-58E3-48A7-98F2-7819FA6D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70">
              <a:extLst>
                <a:ext uri="{FF2B5EF4-FFF2-40B4-BE49-F238E27FC236}">
                  <a16:creationId xmlns:a16="http://schemas.microsoft.com/office/drawing/2014/main" id="{0C05A15F-02B9-45D3-8930-79D8EB5D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71">
              <a:extLst>
                <a:ext uri="{FF2B5EF4-FFF2-40B4-BE49-F238E27FC236}">
                  <a16:creationId xmlns:a16="http://schemas.microsoft.com/office/drawing/2014/main" id="{99DA9DBD-AC67-4C96-97EA-158F4E9D3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72">
              <a:extLst>
                <a:ext uri="{FF2B5EF4-FFF2-40B4-BE49-F238E27FC236}">
                  <a16:creationId xmlns:a16="http://schemas.microsoft.com/office/drawing/2014/main" id="{56D414DB-6B97-417D-9BB7-255AAE80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593C1AD-3E89-4014-B9E0-60E4EF4F4BCC}"/>
              </a:ext>
            </a:extLst>
          </p:cNvPr>
          <p:cNvSpPr/>
          <p:nvPr/>
        </p:nvSpPr>
        <p:spPr>
          <a:xfrm>
            <a:off x="525385" y="996663"/>
            <a:ext cx="825867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182" name="Freeform 95">
            <a:extLst>
              <a:ext uri="{FF2B5EF4-FFF2-40B4-BE49-F238E27FC236}">
                <a16:creationId xmlns:a16="http://schemas.microsoft.com/office/drawing/2014/main" id="{47D10177-B9C2-4115-BEB7-36A0DDE1789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1117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EFB7C45-F117-4C67-A5AF-24859ACFF94E}"/>
              </a:ext>
            </a:extLst>
          </p:cNvPr>
          <p:cNvSpPr/>
          <p:nvPr/>
        </p:nvSpPr>
        <p:spPr>
          <a:xfrm>
            <a:off x="673907" y="293988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2F6E38D-B297-40BD-8C07-23630438D355}"/>
              </a:ext>
            </a:extLst>
          </p:cNvPr>
          <p:cNvSpPr/>
          <p:nvPr/>
        </p:nvSpPr>
        <p:spPr>
          <a:xfrm>
            <a:off x="635811" y="4072742"/>
            <a:ext cx="59503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Wiki page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40F55BA-B796-44D1-BE60-8D831BE6A32D}"/>
              </a:ext>
            </a:extLst>
          </p:cNvPr>
          <p:cNvSpPr/>
          <p:nvPr/>
        </p:nvSpPr>
        <p:spPr>
          <a:xfrm>
            <a:off x="601904" y="1863696"/>
            <a:ext cx="69121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Member did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67C9D-8595-403A-9D14-4542673A87EB}"/>
              </a:ext>
            </a:extLst>
          </p:cNvPr>
          <p:cNvSpPr txBox="1"/>
          <p:nvPr/>
        </p:nvSpPr>
        <p:spPr>
          <a:xfrm>
            <a:off x="2341444" y="5575703"/>
            <a:ext cx="183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 information</a:t>
            </a:r>
            <a:endParaRPr lang="ko-KR" altLang="en-US" sz="14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A63A6BB-2A70-4541-8127-AADA0394FAD6}"/>
              </a:ext>
            </a:extLst>
          </p:cNvPr>
          <p:cNvSpPr txBox="1"/>
          <p:nvPr/>
        </p:nvSpPr>
        <p:spPr>
          <a:xfrm>
            <a:off x="5246135" y="5591570"/>
            <a:ext cx="68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List </a:t>
            </a:r>
            <a:endParaRPr lang="ko-KR" altLang="en-US" sz="14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8B794BE-9072-4D03-82B8-FF18747EB8B7}"/>
              </a:ext>
            </a:extLst>
          </p:cNvPr>
          <p:cNvSpPr txBox="1"/>
          <p:nvPr/>
        </p:nvSpPr>
        <p:spPr>
          <a:xfrm>
            <a:off x="7391341" y="5580901"/>
            <a:ext cx="120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Add cloth</a:t>
            </a:r>
            <a:endParaRPr lang="ko-KR" altLang="en-US" sz="14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AF7CC92-B066-4DB8-9558-4C6A193D5655}"/>
              </a:ext>
            </a:extLst>
          </p:cNvPr>
          <p:cNvSpPr txBox="1"/>
          <p:nvPr/>
        </p:nvSpPr>
        <p:spPr>
          <a:xfrm>
            <a:off x="9710758" y="5571872"/>
            <a:ext cx="157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Add picture</a:t>
            </a:r>
            <a:endParaRPr lang="ko-KR" altLang="en-US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BC474C-D449-43FB-9AEE-644C861B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02" y="1830707"/>
            <a:ext cx="1967321" cy="3491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8AC0E3-BBEB-4A76-9763-5EF34797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708" y="1830707"/>
            <a:ext cx="1967321" cy="3518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E17DAC-2214-4C86-A78E-3A1841C60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14" y="1843548"/>
            <a:ext cx="1967321" cy="34928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24FFC-7B15-40D3-BC00-F2EE2822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8053" y="1863696"/>
            <a:ext cx="1934536" cy="34710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D6B5D7-484B-44BF-BC44-2043E99C79BA}"/>
              </a:ext>
            </a:extLst>
          </p:cNvPr>
          <p:cNvSpPr txBox="1"/>
          <p:nvPr/>
        </p:nvSpPr>
        <p:spPr>
          <a:xfrm>
            <a:off x="2223375" y="1223749"/>
            <a:ext cx="254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Clothes Management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7769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9" y="955344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6">
            <a:extLst>
              <a:ext uri="{FF2B5EF4-FFF2-40B4-BE49-F238E27FC236}">
                <a16:creationId xmlns:a16="http://schemas.microsoft.com/office/drawing/2014/main" id="{04A17346-F5D0-48FA-A9E3-BBFB568544F2}"/>
              </a:ext>
            </a:extLst>
          </p:cNvPr>
          <p:cNvSpPr/>
          <p:nvPr/>
        </p:nvSpPr>
        <p:spPr>
          <a:xfrm>
            <a:off x="577854" y="501511"/>
            <a:ext cx="736220" cy="9665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7" name="Group 75">
            <a:extLst>
              <a:ext uri="{FF2B5EF4-FFF2-40B4-BE49-F238E27FC236}">
                <a16:creationId xmlns:a16="http://schemas.microsoft.com/office/drawing/2014/main" id="{E8B07D75-D77D-46A2-A830-0A2B0DD1BA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8EA0B0F8-1801-443A-8EF8-AE87242A2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C8E6A7D3-641F-411C-9D73-B3D11432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78">
              <a:extLst>
                <a:ext uri="{FF2B5EF4-FFF2-40B4-BE49-F238E27FC236}">
                  <a16:creationId xmlns:a16="http://schemas.microsoft.com/office/drawing/2014/main" id="{9C170EDB-E299-408C-A3F7-17AEE0A6E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79">
              <a:extLst>
                <a:ext uri="{FF2B5EF4-FFF2-40B4-BE49-F238E27FC236}">
                  <a16:creationId xmlns:a16="http://schemas.microsoft.com/office/drawing/2014/main" id="{170CCFD1-D414-4A0B-807E-2C4E8613C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80">
              <a:extLst>
                <a:ext uri="{FF2B5EF4-FFF2-40B4-BE49-F238E27FC236}">
                  <a16:creationId xmlns:a16="http://schemas.microsoft.com/office/drawing/2014/main" id="{6743D347-88D4-4F08-837A-3D7331F7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81">
              <a:extLst>
                <a:ext uri="{FF2B5EF4-FFF2-40B4-BE49-F238E27FC236}">
                  <a16:creationId xmlns:a16="http://schemas.microsoft.com/office/drawing/2014/main" id="{5F50E47F-B7A5-4088-A119-26381330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82">
              <a:extLst>
                <a:ext uri="{FF2B5EF4-FFF2-40B4-BE49-F238E27FC236}">
                  <a16:creationId xmlns:a16="http://schemas.microsoft.com/office/drawing/2014/main" id="{8E8E2898-01BF-4B83-9ABD-8FD71982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065961FE-D749-4AFE-8399-F29B49B0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C5572374-7F55-48C3-B86C-94493025C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5">
              <a:extLst>
                <a:ext uri="{FF2B5EF4-FFF2-40B4-BE49-F238E27FC236}">
                  <a16:creationId xmlns:a16="http://schemas.microsoft.com/office/drawing/2014/main" id="{EE6E687A-76C6-402C-AC69-C9E2E808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6">
              <a:extLst>
                <a:ext uri="{FF2B5EF4-FFF2-40B4-BE49-F238E27FC236}">
                  <a16:creationId xmlns:a16="http://schemas.microsoft.com/office/drawing/2014/main" id="{C8604071-8A77-40E0-8A48-6D2B0C6E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87">
              <a:extLst>
                <a:ext uri="{FF2B5EF4-FFF2-40B4-BE49-F238E27FC236}">
                  <a16:creationId xmlns:a16="http://schemas.microsoft.com/office/drawing/2014/main" id="{27A5F132-8264-4B06-AC59-5F92363ED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25">
            <a:extLst>
              <a:ext uri="{FF2B5EF4-FFF2-40B4-BE49-F238E27FC236}">
                <a16:creationId xmlns:a16="http://schemas.microsoft.com/office/drawing/2014/main" id="{3BC4EC31-C585-441B-ACA5-B474D25EB5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A521EF6C-75DF-4C2A-B90E-A7B75E373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278D0630-538A-4206-AA7F-8A2BC418F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F654651C-E5EE-49E1-BD97-44EC8CA3F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46FF6D6D-D707-47D8-A4F8-5E16FFD73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78AB435F-8DFC-4BC8-BA80-69DB374A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5281A03E-CFFA-4A0C-89B9-65261B99F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32">
              <a:extLst>
                <a:ext uri="{FF2B5EF4-FFF2-40B4-BE49-F238E27FC236}">
                  <a16:creationId xmlns:a16="http://schemas.microsoft.com/office/drawing/2014/main" id="{87852533-8A45-4219-9E90-6CB39539D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2602B8C1-51F2-4EF5-B973-8086560B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A9745E13-0C8E-4826-9A9A-28271B247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0C47EFB-BFE8-411C-B735-E55C6EB9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13160592-4F3D-41CE-B480-8D204425F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E239B787-A429-49E1-A9D2-EEDB9BCA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38">
              <a:extLst>
                <a:ext uri="{FF2B5EF4-FFF2-40B4-BE49-F238E27FC236}">
                  <a16:creationId xmlns:a16="http://schemas.microsoft.com/office/drawing/2014/main" id="{073927BE-94C1-4F55-A95D-8F4DCFF92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2C846E85-3410-4151-945E-F6E5347F2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60">
            <a:extLst>
              <a:ext uri="{FF2B5EF4-FFF2-40B4-BE49-F238E27FC236}">
                <a16:creationId xmlns:a16="http://schemas.microsoft.com/office/drawing/2014/main" id="{F4421648-B553-46CF-B2C7-B12B2658E2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9" name="Freeform 61">
              <a:extLst>
                <a:ext uri="{FF2B5EF4-FFF2-40B4-BE49-F238E27FC236}">
                  <a16:creationId xmlns:a16="http://schemas.microsoft.com/office/drawing/2014/main" id="{81F184BE-2D37-4D87-80F1-B6EE93D71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Freeform 62">
              <a:extLst>
                <a:ext uri="{FF2B5EF4-FFF2-40B4-BE49-F238E27FC236}">
                  <a16:creationId xmlns:a16="http://schemas.microsoft.com/office/drawing/2014/main" id="{189F6261-900E-47F3-AB57-C806CD4E3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63">
              <a:extLst>
                <a:ext uri="{FF2B5EF4-FFF2-40B4-BE49-F238E27FC236}">
                  <a16:creationId xmlns:a16="http://schemas.microsoft.com/office/drawing/2014/main" id="{83B292D4-8163-439D-8FFA-FA7534DBA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64">
              <a:extLst>
                <a:ext uri="{FF2B5EF4-FFF2-40B4-BE49-F238E27FC236}">
                  <a16:creationId xmlns:a16="http://schemas.microsoft.com/office/drawing/2014/main" id="{0EFC841D-CF7F-4783-8BC2-228A3F2DA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65">
              <a:extLst>
                <a:ext uri="{FF2B5EF4-FFF2-40B4-BE49-F238E27FC236}">
                  <a16:creationId xmlns:a16="http://schemas.microsoft.com/office/drawing/2014/main" id="{723A2011-F29A-48A3-935A-4FD5FB8D0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66">
              <a:extLst>
                <a:ext uri="{FF2B5EF4-FFF2-40B4-BE49-F238E27FC236}">
                  <a16:creationId xmlns:a16="http://schemas.microsoft.com/office/drawing/2014/main" id="{2725B6DE-8A1F-4B82-84E3-F376DE74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30F78E37-85E4-4E71-8814-33F439E67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85808C5C-D26C-416F-8616-9B59363D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B688BD45-58E3-48A7-98F2-7819FA6D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70">
              <a:extLst>
                <a:ext uri="{FF2B5EF4-FFF2-40B4-BE49-F238E27FC236}">
                  <a16:creationId xmlns:a16="http://schemas.microsoft.com/office/drawing/2014/main" id="{0C05A15F-02B9-45D3-8930-79D8EB5D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71">
              <a:extLst>
                <a:ext uri="{FF2B5EF4-FFF2-40B4-BE49-F238E27FC236}">
                  <a16:creationId xmlns:a16="http://schemas.microsoft.com/office/drawing/2014/main" id="{99DA9DBD-AC67-4C96-97EA-158F4E9D3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72">
              <a:extLst>
                <a:ext uri="{FF2B5EF4-FFF2-40B4-BE49-F238E27FC236}">
                  <a16:creationId xmlns:a16="http://schemas.microsoft.com/office/drawing/2014/main" id="{56D414DB-6B97-417D-9BB7-255AAE80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593C1AD-3E89-4014-B9E0-60E4EF4F4BCC}"/>
              </a:ext>
            </a:extLst>
          </p:cNvPr>
          <p:cNvSpPr/>
          <p:nvPr/>
        </p:nvSpPr>
        <p:spPr>
          <a:xfrm>
            <a:off x="525385" y="996663"/>
            <a:ext cx="825867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182" name="Freeform 95">
            <a:extLst>
              <a:ext uri="{FF2B5EF4-FFF2-40B4-BE49-F238E27FC236}">
                <a16:creationId xmlns:a16="http://schemas.microsoft.com/office/drawing/2014/main" id="{47D10177-B9C2-4115-BEB7-36A0DDE1789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1117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EFB7C45-F117-4C67-A5AF-24859ACFF94E}"/>
              </a:ext>
            </a:extLst>
          </p:cNvPr>
          <p:cNvSpPr/>
          <p:nvPr/>
        </p:nvSpPr>
        <p:spPr>
          <a:xfrm>
            <a:off x="673907" y="293988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2F6E38D-B297-40BD-8C07-23630438D355}"/>
              </a:ext>
            </a:extLst>
          </p:cNvPr>
          <p:cNvSpPr/>
          <p:nvPr/>
        </p:nvSpPr>
        <p:spPr>
          <a:xfrm>
            <a:off x="635811" y="4072742"/>
            <a:ext cx="59503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Wiki page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40F55BA-B796-44D1-BE60-8D831BE6A32D}"/>
              </a:ext>
            </a:extLst>
          </p:cNvPr>
          <p:cNvSpPr/>
          <p:nvPr/>
        </p:nvSpPr>
        <p:spPr>
          <a:xfrm>
            <a:off x="601904" y="1863696"/>
            <a:ext cx="69121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Member did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67C9D-8595-403A-9D14-4542673A87EB}"/>
              </a:ext>
            </a:extLst>
          </p:cNvPr>
          <p:cNvSpPr txBox="1"/>
          <p:nvPr/>
        </p:nvSpPr>
        <p:spPr>
          <a:xfrm>
            <a:off x="2627473" y="5567128"/>
            <a:ext cx="111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Cloth list</a:t>
            </a:r>
            <a:endParaRPr lang="ko-KR" altLang="en-US" sz="14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A63A6BB-2A70-4541-8127-AADA0394FAD6}"/>
              </a:ext>
            </a:extLst>
          </p:cNvPr>
          <p:cNvSpPr txBox="1"/>
          <p:nvPr/>
        </p:nvSpPr>
        <p:spPr>
          <a:xfrm>
            <a:off x="5114010" y="5567127"/>
            <a:ext cx="849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Model </a:t>
            </a:r>
            <a:endParaRPr lang="ko-KR" altLang="en-US" sz="14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8B794BE-9072-4D03-82B8-FF18747EB8B7}"/>
              </a:ext>
            </a:extLst>
          </p:cNvPr>
          <p:cNvSpPr txBox="1"/>
          <p:nvPr/>
        </p:nvSpPr>
        <p:spPr>
          <a:xfrm>
            <a:off x="7565716" y="5567126"/>
            <a:ext cx="95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Reset</a:t>
            </a:r>
            <a:endParaRPr lang="ko-KR" altLang="en-US" sz="14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AF7CC92-B066-4DB8-9558-4C6A193D5655}"/>
              </a:ext>
            </a:extLst>
          </p:cNvPr>
          <p:cNvSpPr txBox="1"/>
          <p:nvPr/>
        </p:nvSpPr>
        <p:spPr>
          <a:xfrm>
            <a:off x="9710758" y="5571872"/>
            <a:ext cx="157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Change face</a:t>
            </a:r>
            <a:endParaRPr lang="ko-KR" altLang="en-US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14BC9-E32B-4915-A537-999C834D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02" y="2200845"/>
            <a:ext cx="1838603" cy="32175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01CE3A-A094-4993-9A5A-2218E782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34" y="2179899"/>
            <a:ext cx="1814513" cy="3238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521E70-C058-4B8D-922B-D2CE8D60E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038" y="2173120"/>
            <a:ext cx="1814514" cy="32452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08788C-C69A-4673-9507-C909D84A3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325" y="2204944"/>
            <a:ext cx="1802903" cy="320935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69A5BC3-B179-4883-AE98-E1216C667DDC}"/>
              </a:ext>
            </a:extLst>
          </p:cNvPr>
          <p:cNvSpPr txBox="1"/>
          <p:nvPr/>
        </p:nvSpPr>
        <p:spPr>
          <a:xfrm>
            <a:off x="2223375" y="1223749"/>
            <a:ext cx="254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Cody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325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FFFFF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926956" y="1530533"/>
              <a:ext cx="2224073" cy="4763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129788" y="1194207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prstClr val="white"/>
                  </a:solidFill>
                </a:rPr>
                <a:t>유정재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926956" y="1688477"/>
              <a:ext cx="2433152" cy="1043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&lt;Joint Part&gt;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Coding of xml file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   and java file.</a:t>
              </a: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16A6217-41D2-4BB2-86FC-B4662D50F240}"/>
              </a:ext>
            </a:extLst>
          </p:cNvPr>
          <p:cNvSpPr/>
          <p:nvPr/>
        </p:nvSpPr>
        <p:spPr>
          <a:xfrm>
            <a:off x="4458141" y="1530533"/>
            <a:ext cx="2224073" cy="47636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03">
            <a:extLst>
              <a:ext uri="{FF2B5EF4-FFF2-40B4-BE49-F238E27FC236}">
                <a16:creationId xmlns:a16="http://schemas.microsoft.com/office/drawing/2014/main" id="{0F33EE43-C85B-487D-B93C-19A93CA1DCD0}"/>
              </a:ext>
            </a:extLst>
          </p:cNvPr>
          <p:cNvSpPr/>
          <p:nvPr/>
        </p:nvSpPr>
        <p:spPr>
          <a:xfrm>
            <a:off x="4660973" y="1194207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/>
                </a:solidFill>
              </a:rPr>
              <a:t>임홍재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96AB114-7DFA-4645-BC18-3379271182EE}"/>
              </a:ext>
            </a:extLst>
          </p:cNvPr>
          <p:cNvSpPr/>
          <p:nvPr/>
        </p:nvSpPr>
        <p:spPr>
          <a:xfrm>
            <a:off x="6952908" y="1530533"/>
            <a:ext cx="2224073" cy="47636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모서리가 둥근 직사각형 103">
            <a:extLst>
              <a:ext uri="{FF2B5EF4-FFF2-40B4-BE49-F238E27FC236}">
                <a16:creationId xmlns:a16="http://schemas.microsoft.com/office/drawing/2014/main" id="{0FB81E17-7A70-4B00-901A-673E697E1517}"/>
              </a:ext>
            </a:extLst>
          </p:cNvPr>
          <p:cNvSpPr/>
          <p:nvPr/>
        </p:nvSpPr>
        <p:spPr>
          <a:xfrm>
            <a:off x="7155740" y="1194207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김준호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428988-1FF3-4C79-835C-02F7BDBA525F}"/>
              </a:ext>
            </a:extLst>
          </p:cNvPr>
          <p:cNvSpPr/>
          <p:nvPr/>
        </p:nvSpPr>
        <p:spPr>
          <a:xfrm>
            <a:off x="9477846" y="1530533"/>
            <a:ext cx="2224073" cy="47636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6" name="모서리가 둥근 직사각형 103">
            <a:extLst>
              <a:ext uri="{FF2B5EF4-FFF2-40B4-BE49-F238E27FC236}">
                <a16:creationId xmlns:a16="http://schemas.microsoft.com/office/drawing/2014/main" id="{D5B26246-6058-4B87-9559-F52E422E6813}"/>
              </a:ext>
            </a:extLst>
          </p:cNvPr>
          <p:cNvSpPr/>
          <p:nvPr/>
        </p:nvSpPr>
        <p:spPr>
          <a:xfrm>
            <a:off x="9680678" y="1194207"/>
            <a:ext cx="1818407" cy="494270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white"/>
                </a:solidFill>
              </a:rPr>
              <a:t>이철순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C684B47-CFF8-4897-B29C-5727BBEA04D8}"/>
              </a:ext>
            </a:extLst>
          </p:cNvPr>
          <p:cNvSpPr/>
          <p:nvPr/>
        </p:nvSpPr>
        <p:spPr>
          <a:xfrm>
            <a:off x="4451894" y="1699349"/>
            <a:ext cx="2224073" cy="104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&lt;Joint Part&gt;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 of xml file and java file.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676BCE1-E66E-4373-B759-FD35D03DC252}"/>
              </a:ext>
            </a:extLst>
          </p:cNvPr>
          <p:cNvSpPr/>
          <p:nvPr/>
        </p:nvSpPr>
        <p:spPr>
          <a:xfrm>
            <a:off x="6946661" y="1688477"/>
            <a:ext cx="2224073" cy="104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&lt;Joint Part&gt;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 of xml file and java file.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00E8028-927E-469D-B01A-265FB1154B9C}"/>
              </a:ext>
            </a:extLst>
          </p:cNvPr>
          <p:cNvSpPr/>
          <p:nvPr/>
        </p:nvSpPr>
        <p:spPr>
          <a:xfrm>
            <a:off x="9477846" y="1678773"/>
            <a:ext cx="2224073" cy="104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&lt;Joint Part&gt;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 of xml file and java file.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D98E8B6-C1DB-4D2E-9080-D6854D78B2FB}"/>
              </a:ext>
            </a:extLst>
          </p:cNvPr>
          <p:cNvSpPr/>
          <p:nvPr/>
        </p:nvSpPr>
        <p:spPr>
          <a:xfrm>
            <a:off x="1926956" y="3803752"/>
            <a:ext cx="2433152" cy="1366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&lt;Individual Part&gt;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Firebase construction and integration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(all parts of database)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D114522-1BD6-414C-BBA9-1A405DE75238}"/>
              </a:ext>
            </a:extLst>
          </p:cNvPr>
          <p:cNvSpPr/>
          <p:nvPr/>
        </p:nvSpPr>
        <p:spPr>
          <a:xfrm>
            <a:off x="4451894" y="3802122"/>
            <a:ext cx="2224073" cy="1366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&lt;Individual Part&gt;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Implementation of image processing.</a:t>
            </a:r>
          </a:p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(grab cut)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22AF5AE-CE85-418E-B976-89D94E5A43ED}"/>
              </a:ext>
            </a:extLst>
          </p:cNvPr>
          <p:cNvSpPr/>
          <p:nvPr/>
        </p:nvSpPr>
        <p:spPr>
          <a:xfrm>
            <a:off x="6959155" y="3791717"/>
            <a:ext cx="2224073" cy="2402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&lt;Individual Part&gt;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All design parts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Manage wiki page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Proposal ppt 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E3B3C7E-EAEA-4A7E-8CE8-D12E4134B0A5}"/>
              </a:ext>
            </a:extLst>
          </p:cNvPr>
          <p:cNvSpPr/>
          <p:nvPr/>
        </p:nvSpPr>
        <p:spPr>
          <a:xfrm>
            <a:off x="9471599" y="3793931"/>
            <a:ext cx="2224073" cy="2012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&lt;Individual Part&gt;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Picture upload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model function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Connect all activities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Progress ppt</a:t>
            </a:r>
          </a:p>
        </p:txBody>
      </p:sp>
      <p:sp>
        <p:nvSpPr>
          <p:cNvPr id="101" name="모서리가 둥근 직사각형 6">
            <a:extLst>
              <a:ext uri="{FF2B5EF4-FFF2-40B4-BE49-F238E27FC236}">
                <a16:creationId xmlns:a16="http://schemas.microsoft.com/office/drawing/2014/main" id="{E7FABBFD-7A4A-4CA4-8D24-39D1D1E30E9D}"/>
              </a:ext>
            </a:extLst>
          </p:cNvPr>
          <p:cNvSpPr/>
          <p:nvPr/>
        </p:nvSpPr>
        <p:spPr>
          <a:xfrm>
            <a:off x="577854" y="1377239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2" name="Group 75">
            <a:extLst>
              <a:ext uri="{FF2B5EF4-FFF2-40B4-BE49-F238E27FC236}">
                <a16:creationId xmlns:a16="http://schemas.microsoft.com/office/drawing/2014/main" id="{7C4F008B-8B6F-4242-B826-6D83DE33D1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106" name="Freeform 76">
              <a:extLst>
                <a:ext uri="{FF2B5EF4-FFF2-40B4-BE49-F238E27FC236}">
                  <a16:creationId xmlns:a16="http://schemas.microsoft.com/office/drawing/2014/main" id="{CD4ED84D-222A-4BD5-BDF6-D6640278E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Freeform 77">
              <a:extLst>
                <a:ext uri="{FF2B5EF4-FFF2-40B4-BE49-F238E27FC236}">
                  <a16:creationId xmlns:a16="http://schemas.microsoft.com/office/drawing/2014/main" id="{3E614CAC-DFFA-404B-9AF5-A7DE4707C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Rectangle 78">
              <a:extLst>
                <a:ext uri="{FF2B5EF4-FFF2-40B4-BE49-F238E27FC236}">
                  <a16:creationId xmlns:a16="http://schemas.microsoft.com/office/drawing/2014/main" id="{7453CABB-EC73-419C-B8A2-5E2F709A3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79">
              <a:extLst>
                <a:ext uri="{FF2B5EF4-FFF2-40B4-BE49-F238E27FC236}">
                  <a16:creationId xmlns:a16="http://schemas.microsoft.com/office/drawing/2014/main" id="{C400B0CB-B115-499C-A744-0519BA15C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7" name="Rectangle 80">
              <a:extLst>
                <a:ext uri="{FF2B5EF4-FFF2-40B4-BE49-F238E27FC236}">
                  <a16:creationId xmlns:a16="http://schemas.microsoft.com/office/drawing/2014/main" id="{3D487296-4BFE-4D0A-9FFD-8FACDD397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8" name="Rectangle 81">
              <a:extLst>
                <a:ext uri="{FF2B5EF4-FFF2-40B4-BE49-F238E27FC236}">
                  <a16:creationId xmlns:a16="http://schemas.microsoft.com/office/drawing/2014/main" id="{D9A23751-6651-4AF2-A347-3F65F6E1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82">
              <a:extLst>
                <a:ext uri="{FF2B5EF4-FFF2-40B4-BE49-F238E27FC236}">
                  <a16:creationId xmlns:a16="http://schemas.microsoft.com/office/drawing/2014/main" id="{8D1134CF-0605-425D-ACB9-EA0109FE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83">
              <a:extLst>
                <a:ext uri="{FF2B5EF4-FFF2-40B4-BE49-F238E27FC236}">
                  <a16:creationId xmlns:a16="http://schemas.microsoft.com/office/drawing/2014/main" id="{06CD6F29-4F4C-4CAD-BA71-27AFBD371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2" name="Rectangle 84">
              <a:extLst>
                <a:ext uri="{FF2B5EF4-FFF2-40B4-BE49-F238E27FC236}">
                  <a16:creationId xmlns:a16="http://schemas.microsoft.com/office/drawing/2014/main" id="{6305145A-B3A9-495D-8D85-8EF313F98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85">
              <a:extLst>
                <a:ext uri="{FF2B5EF4-FFF2-40B4-BE49-F238E27FC236}">
                  <a16:creationId xmlns:a16="http://schemas.microsoft.com/office/drawing/2014/main" id="{4996E12C-F7FF-4E6C-BD66-ECB2BCD18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Rectangle 86">
              <a:extLst>
                <a:ext uri="{FF2B5EF4-FFF2-40B4-BE49-F238E27FC236}">
                  <a16:creationId xmlns:a16="http://schemas.microsoft.com/office/drawing/2014/main" id="{F253CC14-45E3-4593-84C0-950FE95CC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Rectangle 87">
              <a:extLst>
                <a:ext uri="{FF2B5EF4-FFF2-40B4-BE49-F238E27FC236}">
                  <a16:creationId xmlns:a16="http://schemas.microsoft.com/office/drawing/2014/main" id="{9C772EC7-759D-4E66-BC0B-A8CB9DCE3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roup 25">
            <a:extLst>
              <a:ext uri="{FF2B5EF4-FFF2-40B4-BE49-F238E27FC236}">
                <a16:creationId xmlns:a16="http://schemas.microsoft.com/office/drawing/2014/main" id="{E1C48579-4F89-49AF-A57C-0C0F1D6187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8B9F981F-D218-47A3-9349-37C75536F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403C59BF-8F67-4612-B498-0A95EE4A3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196E8D58-ABDA-4739-BF02-F8EBF0BDC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8179F9A4-09C7-4969-9623-13E49C52B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B5064C9E-E0E5-46D2-B5FB-4D471A259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7D97726E-2F5B-45AD-919A-3827E650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32">
              <a:extLst>
                <a:ext uri="{FF2B5EF4-FFF2-40B4-BE49-F238E27FC236}">
                  <a16:creationId xmlns:a16="http://schemas.microsoft.com/office/drawing/2014/main" id="{1F776C78-03E6-45F1-8A33-12562A7EC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Rectangle 33">
              <a:extLst>
                <a:ext uri="{FF2B5EF4-FFF2-40B4-BE49-F238E27FC236}">
                  <a16:creationId xmlns:a16="http://schemas.microsoft.com/office/drawing/2014/main" id="{1D4A0D65-D512-4F01-B483-002597CD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408B8C36-3CA8-4A7D-8D13-687BC2853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E4680CAD-5E89-4123-AA80-CEB84A53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DC6A4C55-E422-4D5B-B692-D48979498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ED8B7176-BB21-47F5-AA8C-B6ECE33F3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38">
              <a:extLst>
                <a:ext uri="{FF2B5EF4-FFF2-40B4-BE49-F238E27FC236}">
                  <a16:creationId xmlns:a16="http://schemas.microsoft.com/office/drawing/2014/main" id="{0BC04F09-5CBB-4F76-B401-83289959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7453CCBF-DA78-446F-A959-0A26961F4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60">
            <a:extLst>
              <a:ext uri="{FF2B5EF4-FFF2-40B4-BE49-F238E27FC236}">
                <a16:creationId xmlns:a16="http://schemas.microsoft.com/office/drawing/2014/main" id="{0D0AE4F3-54E2-4A8F-AA86-1B7EF48729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rgbClr val="111769">
              <a:alpha val="54000"/>
            </a:srgbClr>
          </a:solidFill>
        </p:grpSpPr>
        <p:sp>
          <p:nvSpPr>
            <p:cNvPr id="149" name="Freeform 61">
              <a:extLst>
                <a:ext uri="{FF2B5EF4-FFF2-40B4-BE49-F238E27FC236}">
                  <a16:creationId xmlns:a16="http://schemas.microsoft.com/office/drawing/2014/main" id="{058F87CD-A51A-4304-8569-81CCB448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0" name="Freeform 62">
              <a:extLst>
                <a:ext uri="{FF2B5EF4-FFF2-40B4-BE49-F238E27FC236}">
                  <a16:creationId xmlns:a16="http://schemas.microsoft.com/office/drawing/2014/main" id="{FB261C67-2ADA-436F-892F-053A0068B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1" name="Rectangle 63">
              <a:extLst>
                <a:ext uri="{FF2B5EF4-FFF2-40B4-BE49-F238E27FC236}">
                  <a16:creationId xmlns:a16="http://schemas.microsoft.com/office/drawing/2014/main" id="{0A3E33A1-F9A7-4BBB-AD99-79217249D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777B068C-965C-4ECC-95EC-4E9A0277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3" name="Rectangle 65">
              <a:extLst>
                <a:ext uri="{FF2B5EF4-FFF2-40B4-BE49-F238E27FC236}">
                  <a16:creationId xmlns:a16="http://schemas.microsoft.com/office/drawing/2014/main" id="{87E31423-D25A-47EE-944D-DAF3F0F1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075906C0-0FC7-4FC1-8EF5-599E3D66E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5" name="Rectangle 67">
              <a:extLst>
                <a:ext uri="{FF2B5EF4-FFF2-40B4-BE49-F238E27FC236}">
                  <a16:creationId xmlns:a16="http://schemas.microsoft.com/office/drawing/2014/main" id="{3587325E-227A-461B-BFA8-DCCC61F06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6" name="Rectangle 68">
              <a:extLst>
                <a:ext uri="{FF2B5EF4-FFF2-40B4-BE49-F238E27FC236}">
                  <a16:creationId xmlns:a16="http://schemas.microsoft.com/office/drawing/2014/main" id="{55DEEE4B-0553-4501-BC40-8A5FC6AEC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7" name="Rectangle 69">
              <a:extLst>
                <a:ext uri="{FF2B5EF4-FFF2-40B4-BE49-F238E27FC236}">
                  <a16:creationId xmlns:a16="http://schemas.microsoft.com/office/drawing/2014/main" id="{42C633DA-A718-4231-8E7B-11A098CDE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8" name="Rectangle 70">
              <a:extLst>
                <a:ext uri="{FF2B5EF4-FFF2-40B4-BE49-F238E27FC236}">
                  <a16:creationId xmlns:a16="http://schemas.microsoft.com/office/drawing/2014/main" id="{B3519ADA-E442-4FCE-A660-AD7F9342A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59" name="Rectangle 71">
              <a:extLst>
                <a:ext uri="{FF2B5EF4-FFF2-40B4-BE49-F238E27FC236}">
                  <a16:creationId xmlns:a16="http://schemas.microsoft.com/office/drawing/2014/main" id="{D58D3BF4-E570-4268-9F0C-CAA78B8C7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60" name="Rectangle 72">
              <a:extLst>
                <a:ext uri="{FF2B5EF4-FFF2-40B4-BE49-F238E27FC236}">
                  <a16:creationId xmlns:a16="http://schemas.microsoft.com/office/drawing/2014/main" id="{271DC2D5-7E9C-4861-AD31-6B7BC3221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527E870-E1B1-47DF-BEA2-EDF3FF919D29}"/>
              </a:ext>
            </a:extLst>
          </p:cNvPr>
          <p:cNvSpPr/>
          <p:nvPr/>
        </p:nvSpPr>
        <p:spPr>
          <a:xfrm>
            <a:off x="525385" y="996663"/>
            <a:ext cx="825867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162" name="Freeform 95">
            <a:extLst>
              <a:ext uri="{FF2B5EF4-FFF2-40B4-BE49-F238E27FC236}">
                <a16:creationId xmlns:a16="http://schemas.microsoft.com/office/drawing/2014/main" id="{7A9BDAB9-F23E-46FD-91DF-6F47BB63C5C1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21B96E5-D7E0-4436-8D25-B11C644D0340}"/>
              </a:ext>
            </a:extLst>
          </p:cNvPr>
          <p:cNvSpPr/>
          <p:nvPr/>
        </p:nvSpPr>
        <p:spPr>
          <a:xfrm>
            <a:off x="673907" y="293988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C665E87-6635-4BAE-A896-EEB7545FB290}"/>
              </a:ext>
            </a:extLst>
          </p:cNvPr>
          <p:cNvSpPr/>
          <p:nvPr/>
        </p:nvSpPr>
        <p:spPr>
          <a:xfrm>
            <a:off x="635811" y="4072742"/>
            <a:ext cx="59503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Wiki page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B21329A-CE68-4191-A8D4-2D1AB7B86D3C}"/>
              </a:ext>
            </a:extLst>
          </p:cNvPr>
          <p:cNvSpPr/>
          <p:nvPr/>
        </p:nvSpPr>
        <p:spPr>
          <a:xfrm>
            <a:off x="601904" y="1863696"/>
            <a:ext cx="69121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0D138B"/>
                </a:solidFill>
                <a:cs typeface="Aharoni" panose="02010803020104030203" pitchFamily="2" charset="-79"/>
              </a:rPr>
              <a:t>Member did</a:t>
            </a:r>
          </a:p>
        </p:txBody>
      </p:sp>
    </p:spTree>
    <p:extLst>
      <p:ext uri="{BB962C8B-B14F-4D97-AF65-F5344CB8AC3E}">
        <p14:creationId xmlns:p14="http://schemas.microsoft.com/office/powerpoint/2010/main" val="309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FFFFFF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Team members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171142-694D-4A78-9F73-D3C4B2B3786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83" name="Freeform 95">
            <a:extLst>
              <a:ext uri="{FF2B5EF4-FFF2-40B4-BE49-F238E27FC236}">
                <a16:creationId xmlns:a16="http://schemas.microsoft.com/office/drawing/2014/main" id="{5B6FC48C-1B14-458E-B4A3-799C9143FFA7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5B19CB6-C1D8-4D9F-A303-CBE2ADCA146F}"/>
              </a:ext>
            </a:extLst>
          </p:cNvPr>
          <p:cNvSpPr/>
          <p:nvPr/>
        </p:nvSpPr>
        <p:spPr>
          <a:xfrm>
            <a:off x="1723114" y="927100"/>
            <a:ext cx="141075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BD9F87F-B213-4B0D-8157-36373004CDDD}"/>
              </a:ext>
            </a:extLst>
          </p:cNvPr>
          <p:cNvSpPr/>
          <p:nvPr/>
        </p:nvSpPr>
        <p:spPr>
          <a:xfrm>
            <a:off x="2906792" y="1820720"/>
            <a:ext cx="3673304" cy="389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4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Title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4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Team members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4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Brief description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Contents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4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Key features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Technologies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400" b="1" i="1" kern="0" noProof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Implementation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07C9BD7-2D1A-4077-AA35-8933A6DDDF09}"/>
              </a:ext>
            </a:extLst>
          </p:cNvPr>
          <p:cNvSpPr/>
          <p:nvPr/>
        </p:nvSpPr>
        <p:spPr>
          <a:xfrm>
            <a:off x="7052911" y="1726939"/>
            <a:ext cx="4282819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8. What each member did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9. Timeline 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i="1" kern="0" dirty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10. Wiki page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3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9" grpId="0"/>
      <p:bldP spid="91" grpId="1"/>
      <p:bldP spid="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28627" y="352192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ED16DDF-5813-48BE-B751-69D07BD6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32429"/>
              </p:ext>
            </p:extLst>
          </p:nvPr>
        </p:nvGraphicFramePr>
        <p:xfrm>
          <a:off x="1688635" y="1863696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April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4A49461-5B54-47A9-98E6-929C4EC3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5096"/>
              </p:ext>
            </p:extLst>
          </p:nvPr>
        </p:nvGraphicFramePr>
        <p:xfrm>
          <a:off x="2310710" y="3982285"/>
          <a:ext cx="3282370" cy="54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08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014D39C7-D4B5-4436-8660-8D1B15E5A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67696"/>
              </p:ext>
            </p:extLst>
          </p:nvPr>
        </p:nvGraphicFramePr>
        <p:xfrm>
          <a:off x="2310710" y="4526371"/>
          <a:ext cx="3282370" cy="106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71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577B10E-E777-4087-95F0-E48FD66FF3C1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44">
              <a:extLst>
                <a:ext uri="{FF2B5EF4-FFF2-40B4-BE49-F238E27FC236}">
                  <a16:creationId xmlns:a16="http://schemas.microsoft.com/office/drawing/2014/main" id="{268BB292-F072-4074-ABE6-5E954E3895AE}"/>
                </a:ext>
              </a:extLst>
            </p:cNvPr>
            <p:cNvSpPr/>
            <p:nvPr/>
          </p:nvSpPr>
          <p:spPr>
            <a:xfrm>
              <a:off x="7145544" y="1407509"/>
              <a:ext cx="1250621" cy="360000"/>
            </a:xfrm>
            <a:prstGeom prst="roundRect">
              <a:avLst/>
            </a:prstGeom>
            <a:solidFill>
              <a:srgbClr val="1A73DE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Schedule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467E647-4050-461E-A8FD-D02A0C957C05}"/>
                </a:ext>
              </a:extLst>
            </p:cNvPr>
            <p:cNvCxnSpPr/>
            <p:nvPr/>
          </p:nvCxnSpPr>
          <p:spPr>
            <a:xfrm flipH="1">
              <a:off x="7181208" y="215501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75B733-8554-454C-B802-7AA04DD7C22B}"/>
                </a:ext>
              </a:extLst>
            </p:cNvPr>
            <p:cNvSpPr/>
            <p:nvPr/>
          </p:nvSpPr>
          <p:spPr>
            <a:xfrm>
              <a:off x="7232008" y="208217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Creating team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Selecting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subject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90064F7-24E5-42C9-A04E-8946A935BF0E}"/>
                </a:ext>
              </a:extLst>
            </p:cNvPr>
            <p:cNvCxnSpPr/>
            <p:nvPr/>
          </p:nvCxnSpPr>
          <p:spPr>
            <a:xfrm flipH="1">
              <a:off x="7179316" y="3648800"/>
              <a:ext cx="567" cy="74253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5DD4F6C-D87E-4B13-9A8F-99CB9FA53B77}"/>
                </a:ext>
              </a:extLst>
            </p:cNvPr>
            <p:cNvSpPr/>
            <p:nvPr/>
          </p:nvSpPr>
          <p:spPr>
            <a:xfrm>
              <a:off x="7230116" y="3575955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Creating wiki page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Making and presenting proposal presentation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576B6A6-1E5E-4149-8B89-7C15904184A6}"/>
                </a:ext>
              </a:extLst>
            </p:cNvPr>
            <p:cNvSpPr/>
            <p:nvPr/>
          </p:nvSpPr>
          <p:spPr>
            <a:xfrm>
              <a:off x="7228224" y="5069736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5" name="모서리가 둥근 직사각형 6">
            <a:extLst>
              <a:ext uri="{FF2B5EF4-FFF2-40B4-BE49-F238E27FC236}">
                <a16:creationId xmlns:a16="http://schemas.microsoft.com/office/drawing/2014/main" id="{3B8C5BAA-244E-4499-BAE1-13EEFF5A234F}"/>
              </a:ext>
            </a:extLst>
          </p:cNvPr>
          <p:cNvSpPr/>
          <p:nvPr/>
        </p:nvSpPr>
        <p:spPr>
          <a:xfrm>
            <a:off x="570208" y="2424660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8" name="Group 75">
            <a:extLst>
              <a:ext uri="{FF2B5EF4-FFF2-40B4-BE49-F238E27FC236}">
                <a16:creationId xmlns:a16="http://schemas.microsoft.com/office/drawing/2014/main" id="{94762015-E4C2-4184-8ACF-36BA858937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0D138B">
              <a:alpha val="54000"/>
            </a:srgbClr>
          </a:solidFill>
        </p:grpSpPr>
        <p:sp>
          <p:nvSpPr>
            <p:cNvPr id="99" name="Freeform 76">
              <a:extLst>
                <a:ext uri="{FF2B5EF4-FFF2-40B4-BE49-F238E27FC236}">
                  <a16:creationId xmlns:a16="http://schemas.microsoft.com/office/drawing/2014/main" id="{13EC11F8-7CFF-4EA6-9F22-CA6AE1988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00" name="Freeform 77">
              <a:extLst>
                <a:ext uri="{FF2B5EF4-FFF2-40B4-BE49-F238E27FC236}">
                  <a16:creationId xmlns:a16="http://schemas.microsoft.com/office/drawing/2014/main" id="{C316689D-6281-469A-ADE1-E873F02CB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01" name="Rectangle 78">
              <a:extLst>
                <a:ext uri="{FF2B5EF4-FFF2-40B4-BE49-F238E27FC236}">
                  <a16:creationId xmlns:a16="http://schemas.microsoft.com/office/drawing/2014/main" id="{4DAE4EAD-B1BA-422F-8D37-83ACD69A9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02" name="Rectangle 79">
              <a:extLst>
                <a:ext uri="{FF2B5EF4-FFF2-40B4-BE49-F238E27FC236}">
                  <a16:creationId xmlns:a16="http://schemas.microsoft.com/office/drawing/2014/main" id="{910F8D95-8951-40F3-9D82-0C7BEA523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03" name="Rectangle 80">
              <a:extLst>
                <a:ext uri="{FF2B5EF4-FFF2-40B4-BE49-F238E27FC236}">
                  <a16:creationId xmlns:a16="http://schemas.microsoft.com/office/drawing/2014/main" id="{D4775F29-AACD-4149-BEE1-917C3F17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04" name="Rectangle 81">
              <a:extLst>
                <a:ext uri="{FF2B5EF4-FFF2-40B4-BE49-F238E27FC236}">
                  <a16:creationId xmlns:a16="http://schemas.microsoft.com/office/drawing/2014/main" id="{4304F3E5-F823-4A04-B031-BFE2458D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06" name="Rectangle 82">
              <a:extLst>
                <a:ext uri="{FF2B5EF4-FFF2-40B4-BE49-F238E27FC236}">
                  <a16:creationId xmlns:a16="http://schemas.microsoft.com/office/drawing/2014/main" id="{8B6D8236-6806-495A-87BA-89F2C164F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4" name="Rectangle 83">
              <a:extLst>
                <a:ext uri="{FF2B5EF4-FFF2-40B4-BE49-F238E27FC236}">
                  <a16:creationId xmlns:a16="http://schemas.microsoft.com/office/drawing/2014/main" id="{DA0090B1-892F-4882-931F-D3935150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6" name="Rectangle 84">
              <a:extLst>
                <a:ext uri="{FF2B5EF4-FFF2-40B4-BE49-F238E27FC236}">
                  <a16:creationId xmlns:a16="http://schemas.microsoft.com/office/drawing/2014/main" id="{B993BCD4-A923-403A-8F2A-1B6D20C78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7" name="Rectangle 85">
              <a:extLst>
                <a:ext uri="{FF2B5EF4-FFF2-40B4-BE49-F238E27FC236}">
                  <a16:creationId xmlns:a16="http://schemas.microsoft.com/office/drawing/2014/main" id="{1A864B37-76D4-4BEC-A369-109A0706F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8" name="Rectangle 86">
              <a:extLst>
                <a:ext uri="{FF2B5EF4-FFF2-40B4-BE49-F238E27FC236}">
                  <a16:creationId xmlns:a16="http://schemas.microsoft.com/office/drawing/2014/main" id="{CCC56D0A-28DF-4684-A174-3F135AEB9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19" name="Rectangle 87">
              <a:extLst>
                <a:ext uri="{FF2B5EF4-FFF2-40B4-BE49-F238E27FC236}">
                  <a16:creationId xmlns:a16="http://schemas.microsoft.com/office/drawing/2014/main" id="{6A8DB8D3-4299-4876-A248-5BD7443C3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</p:grpSp>
      <p:grpSp>
        <p:nvGrpSpPr>
          <p:cNvPr id="120" name="Group 25">
            <a:extLst>
              <a:ext uri="{FF2B5EF4-FFF2-40B4-BE49-F238E27FC236}">
                <a16:creationId xmlns:a16="http://schemas.microsoft.com/office/drawing/2014/main" id="{94E1367F-BE28-41BE-BA58-E6F6260D54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id="{9CACFD9F-B2A9-467B-9A49-43A57060B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3D2151FC-B6A7-475C-A4B3-30EAEC02F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653D798D-54D7-4B52-8AB4-09136F9C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00DA7C8B-A6E1-4CEB-9A0A-F45596B3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E79C38AB-4F3E-4E07-B27A-34D2E0CA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294C8A55-6791-4F66-863D-5AF7F8387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Rectangle 32">
              <a:extLst>
                <a:ext uri="{FF2B5EF4-FFF2-40B4-BE49-F238E27FC236}">
                  <a16:creationId xmlns:a16="http://schemas.microsoft.com/office/drawing/2014/main" id="{87797FE1-610F-4550-8AC4-49345237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33">
              <a:extLst>
                <a:ext uri="{FF2B5EF4-FFF2-40B4-BE49-F238E27FC236}">
                  <a16:creationId xmlns:a16="http://schemas.microsoft.com/office/drawing/2014/main" id="{8DA89B71-B74B-4016-B1EE-E887CF540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9954098C-E533-4766-A9E7-B28894C7E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89F48352-156B-41BF-9C9F-6E8BE7A9E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78C915E1-8936-4B65-907A-E559D8FD0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5AF79820-E0DC-44CB-A427-88D9D698F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angle 38">
              <a:extLst>
                <a:ext uri="{FF2B5EF4-FFF2-40B4-BE49-F238E27FC236}">
                  <a16:creationId xmlns:a16="http://schemas.microsoft.com/office/drawing/2014/main" id="{036FA8F5-6E73-455E-A998-822D79196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39D8025F-A1E4-43F4-95DE-EA9E6C827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Group 60">
            <a:extLst>
              <a:ext uri="{FF2B5EF4-FFF2-40B4-BE49-F238E27FC236}">
                <a16:creationId xmlns:a16="http://schemas.microsoft.com/office/drawing/2014/main" id="{D26EC092-DBA9-47A7-A13F-7408C39DF4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36" name="Freeform 61">
              <a:extLst>
                <a:ext uri="{FF2B5EF4-FFF2-40B4-BE49-F238E27FC236}">
                  <a16:creationId xmlns:a16="http://schemas.microsoft.com/office/drawing/2014/main" id="{23A48C8E-6E71-43F6-805E-FFF47811E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62">
              <a:extLst>
                <a:ext uri="{FF2B5EF4-FFF2-40B4-BE49-F238E27FC236}">
                  <a16:creationId xmlns:a16="http://schemas.microsoft.com/office/drawing/2014/main" id="{D20F8D8F-695D-42FC-92C5-87E71DBB8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63">
              <a:extLst>
                <a:ext uri="{FF2B5EF4-FFF2-40B4-BE49-F238E27FC236}">
                  <a16:creationId xmlns:a16="http://schemas.microsoft.com/office/drawing/2014/main" id="{33A71231-4D3E-4EE1-9217-3F649248E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64">
              <a:extLst>
                <a:ext uri="{FF2B5EF4-FFF2-40B4-BE49-F238E27FC236}">
                  <a16:creationId xmlns:a16="http://schemas.microsoft.com/office/drawing/2014/main" id="{28DA58CD-ACBA-4189-8641-DA5E43AA0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65">
              <a:extLst>
                <a:ext uri="{FF2B5EF4-FFF2-40B4-BE49-F238E27FC236}">
                  <a16:creationId xmlns:a16="http://schemas.microsoft.com/office/drawing/2014/main" id="{68A1A8A9-F3C2-4F99-936F-E72934349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72225286-2C3C-419C-8D2E-3E4D895C9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le 67">
              <a:extLst>
                <a:ext uri="{FF2B5EF4-FFF2-40B4-BE49-F238E27FC236}">
                  <a16:creationId xmlns:a16="http://schemas.microsoft.com/office/drawing/2014/main" id="{2F7A03AD-BD27-4BD4-BD8C-33DF974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Rectangle 68">
              <a:extLst>
                <a:ext uri="{FF2B5EF4-FFF2-40B4-BE49-F238E27FC236}">
                  <a16:creationId xmlns:a16="http://schemas.microsoft.com/office/drawing/2014/main" id="{9B247026-94C1-4994-8758-5861BCE1C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69">
              <a:extLst>
                <a:ext uri="{FF2B5EF4-FFF2-40B4-BE49-F238E27FC236}">
                  <a16:creationId xmlns:a16="http://schemas.microsoft.com/office/drawing/2014/main" id="{AAFD1B1A-AE7A-4778-B1F8-C49B2839C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angle 70">
              <a:extLst>
                <a:ext uri="{FF2B5EF4-FFF2-40B4-BE49-F238E27FC236}">
                  <a16:creationId xmlns:a16="http://schemas.microsoft.com/office/drawing/2014/main" id="{009724AB-F7C3-4CC3-843A-4C91C3B37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71">
              <a:extLst>
                <a:ext uri="{FF2B5EF4-FFF2-40B4-BE49-F238E27FC236}">
                  <a16:creationId xmlns:a16="http://schemas.microsoft.com/office/drawing/2014/main" id="{DFA757E3-6748-4AE5-9CBB-A99E12DD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72">
              <a:extLst>
                <a:ext uri="{FF2B5EF4-FFF2-40B4-BE49-F238E27FC236}">
                  <a16:creationId xmlns:a16="http://schemas.microsoft.com/office/drawing/2014/main" id="{1A29E5D0-C162-46FB-B38F-DE8E32F52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5BE0228-3703-4F34-9A71-E33156FDA6AD}"/>
              </a:ext>
            </a:extLst>
          </p:cNvPr>
          <p:cNvSpPr/>
          <p:nvPr/>
        </p:nvSpPr>
        <p:spPr>
          <a:xfrm>
            <a:off x="525385" y="996663"/>
            <a:ext cx="825867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149" name="Freeform 95">
            <a:extLst>
              <a:ext uri="{FF2B5EF4-FFF2-40B4-BE49-F238E27FC236}">
                <a16:creationId xmlns:a16="http://schemas.microsoft.com/office/drawing/2014/main" id="{A1264025-FF62-4462-8277-2171921D8A75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BA8B6B-49F8-460B-8CF7-66D063E48C8E}"/>
              </a:ext>
            </a:extLst>
          </p:cNvPr>
          <p:cNvSpPr/>
          <p:nvPr/>
        </p:nvSpPr>
        <p:spPr>
          <a:xfrm>
            <a:off x="673907" y="293988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8E6C4EF-9E4E-4B71-9CC0-013EDD0789A8}"/>
              </a:ext>
            </a:extLst>
          </p:cNvPr>
          <p:cNvSpPr/>
          <p:nvPr/>
        </p:nvSpPr>
        <p:spPr>
          <a:xfrm>
            <a:off x="635811" y="4072742"/>
            <a:ext cx="59503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Wiki page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815CFFA-CD4D-4F1D-A4D3-D3B94C3468A9}"/>
              </a:ext>
            </a:extLst>
          </p:cNvPr>
          <p:cNvSpPr/>
          <p:nvPr/>
        </p:nvSpPr>
        <p:spPr>
          <a:xfrm>
            <a:off x="601904" y="1863696"/>
            <a:ext cx="69121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Member did</a:t>
            </a:r>
          </a:p>
        </p:txBody>
      </p:sp>
    </p:spTree>
    <p:extLst>
      <p:ext uri="{BB962C8B-B14F-4D97-AF65-F5344CB8AC3E}">
        <p14:creationId xmlns:p14="http://schemas.microsoft.com/office/powerpoint/2010/main" val="1949112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ED16DDF-5813-48BE-B751-69D07BD6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63366"/>
              </p:ext>
            </p:extLst>
          </p:nvPr>
        </p:nvGraphicFramePr>
        <p:xfrm>
          <a:off x="1688635" y="1863696"/>
          <a:ext cx="4588724" cy="425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 May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87276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F52ECE15-35A2-4820-B0E2-22298740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38821"/>
              </p:ext>
            </p:extLst>
          </p:nvPr>
        </p:nvGraphicFramePr>
        <p:xfrm>
          <a:off x="2448800" y="4535352"/>
          <a:ext cx="3100451" cy="103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89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4A49461-5B54-47A9-98E6-929C4EC39194}"/>
              </a:ext>
            </a:extLst>
          </p:cNvPr>
          <p:cNvGraphicFramePr>
            <a:graphicFrameLocks noGrp="1"/>
          </p:cNvGraphicFramePr>
          <p:nvPr/>
        </p:nvGraphicFramePr>
        <p:xfrm>
          <a:off x="2448800" y="3459614"/>
          <a:ext cx="310529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014D39C7-D4B5-4436-8660-8D1B15E5A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69292"/>
              </p:ext>
            </p:extLst>
          </p:nvPr>
        </p:nvGraphicFramePr>
        <p:xfrm>
          <a:off x="2453639" y="3993170"/>
          <a:ext cx="310045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3449218A-DEF9-45DB-90E4-828F7133E0A8}"/>
              </a:ext>
            </a:extLst>
          </p:cNvPr>
          <p:cNvGrpSpPr/>
          <p:nvPr/>
        </p:nvGrpSpPr>
        <p:grpSpPr>
          <a:xfrm>
            <a:off x="6514926" y="401848"/>
            <a:ext cx="5714998" cy="6447526"/>
            <a:chOff x="6514926" y="401848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514926" y="401848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44">
              <a:extLst>
                <a:ext uri="{FF2B5EF4-FFF2-40B4-BE49-F238E27FC236}">
                  <a16:creationId xmlns:a16="http://schemas.microsoft.com/office/drawing/2014/main" id="{268BB292-F072-4074-ABE6-5E954E3895AE}"/>
                </a:ext>
              </a:extLst>
            </p:cNvPr>
            <p:cNvSpPr/>
            <p:nvPr/>
          </p:nvSpPr>
          <p:spPr>
            <a:xfrm>
              <a:off x="7145544" y="1407509"/>
              <a:ext cx="1250621" cy="360000"/>
            </a:xfrm>
            <a:prstGeom prst="roundRect">
              <a:avLst/>
            </a:prstGeom>
            <a:solidFill>
              <a:srgbClr val="1A73DE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Schedule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467E647-4050-461E-A8FD-D02A0C957C05}"/>
                </a:ext>
              </a:extLst>
            </p:cNvPr>
            <p:cNvCxnSpPr/>
            <p:nvPr/>
          </p:nvCxnSpPr>
          <p:spPr>
            <a:xfrm flipH="1">
              <a:off x="7181208" y="215501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75B733-8554-454C-B802-7AA04DD7C22B}"/>
                </a:ext>
              </a:extLst>
            </p:cNvPr>
            <p:cNvSpPr/>
            <p:nvPr/>
          </p:nvSpPr>
          <p:spPr>
            <a:xfrm>
              <a:off x="7232008" y="208217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Making XML files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Studying image processing tool</a:t>
              </a:r>
            </a:p>
            <a:p>
              <a:pPr algn="ctr"/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90064F7-24E5-42C9-A04E-8946A935B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991" y="3648800"/>
              <a:ext cx="1893" cy="8865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5DD4F6C-D87E-4B13-9A8F-99CB9FA53B77}"/>
                </a:ext>
              </a:extLst>
            </p:cNvPr>
            <p:cNvSpPr/>
            <p:nvPr/>
          </p:nvSpPr>
          <p:spPr>
            <a:xfrm>
              <a:off x="7230116" y="3575954"/>
              <a:ext cx="4272459" cy="1035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Continuing Making XML files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Making login java file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Studying image processing tool</a:t>
              </a:r>
            </a:p>
            <a:p>
              <a:pPr>
                <a:lnSpc>
                  <a:spcPct val="150000"/>
                </a:lnSpc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8A108FB-9AFD-4B9F-9C97-69B25CA0A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991" y="5142581"/>
              <a:ext cx="1" cy="1130043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576B6A6-1E5E-4149-8B89-7C15904184A6}"/>
                </a:ext>
              </a:extLst>
            </p:cNvPr>
            <p:cNvSpPr/>
            <p:nvPr/>
          </p:nvSpPr>
          <p:spPr>
            <a:xfrm>
              <a:off x="7228224" y="5069736"/>
              <a:ext cx="4272459" cy="1046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lnSpc>
                  <a:spcPct val="150000"/>
                </a:lnSpc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6" name="모서리가 둥근 직사각형 6">
            <a:extLst>
              <a:ext uri="{FF2B5EF4-FFF2-40B4-BE49-F238E27FC236}">
                <a16:creationId xmlns:a16="http://schemas.microsoft.com/office/drawing/2014/main" id="{6E15712D-8ACA-4D35-BBC6-E69208F968BD}"/>
              </a:ext>
            </a:extLst>
          </p:cNvPr>
          <p:cNvSpPr/>
          <p:nvPr/>
        </p:nvSpPr>
        <p:spPr>
          <a:xfrm>
            <a:off x="570208" y="2424660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7" name="Group 75">
            <a:extLst>
              <a:ext uri="{FF2B5EF4-FFF2-40B4-BE49-F238E27FC236}">
                <a16:creationId xmlns:a16="http://schemas.microsoft.com/office/drawing/2014/main" id="{791F542B-8F3B-4BD2-B550-3CB4389053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0D138B">
              <a:alpha val="54000"/>
            </a:srgbClr>
          </a:solidFill>
        </p:grpSpPr>
        <p:sp>
          <p:nvSpPr>
            <p:cNvPr id="158" name="Freeform 76">
              <a:extLst>
                <a:ext uri="{FF2B5EF4-FFF2-40B4-BE49-F238E27FC236}">
                  <a16:creationId xmlns:a16="http://schemas.microsoft.com/office/drawing/2014/main" id="{18585841-7F1F-4F21-9CFC-E6BE580E6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9" name="Freeform 77">
              <a:extLst>
                <a:ext uri="{FF2B5EF4-FFF2-40B4-BE49-F238E27FC236}">
                  <a16:creationId xmlns:a16="http://schemas.microsoft.com/office/drawing/2014/main" id="{8F6791AA-CAD6-4BC9-83AD-196F52D36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0" name="Rectangle 78">
              <a:extLst>
                <a:ext uri="{FF2B5EF4-FFF2-40B4-BE49-F238E27FC236}">
                  <a16:creationId xmlns:a16="http://schemas.microsoft.com/office/drawing/2014/main" id="{326BE8DF-2546-4EC7-99EC-9EFC5E1CE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1" name="Rectangle 79">
              <a:extLst>
                <a:ext uri="{FF2B5EF4-FFF2-40B4-BE49-F238E27FC236}">
                  <a16:creationId xmlns:a16="http://schemas.microsoft.com/office/drawing/2014/main" id="{0C2948A9-86BB-4ABB-BD67-31176265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2" name="Rectangle 80">
              <a:extLst>
                <a:ext uri="{FF2B5EF4-FFF2-40B4-BE49-F238E27FC236}">
                  <a16:creationId xmlns:a16="http://schemas.microsoft.com/office/drawing/2014/main" id="{9F3EE270-D688-4F70-810D-752075138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3" name="Rectangle 81">
              <a:extLst>
                <a:ext uri="{FF2B5EF4-FFF2-40B4-BE49-F238E27FC236}">
                  <a16:creationId xmlns:a16="http://schemas.microsoft.com/office/drawing/2014/main" id="{3C06750E-1AF9-4B52-BEC2-4EBA7603A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4" name="Rectangle 82">
              <a:extLst>
                <a:ext uri="{FF2B5EF4-FFF2-40B4-BE49-F238E27FC236}">
                  <a16:creationId xmlns:a16="http://schemas.microsoft.com/office/drawing/2014/main" id="{4A7E3837-3690-4110-9E33-CF8DB92D7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5" name="Rectangle 83">
              <a:extLst>
                <a:ext uri="{FF2B5EF4-FFF2-40B4-BE49-F238E27FC236}">
                  <a16:creationId xmlns:a16="http://schemas.microsoft.com/office/drawing/2014/main" id="{1AEDA0D3-91F9-44FD-BE3D-D8D6D5623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6" name="Rectangle 84">
              <a:extLst>
                <a:ext uri="{FF2B5EF4-FFF2-40B4-BE49-F238E27FC236}">
                  <a16:creationId xmlns:a16="http://schemas.microsoft.com/office/drawing/2014/main" id="{22D362B8-C45A-4FEB-9594-5566171CF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7" name="Rectangle 85">
              <a:extLst>
                <a:ext uri="{FF2B5EF4-FFF2-40B4-BE49-F238E27FC236}">
                  <a16:creationId xmlns:a16="http://schemas.microsoft.com/office/drawing/2014/main" id="{D3328690-F4F7-4F9A-B590-29AD299B3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8" name="Rectangle 86">
              <a:extLst>
                <a:ext uri="{FF2B5EF4-FFF2-40B4-BE49-F238E27FC236}">
                  <a16:creationId xmlns:a16="http://schemas.microsoft.com/office/drawing/2014/main" id="{0DCD549D-60E5-452E-98E7-6A8F42582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9" name="Rectangle 87">
              <a:extLst>
                <a:ext uri="{FF2B5EF4-FFF2-40B4-BE49-F238E27FC236}">
                  <a16:creationId xmlns:a16="http://schemas.microsoft.com/office/drawing/2014/main" id="{637CFDD0-DDA8-41E6-AF53-8CA0948A3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</p:grpSp>
      <p:grpSp>
        <p:nvGrpSpPr>
          <p:cNvPr id="170" name="Group 25">
            <a:extLst>
              <a:ext uri="{FF2B5EF4-FFF2-40B4-BE49-F238E27FC236}">
                <a16:creationId xmlns:a16="http://schemas.microsoft.com/office/drawing/2014/main" id="{920018B6-F6CE-4FFC-8523-277BB2E5FC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40573C15-D535-4B90-B9AF-8EEFF584C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818BC55F-673C-4F0A-8C98-2BAFFFA75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0BA838E5-975F-40F9-AAF7-CA1999989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17CC22DA-99CA-464F-A0EB-BA77B6E03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6C3CD4FF-2402-461F-B2CB-D1A80DB9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104D1BE7-1DFD-470A-981B-092A8D223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32">
              <a:extLst>
                <a:ext uri="{FF2B5EF4-FFF2-40B4-BE49-F238E27FC236}">
                  <a16:creationId xmlns:a16="http://schemas.microsoft.com/office/drawing/2014/main" id="{7D3BF019-9AB7-43BE-A612-BE729DC7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33">
              <a:extLst>
                <a:ext uri="{FF2B5EF4-FFF2-40B4-BE49-F238E27FC236}">
                  <a16:creationId xmlns:a16="http://schemas.microsoft.com/office/drawing/2014/main" id="{90B0DE29-0598-4927-BFB8-EE23C8FC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E9D37DD3-00F4-4649-AABA-5A669D26E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C8192731-2451-4C8C-AC6A-21BFE24B9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D502E926-4DA3-41F0-A9ED-CAE2BBD2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CE333E53-B740-42CC-B85A-8EBEEC169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 38">
              <a:extLst>
                <a:ext uri="{FF2B5EF4-FFF2-40B4-BE49-F238E27FC236}">
                  <a16:creationId xmlns:a16="http://schemas.microsoft.com/office/drawing/2014/main" id="{687E0A9C-8D47-4712-869A-3CA71141B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897996A0-D442-47A2-BCA1-F68D87E5AE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Group 60">
            <a:extLst>
              <a:ext uri="{FF2B5EF4-FFF2-40B4-BE49-F238E27FC236}">
                <a16:creationId xmlns:a16="http://schemas.microsoft.com/office/drawing/2014/main" id="{56A50D43-FC08-4E82-8635-FBBD659149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86" name="Freeform 61">
              <a:extLst>
                <a:ext uri="{FF2B5EF4-FFF2-40B4-BE49-F238E27FC236}">
                  <a16:creationId xmlns:a16="http://schemas.microsoft.com/office/drawing/2014/main" id="{4757C97E-3D18-4DE1-A447-880208A34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62">
              <a:extLst>
                <a:ext uri="{FF2B5EF4-FFF2-40B4-BE49-F238E27FC236}">
                  <a16:creationId xmlns:a16="http://schemas.microsoft.com/office/drawing/2014/main" id="{E1BBDAFD-14D9-475E-8137-D1CA7E1B9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8" name="Rectangle 63">
              <a:extLst>
                <a:ext uri="{FF2B5EF4-FFF2-40B4-BE49-F238E27FC236}">
                  <a16:creationId xmlns:a16="http://schemas.microsoft.com/office/drawing/2014/main" id="{37F82689-9002-4386-AB34-D2372C91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9" name="Rectangle 64">
              <a:extLst>
                <a:ext uri="{FF2B5EF4-FFF2-40B4-BE49-F238E27FC236}">
                  <a16:creationId xmlns:a16="http://schemas.microsoft.com/office/drawing/2014/main" id="{0ED4D108-D585-437D-AD32-F7995250F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65">
              <a:extLst>
                <a:ext uri="{FF2B5EF4-FFF2-40B4-BE49-F238E27FC236}">
                  <a16:creationId xmlns:a16="http://schemas.microsoft.com/office/drawing/2014/main" id="{A63E6E86-5D19-451C-917C-4121D7C1E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66">
              <a:extLst>
                <a:ext uri="{FF2B5EF4-FFF2-40B4-BE49-F238E27FC236}">
                  <a16:creationId xmlns:a16="http://schemas.microsoft.com/office/drawing/2014/main" id="{D93BB25D-E608-4EB4-A375-7933D8C9E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2" name="Rectangle 67">
              <a:extLst>
                <a:ext uri="{FF2B5EF4-FFF2-40B4-BE49-F238E27FC236}">
                  <a16:creationId xmlns:a16="http://schemas.microsoft.com/office/drawing/2014/main" id="{865BA27D-D235-4ADE-A398-11459C2F7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Rectangle 68">
              <a:extLst>
                <a:ext uri="{FF2B5EF4-FFF2-40B4-BE49-F238E27FC236}">
                  <a16:creationId xmlns:a16="http://schemas.microsoft.com/office/drawing/2014/main" id="{1B376FD2-8F36-4E60-B7EB-87B291EA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Rectangle 69">
              <a:extLst>
                <a:ext uri="{FF2B5EF4-FFF2-40B4-BE49-F238E27FC236}">
                  <a16:creationId xmlns:a16="http://schemas.microsoft.com/office/drawing/2014/main" id="{355CE5DF-2F88-46B5-BB95-056BCE60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Rectangle 70">
              <a:extLst>
                <a:ext uri="{FF2B5EF4-FFF2-40B4-BE49-F238E27FC236}">
                  <a16:creationId xmlns:a16="http://schemas.microsoft.com/office/drawing/2014/main" id="{3D0F9121-401F-464B-8940-1629995E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6" name="Rectangle 71">
              <a:extLst>
                <a:ext uri="{FF2B5EF4-FFF2-40B4-BE49-F238E27FC236}">
                  <a16:creationId xmlns:a16="http://schemas.microsoft.com/office/drawing/2014/main" id="{0E6106E1-981F-4304-A00D-4B0DE816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7" name="Rectangle 72">
              <a:extLst>
                <a:ext uri="{FF2B5EF4-FFF2-40B4-BE49-F238E27FC236}">
                  <a16:creationId xmlns:a16="http://schemas.microsoft.com/office/drawing/2014/main" id="{A95FE8AF-B7F4-49B7-9CE2-4B09256A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19D43A8-1EFB-4740-BE95-FFA85FE83E87}"/>
              </a:ext>
            </a:extLst>
          </p:cNvPr>
          <p:cNvSpPr/>
          <p:nvPr/>
        </p:nvSpPr>
        <p:spPr>
          <a:xfrm>
            <a:off x="525385" y="996663"/>
            <a:ext cx="825867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199" name="Freeform 95">
            <a:extLst>
              <a:ext uri="{FF2B5EF4-FFF2-40B4-BE49-F238E27FC236}">
                <a16:creationId xmlns:a16="http://schemas.microsoft.com/office/drawing/2014/main" id="{9BAC06D2-31A0-4C41-AE44-AA7AC249B3FE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50EABDD-E908-44FC-9010-812B7BE4FC51}"/>
              </a:ext>
            </a:extLst>
          </p:cNvPr>
          <p:cNvSpPr/>
          <p:nvPr/>
        </p:nvSpPr>
        <p:spPr>
          <a:xfrm>
            <a:off x="673907" y="293988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109FA2C-0AA8-45FF-A436-641309A270D2}"/>
              </a:ext>
            </a:extLst>
          </p:cNvPr>
          <p:cNvSpPr/>
          <p:nvPr/>
        </p:nvSpPr>
        <p:spPr>
          <a:xfrm>
            <a:off x="635811" y="4072742"/>
            <a:ext cx="59503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Wiki page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B0FDF5A-8241-4748-9C2B-84B8E548FCF2}"/>
              </a:ext>
            </a:extLst>
          </p:cNvPr>
          <p:cNvSpPr/>
          <p:nvPr/>
        </p:nvSpPr>
        <p:spPr>
          <a:xfrm>
            <a:off x="601904" y="1863696"/>
            <a:ext cx="69121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Member did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7188177-8791-4EB5-A35D-4A810A9D95FC}"/>
              </a:ext>
            </a:extLst>
          </p:cNvPr>
          <p:cNvSpPr/>
          <p:nvPr/>
        </p:nvSpPr>
        <p:spPr>
          <a:xfrm>
            <a:off x="7228224" y="5054811"/>
            <a:ext cx="4272459" cy="1035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Constructing firebase(DBMS)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Connecting firebase with java files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Making closet,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cody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java files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Implementing image processing tool</a:t>
            </a:r>
          </a:p>
          <a:p>
            <a:pPr>
              <a:lnSpc>
                <a:spcPct val="150000"/>
              </a:lnSpc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973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ED16DDF-5813-48BE-B751-69D07BD6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97401"/>
              </p:ext>
            </p:extLst>
          </p:nvPr>
        </p:nvGraphicFramePr>
        <p:xfrm>
          <a:off x="1688635" y="1863696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June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F52ECE15-35A2-4820-B0E2-22298740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88518"/>
              </p:ext>
            </p:extLst>
          </p:nvPr>
        </p:nvGraphicFramePr>
        <p:xfrm>
          <a:off x="2411616" y="3958373"/>
          <a:ext cx="3105289" cy="108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234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4A49461-5B54-47A9-98E6-929C4EC3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58944"/>
              </p:ext>
            </p:extLst>
          </p:nvPr>
        </p:nvGraphicFramePr>
        <p:xfrm>
          <a:off x="2411617" y="2895443"/>
          <a:ext cx="3105289" cy="10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684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999C1DAD-BF56-4358-B5BB-1EE76FA3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64759"/>
              </p:ext>
            </p:extLst>
          </p:nvPr>
        </p:nvGraphicFramePr>
        <p:xfrm>
          <a:off x="2411616" y="5040715"/>
          <a:ext cx="3105290" cy="54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37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46C49830-1F61-418C-9E37-2701AFB51A1F}"/>
              </a:ext>
            </a:extLst>
          </p:cNvPr>
          <p:cNvGrpSpPr/>
          <p:nvPr/>
        </p:nvGrpSpPr>
        <p:grpSpPr>
          <a:xfrm>
            <a:off x="6542174" y="410474"/>
            <a:ext cx="5714998" cy="6447526"/>
            <a:chOff x="6542174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542174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44">
              <a:extLst>
                <a:ext uri="{FF2B5EF4-FFF2-40B4-BE49-F238E27FC236}">
                  <a16:creationId xmlns:a16="http://schemas.microsoft.com/office/drawing/2014/main" id="{268BB292-F072-4074-ABE6-5E954E3895AE}"/>
                </a:ext>
              </a:extLst>
            </p:cNvPr>
            <p:cNvSpPr/>
            <p:nvPr/>
          </p:nvSpPr>
          <p:spPr>
            <a:xfrm>
              <a:off x="7145544" y="1407509"/>
              <a:ext cx="1250621" cy="360000"/>
            </a:xfrm>
            <a:prstGeom prst="roundRect">
              <a:avLst/>
            </a:prstGeom>
            <a:solidFill>
              <a:srgbClr val="1A73DE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Schedule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467E647-4050-461E-A8FD-D02A0C957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1775" y="2155019"/>
              <a:ext cx="1" cy="1283844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75B733-8554-454C-B802-7AA04DD7C22B}"/>
                </a:ext>
              </a:extLst>
            </p:cNvPr>
            <p:cNvSpPr/>
            <p:nvPr/>
          </p:nvSpPr>
          <p:spPr>
            <a:xfrm>
              <a:off x="7232008" y="208217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Implementing image processing tool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Connecting firebase with java files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Designing XML files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Making progress presentation</a:t>
              </a:r>
            </a:p>
            <a:p>
              <a:pPr>
                <a:lnSpc>
                  <a:spcPct val="150000"/>
                </a:lnSpc>
                <a:defRPr/>
              </a:pP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5DD4F6C-D87E-4B13-9A8F-99CB9FA53B77}"/>
                </a:ext>
              </a:extLst>
            </p:cNvPr>
            <p:cNvSpPr/>
            <p:nvPr/>
          </p:nvSpPr>
          <p:spPr>
            <a:xfrm>
              <a:off x="7228224" y="2887417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8A108FB-9AFD-4B9F-9C97-69B25CA0A3D6}"/>
                </a:ext>
              </a:extLst>
            </p:cNvPr>
            <p:cNvCxnSpPr/>
            <p:nvPr/>
          </p:nvCxnSpPr>
          <p:spPr>
            <a:xfrm flipH="1">
              <a:off x="7177424" y="3781679"/>
              <a:ext cx="567" cy="742533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576B6A6-1E5E-4149-8B89-7C15904184A6}"/>
                </a:ext>
              </a:extLst>
            </p:cNvPr>
            <p:cNvSpPr/>
            <p:nvPr/>
          </p:nvSpPr>
          <p:spPr>
            <a:xfrm>
              <a:off x="7228224" y="370883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4AF8BBF-EA9C-4978-B2D2-7910C4E1D6EA}"/>
                </a:ext>
              </a:extLst>
            </p:cNvPr>
            <p:cNvSpPr/>
            <p:nvPr/>
          </p:nvSpPr>
          <p:spPr>
            <a:xfrm>
              <a:off x="7228224" y="450902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A8B9E1C-B245-4FC8-81A1-C07D550BD326}"/>
                </a:ext>
              </a:extLst>
            </p:cNvPr>
            <p:cNvCxnSpPr/>
            <p:nvPr/>
          </p:nvCxnSpPr>
          <p:spPr>
            <a:xfrm flipH="1">
              <a:off x="7176857" y="4914911"/>
              <a:ext cx="567" cy="74253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EAC32C7-5223-4E87-A5D6-6348EDFFEC80}"/>
                </a:ext>
              </a:extLst>
            </p:cNvPr>
            <p:cNvSpPr/>
            <p:nvPr/>
          </p:nvSpPr>
          <p:spPr>
            <a:xfrm>
              <a:off x="7227657" y="4842066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Preparing final presentation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Finishing wiki page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E44623-B6DB-4920-97A0-C89DA991DC65}"/>
              </a:ext>
            </a:extLst>
          </p:cNvPr>
          <p:cNvSpPr/>
          <p:nvPr/>
        </p:nvSpPr>
        <p:spPr>
          <a:xfrm>
            <a:off x="7302627" y="366457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Designing XML files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Debugging &amp; Testing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모서리가 둥근 직사각형 6">
            <a:extLst>
              <a:ext uri="{FF2B5EF4-FFF2-40B4-BE49-F238E27FC236}">
                <a16:creationId xmlns:a16="http://schemas.microsoft.com/office/drawing/2014/main" id="{0888B791-4466-4255-8304-34B14EB8078F}"/>
              </a:ext>
            </a:extLst>
          </p:cNvPr>
          <p:cNvSpPr/>
          <p:nvPr/>
        </p:nvSpPr>
        <p:spPr>
          <a:xfrm>
            <a:off x="570208" y="2424660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5607A714-6196-4547-995F-F4B687CF92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0D138B">
              <a:alpha val="54000"/>
            </a:srgbClr>
          </a:solidFill>
        </p:grpSpPr>
        <p:sp>
          <p:nvSpPr>
            <p:cNvPr id="165" name="Freeform 76">
              <a:extLst>
                <a:ext uri="{FF2B5EF4-FFF2-40B4-BE49-F238E27FC236}">
                  <a16:creationId xmlns:a16="http://schemas.microsoft.com/office/drawing/2014/main" id="{8F0DAE88-F637-482F-96CA-DBC5DC449A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6" name="Freeform 77">
              <a:extLst>
                <a:ext uri="{FF2B5EF4-FFF2-40B4-BE49-F238E27FC236}">
                  <a16:creationId xmlns:a16="http://schemas.microsoft.com/office/drawing/2014/main" id="{4859CA08-D802-4E0F-9346-5E124F47D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7" name="Rectangle 78">
              <a:extLst>
                <a:ext uri="{FF2B5EF4-FFF2-40B4-BE49-F238E27FC236}">
                  <a16:creationId xmlns:a16="http://schemas.microsoft.com/office/drawing/2014/main" id="{DCA9EEE0-38E8-403B-A714-87181EB90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8" name="Rectangle 79">
              <a:extLst>
                <a:ext uri="{FF2B5EF4-FFF2-40B4-BE49-F238E27FC236}">
                  <a16:creationId xmlns:a16="http://schemas.microsoft.com/office/drawing/2014/main" id="{F08CB5AC-705A-45BF-BE15-95D59A39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69" name="Rectangle 80">
              <a:extLst>
                <a:ext uri="{FF2B5EF4-FFF2-40B4-BE49-F238E27FC236}">
                  <a16:creationId xmlns:a16="http://schemas.microsoft.com/office/drawing/2014/main" id="{B31C88BA-C65F-475C-9B5D-6B330B92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70" name="Rectangle 81">
              <a:extLst>
                <a:ext uri="{FF2B5EF4-FFF2-40B4-BE49-F238E27FC236}">
                  <a16:creationId xmlns:a16="http://schemas.microsoft.com/office/drawing/2014/main" id="{646F16D8-906D-4F4B-B81C-18349A5B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71" name="Rectangle 82">
              <a:extLst>
                <a:ext uri="{FF2B5EF4-FFF2-40B4-BE49-F238E27FC236}">
                  <a16:creationId xmlns:a16="http://schemas.microsoft.com/office/drawing/2014/main" id="{748BB269-3B0F-4813-8B57-09C2573A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72" name="Rectangle 83">
              <a:extLst>
                <a:ext uri="{FF2B5EF4-FFF2-40B4-BE49-F238E27FC236}">
                  <a16:creationId xmlns:a16="http://schemas.microsoft.com/office/drawing/2014/main" id="{BBB60D9F-A3AD-42DC-B4D1-F9FA9F142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73" name="Rectangle 84">
              <a:extLst>
                <a:ext uri="{FF2B5EF4-FFF2-40B4-BE49-F238E27FC236}">
                  <a16:creationId xmlns:a16="http://schemas.microsoft.com/office/drawing/2014/main" id="{45808722-1C36-4AAB-90C3-6766294DF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74" name="Rectangle 85">
              <a:extLst>
                <a:ext uri="{FF2B5EF4-FFF2-40B4-BE49-F238E27FC236}">
                  <a16:creationId xmlns:a16="http://schemas.microsoft.com/office/drawing/2014/main" id="{86DBA1F6-D5A1-4822-92A4-56B6A14DD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75" name="Rectangle 86">
              <a:extLst>
                <a:ext uri="{FF2B5EF4-FFF2-40B4-BE49-F238E27FC236}">
                  <a16:creationId xmlns:a16="http://schemas.microsoft.com/office/drawing/2014/main" id="{57A3DEC1-61F1-452B-94B5-5730E554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76" name="Rectangle 87">
              <a:extLst>
                <a:ext uri="{FF2B5EF4-FFF2-40B4-BE49-F238E27FC236}">
                  <a16:creationId xmlns:a16="http://schemas.microsoft.com/office/drawing/2014/main" id="{F2CF181B-54A8-4D08-9A3A-B8C52BE4E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</p:grpSp>
      <p:grpSp>
        <p:nvGrpSpPr>
          <p:cNvPr id="177" name="Group 25">
            <a:extLst>
              <a:ext uri="{FF2B5EF4-FFF2-40B4-BE49-F238E27FC236}">
                <a16:creationId xmlns:a16="http://schemas.microsoft.com/office/drawing/2014/main" id="{1ADF205B-0003-49D9-8548-92236E45DA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02312284-AF42-4237-A56C-4FFA857F7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859CD42E-E3A5-4841-BA79-CE9E1D974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01357803-B994-42D6-9019-4D99CE757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536210FA-3148-450B-A1D6-57473A18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D882C4AE-FE9C-4D6D-B6CE-FFDC87EFA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424B1E44-E975-42D9-9F50-DCF5C8DE4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4" name="Rectangle 32">
              <a:extLst>
                <a:ext uri="{FF2B5EF4-FFF2-40B4-BE49-F238E27FC236}">
                  <a16:creationId xmlns:a16="http://schemas.microsoft.com/office/drawing/2014/main" id="{74AB4DB5-6245-419B-8DF9-21C47A22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5" name="Rectangle 33">
              <a:extLst>
                <a:ext uri="{FF2B5EF4-FFF2-40B4-BE49-F238E27FC236}">
                  <a16:creationId xmlns:a16="http://schemas.microsoft.com/office/drawing/2014/main" id="{D7281329-6183-4556-AD4B-0BF4E9F55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C9B9AD59-9F9F-4FAD-8C06-42E91A4B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35">
              <a:extLst>
                <a:ext uri="{FF2B5EF4-FFF2-40B4-BE49-F238E27FC236}">
                  <a16:creationId xmlns:a16="http://schemas.microsoft.com/office/drawing/2014/main" id="{C2168B66-E84D-4373-BC19-D57530556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037317ED-89DB-4D33-83F1-C8AFD0C2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7E44C738-969B-489F-BD02-88E54C2EB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38">
              <a:extLst>
                <a:ext uri="{FF2B5EF4-FFF2-40B4-BE49-F238E27FC236}">
                  <a16:creationId xmlns:a16="http://schemas.microsoft.com/office/drawing/2014/main" id="{8B8D7269-D56E-47F0-A6EE-4ADF27B48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629D911F-B97F-4E0E-A9A2-AE6F7CEEE7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60">
            <a:extLst>
              <a:ext uri="{FF2B5EF4-FFF2-40B4-BE49-F238E27FC236}">
                <a16:creationId xmlns:a16="http://schemas.microsoft.com/office/drawing/2014/main" id="{9AFD4FEC-19E3-4793-AC96-49E1DB6F90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93" name="Freeform 61">
              <a:extLst>
                <a:ext uri="{FF2B5EF4-FFF2-40B4-BE49-F238E27FC236}">
                  <a16:creationId xmlns:a16="http://schemas.microsoft.com/office/drawing/2014/main" id="{6F63DE0C-13A7-4C98-8D1A-311310AC7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62">
              <a:extLst>
                <a:ext uri="{FF2B5EF4-FFF2-40B4-BE49-F238E27FC236}">
                  <a16:creationId xmlns:a16="http://schemas.microsoft.com/office/drawing/2014/main" id="{CDCCB2AA-A8ED-4683-83A5-671ACB2519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5" name="Rectangle 63">
              <a:extLst>
                <a:ext uri="{FF2B5EF4-FFF2-40B4-BE49-F238E27FC236}">
                  <a16:creationId xmlns:a16="http://schemas.microsoft.com/office/drawing/2014/main" id="{25436355-38AF-454C-A6A5-531D7239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6" name="Rectangle 64">
              <a:extLst>
                <a:ext uri="{FF2B5EF4-FFF2-40B4-BE49-F238E27FC236}">
                  <a16:creationId xmlns:a16="http://schemas.microsoft.com/office/drawing/2014/main" id="{881B7C00-8854-43FC-ACB9-920E4737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7" name="Rectangle 65">
              <a:extLst>
                <a:ext uri="{FF2B5EF4-FFF2-40B4-BE49-F238E27FC236}">
                  <a16:creationId xmlns:a16="http://schemas.microsoft.com/office/drawing/2014/main" id="{B6772351-2BB8-4714-A6B1-C3E7853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8" name="Rectangle 66">
              <a:extLst>
                <a:ext uri="{FF2B5EF4-FFF2-40B4-BE49-F238E27FC236}">
                  <a16:creationId xmlns:a16="http://schemas.microsoft.com/office/drawing/2014/main" id="{50249AC8-9A8B-46E1-BD2A-2F92150B1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67">
              <a:extLst>
                <a:ext uri="{FF2B5EF4-FFF2-40B4-BE49-F238E27FC236}">
                  <a16:creationId xmlns:a16="http://schemas.microsoft.com/office/drawing/2014/main" id="{CF1D3243-88AB-4D13-BF1A-A29EE1C85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68">
              <a:extLst>
                <a:ext uri="{FF2B5EF4-FFF2-40B4-BE49-F238E27FC236}">
                  <a16:creationId xmlns:a16="http://schemas.microsoft.com/office/drawing/2014/main" id="{1F7662C8-BF13-4EED-BA41-AA889C6DE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1" name="Rectangle 69">
              <a:extLst>
                <a:ext uri="{FF2B5EF4-FFF2-40B4-BE49-F238E27FC236}">
                  <a16:creationId xmlns:a16="http://schemas.microsoft.com/office/drawing/2014/main" id="{7ABCB25A-04D6-4CFD-9670-18EEC1226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Rectangle 70">
              <a:extLst>
                <a:ext uri="{FF2B5EF4-FFF2-40B4-BE49-F238E27FC236}">
                  <a16:creationId xmlns:a16="http://schemas.microsoft.com/office/drawing/2014/main" id="{1C2E3E8B-D771-462B-9AF7-291AA2116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3" name="Rectangle 71">
              <a:extLst>
                <a:ext uri="{FF2B5EF4-FFF2-40B4-BE49-F238E27FC236}">
                  <a16:creationId xmlns:a16="http://schemas.microsoft.com/office/drawing/2014/main" id="{355C31EF-49BC-42EF-BC55-90B9D0A5D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4" name="Rectangle 72">
              <a:extLst>
                <a:ext uri="{FF2B5EF4-FFF2-40B4-BE49-F238E27FC236}">
                  <a16:creationId xmlns:a16="http://schemas.microsoft.com/office/drawing/2014/main" id="{DD3EDDD4-2362-42E4-A7E9-3DD5ADD79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771ADE6-8FD6-4DEC-BB0F-4BEA7EE3E7EA}"/>
              </a:ext>
            </a:extLst>
          </p:cNvPr>
          <p:cNvSpPr/>
          <p:nvPr/>
        </p:nvSpPr>
        <p:spPr>
          <a:xfrm>
            <a:off x="525385" y="996663"/>
            <a:ext cx="825867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206" name="Freeform 95">
            <a:extLst>
              <a:ext uri="{FF2B5EF4-FFF2-40B4-BE49-F238E27FC236}">
                <a16:creationId xmlns:a16="http://schemas.microsoft.com/office/drawing/2014/main" id="{ED2806B1-18F4-47C1-8A15-1F6344078DD4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9899FED-E86E-46E2-B703-DDD01F6BC016}"/>
              </a:ext>
            </a:extLst>
          </p:cNvPr>
          <p:cNvSpPr/>
          <p:nvPr/>
        </p:nvSpPr>
        <p:spPr>
          <a:xfrm>
            <a:off x="673907" y="293988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AE80AFD-1F5B-4DA3-BC12-3CD68D7D5C92}"/>
              </a:ext>
            </a:extLst>
          </p:cNvPr>
          <p:cNvSpPr/>
          <p:nvPr/>
        </p:nvSpPr>
        <p:spPr>
          <a:xfrm>
            <a:off x="635811" y="4072742"/>
            <a:ext cx="59503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Wiki page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1FD21AD-87FE-4D0F-89DF-E8CCA83820BA}"/>
              </a:ext>
            </a:extLst>
          </p:cNvPr>
          <p:cNvSpPr/>
          <p:nvPr/>
        </p:nvSpPr>
        <p:spPr>
          <a:xfrm>
            <a:off x="601904" y="1863696"/>
            <a:ext cx="69121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Member did</a:t>
            </a:r>
          </a:p>
        </p:txBody>
      </p:sp>
    </p:spTree>
    <p:extLst>
      <p:ext uri="{BB962C8B-B14F-4D97-AF65-F5344CB8AC3E}">
        <p14:creationId xmlns:p14="http://schemas.microsoft.com/office/powerpoint/2010/main" val="38690126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ED16DDF-5813-48BE-B751-69D07BD6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26494"/>
              </p:ext>
            </p:extLst>
          </p:nvPr>
        </p:nvGraphicFramePr>
        <p:xfrm>
          <a:off x="1688635" y="1863696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 July 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4A49461-5B54-47A9-98E6-929C4EC39194}"/>
              </a:ext>
            </a:extLst>
          </p:cNvPr>
          <p:cNvGraphicFramePr>
            <a:graphicFrameLocks noGrp="1"/>
          </p:cNvGraphicFramePr>
          <p:nvPr/>
        </p:nvGraphicFramePr>
        <p:xfrm>
          <a:off x="2448800" y="3459614"/>
          <a:ext cx="310529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60F3C6F8-DDD8-4E8D-A18F-69C79F55269F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44">
              <a:extLst>
                <a:ext uri="{FF2B5EF4-FFF2-40B4-BE49-F238E27FC236}">
                  <a16:creationId xmlns:a16="http://schemas.microsoft.com/office/drawing/2014/main" id="{268BB292-F072-4074-ABE6-5E954E3895AE}"/>
                </a:ext>
              </a:extLst>
            </p:cNvPr>
            <p:cNvSpPr/>
            <p:nvPr/>
          </p:nvSpPr>
          <p:spPr>
            <a:xfrm>
              <a:off x="7145544" y="1407509"/>
              <a:ext cx="1250621" cy="360000"/>
            </a:xfrm>
            <a:prstGeom prst="roundRect">
              <a:avLst/>
            </a:prstGeom>
            <a:solidFill>
              <a:srgbClr val="1A73DE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Schedule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E467E647-4050-461E-A8FD-D02A0C957C05}"/>
                </a:ext>
              </a:extLst>
            </p:cNvPr>
            <p:cNvCxnSpPr/>
            <p:nvPr/>
          </p:nvCxnSpPr>
          <p:spPr>
            <a:xfrm flipH="1">
              <a:off x="7181208" y="2155019"/>
              <a:ext cx="567" cy="742533"/>
            </a:xfrm>
            <a:prstGeom prst="line">
              <a:avLst/>
            </a:prstGeom>
            <a:ln w="28575">
              <a:solidFill>
                <a:srgbClr val="1A73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75B733-8554-454C-B802-7AA04DD7C22B}"/>
                </a:ext>
              </a:extLst>
            </p:cNvPr>
            <p:cNvSpPr/>
            <p:nvPr/>
          </p:nvSpPr>
          <p:spPr>
            <a:xfrm>
              <a:off x="7232008" y="2082174"/>
              <a:ext cx="4272459" cy="857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Final presentation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5" name="모서리가 둥근 직사각형 6">
            <a:extLst>
              <a:ext uri="{FF2B5EF4-FFF2-40B4-BE49-F238E27FC236}">
                <a16:creationId xmlns:a16="http://schemas.microsoft.com/office/drawing/2014/main" id="{93BCFA09-2F0E-410F-8BE6-82E437AAE514}"/>
              </a:ext>
            </a:extLst>
          </p:cNvPr>
          <p:cNvSpPr/>
          <p:nvPr/>
        </p:nvSpPr>
        <p:spPr>
          <a:xfrm>
            <a:off x="570208" y="2424660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6" name="Group 75">
            <a:extLst>
              <a:ext uri="{FF2B5EF4-FFF2-40B4-BE49-F238E27FC236}">
                <a16:creationId xmlns:a16="http://schemas.microsoft.com/office/drawing/2014/main" id="{F40CA9D0-0259-48F5-AA01-AEC1A9CEA4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0D138B">
              <a:alpha val="54000"/>
            </a:srgbClr>
          </a:solidFill>
        </p:grpSpPr>
        <p:sp>
          <p:nvSpPr>
            <p:cNvPr id="147" name="Freeform 76">
              <a:extLst>
                <a:ext uri="{FF2B5EF4-FFF2-40B4-BE49-F238E27FC236}">
                  <a16:creationId xmlns:a16="http://schemas.microsoft.com/office/drawing/2014/main" id="{51729EBE-387D-4570-B237-59DCE1D4D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48" name="Freeform 77">
              <a:extLst>
                <a:ext uri="{FF2B5EF4-FFF2-40B4-BE49-F238E27FC236}">
                  <a16:creationId xmlns:a16="http://schemas.microsoft.com/office/drawing/2014/main" id="{1A8DD579-397E-43D8-99F6-8C764DB7A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49" name="Rectangle 78">
              <a:extLst>
                <a:ext uri="{FF2B5EF4-FFF2-40B4-BE49-F238E27FC236}">
                  <a16:creationId xmlns:a16="http://schemas.microsoft.com/office/drawing/2014/main" id="{CBF5A82E-F3DB-422A-B609-9559B24D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0" name="Rectangle 79">
              <a:extLst>
                <a:ext uri="{FF2B5EF4-FFF2-40B4-BE49-F238E27FC236}">
                  <a16:creationId xmlns:a16="http://schemas.microsoft.com/office/drawing/2014/main" id="{6C87585C-37BF-483C-9C07-83D25D536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1" name="Rectangle 80">
              <a:extLst>
                <a:ext uri="{FF2B5EF4-FFF2-40B4-BE49-F238E27FC236}">
                  <a16:creationId xmlns:a16="http://schemas.microsoft.com/office/drawing/2014/main" id="{D22870E3-8928-44BC-A51E-76AD1CEE5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2" name="Rectangle 81">
              <a:extLst>
                <a:ext uri="{FF2B5EF4-FFF2-40B4-BE49-F238E27FC236}">
                  <a16:creationId xmlns:a16="http://schemas.microsoft.com/office/drawing/2014/main" id="{D80BD4B1-5213-421E-8B64-69869B20E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3" name="Rectangle 82">
              <a:extLst>
                <a:ext uri="{FF2B5EF4-FFF2-40B4-BE49-F238E27FC236}">
                  <a16:creationId xmlns:a16="http://schemas.microsoft.com/office/drawing/2014/main" id="{09EF017F-7600-4334-9051-5A48572F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4" name="Rectangle 83">
              <a:extLst>
                <a:ext uri="{FF2B5EF4-FFF2-40B4-BE49-F238E27FC236}">
                  <a16:creationId xmlns:a16="http://schemas.microsoft.com/office/drawing/2014/main" id="{2F08EEE3-4EB7-440E-BF84-A777A0F1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A40F4974-CDA6-420F-A8B7-74717530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6" name="Rectangle 85">
              <a:extLst>
                <a:ext uri="{FF2B5EF4-FFF2-40B4-BE49-F238E27FC236}">
                  <a16:creationId xmlns:a16="http://schemas.microsoft.com/office/drawing/2014/main" id="{D0907B73-01A2-4B76-A7A1-533C3FEE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7" name="Rectangle 86">
              <a:extLst>
                <a:ext uri="{FF2B5EF4-FFF2-40B4-BE49-F238E27FC236}">
                  <a16:creationId xmlns:a16="http://schemas.microsoft.com/office/drawing/2014/main" id="{C7CB3B28-594E-42B8-A46C-644806DD8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158" name="Rectangle 87">
              <a:extLst>
                <a:ext uri="{FF2B5EF4-FFF2-40B4-BE49-F238E27FC236}">
                  <a16:creationId xmlns:a16="http://schemas.microsoft.com/office/drawing/2014/main" id="{71FD3F80-2793-4830-9402-F298AC8F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</p:grpSp>
      <p:grpSp>
        <p:nvGrpSpPr>
          <p:cNvPr id="159" name="Group 25">
            <a:extLst>
              <a:ext uri="{FF2B5EF4-FFF2-40B4-BE49-F238E27FC236}">
                <a16:creationId xmlns:a16="http://schemas.microsoft.com/office/drawing/2014/main" id="{2526A2D1-C4CE-4FD9-BED0-85800A3972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24750612-0DF1-4140-A61B-B300C412DA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6B7B918E-FFF8-42E0-8E0B-B56CC429D8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1909AC4A-EEDB-4863-929C-2AF8E9099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62AB7818-E7E5-49B4-945D-825CCBD52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8A41A6E9-AD35-4616-8DB4-63B6AD0F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D72D0DAF-B7CE-4198-BF40-9C5078F6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32">
              <a:extLst>
                <a:ext uri="{FF2B5EF4-FFF2-40B4-BE49-F238E27FC236}">
                  <a16:creationId xmlns:a16="http://schemas.microsoft.com/office/drawing/2014/main" id="{2163D7C6-D982-4578-B472-2B6DFA32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 33">
              <a:extLst>
                <a:ext uri="{FF2B5EF4-FFF2-40B4-BE49-F238E27FC236}">
                  <a16:creationId xmlns:a16="http://schemas.microsoft.com/office/drawing/2014/main" id="{CE5A2282-7391-4A41-9B71-5F12BF460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1004894E-6C6C-4BA2-A438-DE7AA1092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31AC7C37-A964-4904-AFB3-E01654C1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C59D9C6D-009F-4AA6-ADE6-227504095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71FF60B4-DBC3-4C3E-ADDB-88118164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38">
              <a:extLst>
                <a:ext uri="{FF2B5EF4-FFF2-40B4-BE49-F238E27FC236}">
                  <a16:creationId xmlns:a16="http://schemas.microsoft.com/office/drawing/2014/main" id="{17E5B24D-7166-4B5F-A26F-944A72957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id="{6E561138-7710-485A-AD0F-CE38360D4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60">
            <a:extLst>
              <a:ext uri="{FF2B5EF4-FFF2-40B4-BE49-F238E27FC236}">
                <a16:creationId xmlns:a16="http://schemas.microsoft.com/office/drawing/2014/main" id="{2827CEE5-994E-4496-AF80-4CD2E5C5E7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75" name="Freeform 61">
              <a:extLst>
                <a:ext uri="{FF2B5EF4-FFF2-40B4-BE49-F238E27FC236}">
                  <a16:creationId xmlns:a16="http://schemas.microsoft.com/office/drawing/2014/main" id="{DB3BB775-F1D7-4E9A-A325-EEF43C4E5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62">
              <a:extLst>
                <a:ext uri="{FF2B5EF4-FFF2-40B4-BE49-F238E27FC236}">
                  <a16:creationId xmlns:a16="http://schemas.microsoft.com/office/drawing/2014/main" id="{8D2C3F2A-DBB2-497B-A6D2-50E597245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63">
              <a:extLst>
                <a:ext uri="{FF2B5EF4-FFF2-40B4-BE49-F238E27FC236}">
                  <a16:creationId xmlns:a16="http://schemas.microsoft.com/office/drawing/2014/main" id="{E3ABCE2C-543F-484F-9552-02C574DEA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64">
              <a:extLst>
                <a:ext uri="{FF2B5EF4-FFF2-40B4-BE49-F238E27FC236}">
                  <a16:creationId xmlns:a16="http://schemas.microsoft.com/office/drawing/2014/main" id="{BD5AD84D-EE1C-42F7-A69F-216EC653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65">
              <a:extLst>
                <a:ext uri="{FF2B5EF4-FFF2-40B4-BE49-F238E27FC236}">
                  <a16:creationId xmlns:a16="http://schemas.microsoft.com/office/drawing/2014/main" id="{59B1CFE8-DEB5-45C2-B994-73950281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66">
              <a:extLst>
                <a:ext uri="{FF2B5EF4-FFF2-40B4-BE49-F238E27FC236}">
                  <a16:creationId xmlns:a16="http://schemas.microsoft.com/office/drawing/2014/main" id="{28783DAA-18E8-466B-87CF-CFDFF5A07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Rectangle 67">
              <a:extLst>
                <a:ext uri="{FF2B5EF4-FFF2-40B4-BE49-F238E27FC236}">
                  <a16:creationId xmlns:a16="http://schemas.microsoft.com/office/drawing/2014/main" id="{93240096-257A-43EC-8518-F7AF50D57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2" name="Rectangle 68">
              <a:extLst>
                <a:ext uri="{FF2B5EF4-FFF2-40B4-BE49-F238E27FC236}">
                  <a16:creationId xmlns:a16="http://schemas.microsoft.com/office/drawing/2014/main" id="{4EAF4F2D-9762-449E-8D6A-542A49F2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 69">
              <a:extLst>
                <a:ext uri="{FF2B5EF4-FFF2-40B4-BE49-F238E27FC236}">
                  <a16:creationId xmlns:a16="http://schemas.microsoft.com/office/drawing/2014/main" id="{7EEBB8C1-A0F7-4DFD-82C8-58DCA86D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4" name="Rectangle 70">
              <a:extLst>
                <a:ext uri="{FF2B5EF4-FFF2-40B4-BE49-F238E27FC236}">
                  <a16:creationId xmlns:a16="http://schemas.microsoft.com/office/drawing/2014/main" id="{E0684670-7F9D-47B5-BF80-6567D0EF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5" name="Rectangle 71">
              <a:extLst>
                <a:ext uri="{FF2B5EF4-FFF2-40B4-BE49-F238E27FC236}">
                  <a16:creationId xmlns:a16="http://schemas.microsoft.com/office/drawing/2014/main" id="{5FD8537A-C067-4ED9-BB63-2BFFC7A7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6" name="Rectangle 72">
              <a:extLst>
                <a:ext uri="{FF2B5EF4-FFF2-40B4-BE49-F238E27FC236}">
                  <a16:creationId xmlns:a16="http://schemas.microsoft.com/office/drawing/2014/main" id="{F2B870F5-C961-4783-9A32-3E683A2AE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E9C57A6-58F1-4FA0-B543-C21030A6024B}"/>
              </a:ext>
            </a:extLst>
          </p:cNvPr>
          <p:cNvSpPr/>
          <p:nvPr/>
        </p:nvSpPr>
        <p:spPr>
          <a:xfrm>
            <a:off x="525385" y="996663"/>
            <a:ext cx="825867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188" name="Freeform 95">
            <a:extLst>
              <a:ext uri="{FF2B5EF4-FFF2-40B4-BE49-F238E27FC236}">
                <a16:creationId xmlns:a16="http://schemas.microsoft.com/office/drawing/2014/main" id="{A31C41A9-95F1-4527-99BD-7DDF9F70416E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0D04BCF-5B2D-41C0-8A73-76B2C0649CAD}"/>
              </a:ext>
            </a:extLst>
          </p:cNvPr>
          <p:cNvSpPr/>
          <p:nvPr/>
        </p:nvSpPr>
        <p:spPr>
          <a:xfrm>
            <a:off x="673907" y="293988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D379374-FA6F-4518-8AA7-1EFA2B0D538D}"/>
              </a:ext>
            </a:extLst>
          </p:cNvPr>
          <p:cNvSpPr/>
          <p:nvPr/>
        </p:nvSpPr>
        <p:spPr>
          <a:xfrm>
            <a:off x="635811" y="4072742"/>
            <a:ext cx="59503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Wiki page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36A2179-9445-4E94-994F-040AC94BCDFB}"/>
              </a:ext>
            </a:extLst>
          </p:cNvPr>
          <p:cNvSpPr/>
          <p:nvPr/>
        </p:nvSpPr>
        <p:spPr>
          <a:xfrm>
            <a:off x="601904" y="1863696"/>
            <a:ext cx="69121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Member did</a:t>
            </a:r>
          </a:p>
        </p:txBody>
      </p:sp>
    </p:spTree>
    <p:extLst>
      <p:ext uri="{BB962C8B-B14F-4D97-AF65-F5344CB8AC3E}">
        <p14:creationId xmlns:p14="http://schemas.microsoft.com/office/powerpoint/2010/main" val="2335593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1299" y="438755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모서리가 둥근 직사각형 6">
            <a:extLst>
              <a:ext uri="{FF2B5EF4-FFF2-40B4-BE49-F238E27FC236}">
                <a16:creationId xmlns:a16="http://schemas.microsoft.com/office/drawing/2014/main" id="{93BCFA09-2F0E-410F-8BE6-82E437AAE514}"/>
              </a:ext>
            </a:extLst>
          </p:cNvPr>
          <p:cNvSpPr/>
          <p:nvPr/>
        </p:nvSpPr>
        <p:spPr>
          <a:xfrm>
            <a:off x="570208" y="3559869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6" name="Group 75">
            <a:extLst>
              <a:ext uri="{FF2B5EF4-FFF2-40B4-BE49-F238E27FC236}">
                <a16:creationId xmlns:a16="http://schemas.microsoft.com/office/drawing/2014/main" id="{F40CA9D0-0259-48F5-AA01-AEC1A9CEA4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147" name="Freeform 76">
              <a:extLst>
                <a:ext uri="{FF2B5EF4-FFF2-40B4-BE49-F238E27FC236}">
                  <a16:creationId xmlns:a16="http://schemas.microsoft.com/office/drawing/2014/main" id="{51729EBE-387D-4570-B237-59DCE1D4D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Freeform 77">
              <a:extLst>
                <a:ext uri="{FF2B5EF4-FFF2-40B4-BE49-F238E27FC236}">
                  <a16:creationId xmlns:a16="http://schemas.microsoft.com/office/drawing/2014/main" id="{1A8DD579-397E-43D8-99F6-8C764DB7A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78">
              <a:extLst>
                <a:ext uri="{FF2B5EF4-FFF2-40B4-BE49-F238E27FC236}">
                  <a16:creationId xmlns:a16="http://schemas.microsoft.com/office/drawing/2014/main" id="{CBF5A82E-F3DB-422A-B609-9559B24D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79">
              <a:extLst>
                <a:ext uri="{FF2B5EF4-FFF2-40B4-BE49-F238E27FC236}">
                  <a16:creationId xmlns:a16="http://schemas.microsoft.com/office/drawing/2014/main" id="{6C87585C-37BF-483C-9C07-83D25D536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80">
              <a:extLst>
                <a:ext uri="{FF2B5EF4-FFF2-40B4-BE49-F238E27FC236}">
                  <a16:creationId xmlns:a16="http://schemas.microsoft.com/office/drawing/2014/main" id="{D22870E3-8928-44BC-A51E-76AD1CEE5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2" name="Rectangle 81">
              <a:extLst>
                <a:ext uri="{FF2B5EF4-FFF2-40B4-BE49-F238E27FC236}">
                  <a16:creationId xmlns:a16="http://schemas.microsoft.com/office/drawing/2014/main" id="{D80BD4B1-5213-421E-8B64-69869B20E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Rectangle 82">
              <a:extLst>
                <a:ext uri="{FF2B5EF4-FFF2-40B4-BE49-F238E27FC236}">
                  <a16:creationId xmlns:a16="http://schemas.microsoft.com/office/drawing/2014/main" id="{09EF017F-7600-4334-9051-5A48572F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 83">
              <a:extLst>
                <a:ext uri="{FF2B5EF4-FFF2-40B4-BE49-F238E27FC236}">
                  <a16:creationId xmlns:a16="http://schemas.microsoft.com/office/drawing/2014/main" id="{2F08EEE3-4EB7-440E-BF84-A777A0F1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A40F4974-CDA6-420F-A8B7-74717530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 85">
              <a:extLst>
                <a:ext uri="{FF2B5EF4-FFF2-40B4-BE49-F238E27FC236}">
                  <a16:creationId xmlns:a16="http://schemas.microsoft.com/office/drawing/2014/main" id="{D0907B73-01A2-4B76-A7A1-533C3FEE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 86">
              <a:extLst>
                <a:ext uri="{FF2B5EF4-FFF2-40B4-BE49-F238E27FC236}">
                  <a16:creationId xmlns:a16="http://schemas.microsoft.com/office/drawing/2014/main" id="{C7CB3B28-594E-42B8-A46C-644806DD8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8" name="Rectangle 87">
              <a:extLst>
                <a:ext uri="{FF2B5EF4-FFF2-40B4-BE49-F238E27FC236}">
                  <a16:creationId xmlns:a16="http://schemas.microsoft.com/office/drawing/2014/main" id="{71FD3F80-2793-4830-9402-F298AC8F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25">
            <a:extLst>
              <a:ext uri="{FF2B5EF4-FFF2-40B4-BE49-F238E27FC236}">
                <a16:creationId xmlns:a16="http://schemas.microsoft.com/office/drawing/2014/main" id="{2526A2D1-C4CE-4FD9-BED0-85800A3972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213991"/>
          </a:solidFill>
        </p:grpSpPr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24750612-0DF1-4140-A61B-B300C412DA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6B7B918E-FFF8-42E0-8E0B-B56CC429D8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1909AC4A-EEDB-4863-929C-2AF8E9099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62AB7818-E7E5-49B4-945D-825CCBD52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8A41A6E9-AD35-4616-8DB4-63B6AD0F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D72D0DAF-B7CE-4198-BF40-9C5078F6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32">
              <a:extLst>
                <a:ext uri="{FF2B5EF4-FFF2-40B4-BE49-F238E27FC236}">
                  <a16:creationId xmlns:a16="http://schemas.microsoft.com/office/drawing/2014/main" id="{2163D7C6-D982-4578-B472-2B6DFA32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 33">
              <a:extLst>
                <a:ext uri="{FF2B5EF4-FFF2-40B4-BE49-F238E27FC236}">
                  <a16:creationId xmlns:a16="http://schemas.microsoft.com/office/drawing/2014/main" id="{CE5A2282-7391-4A41-9B71-5F12BF460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1004894E-6C6C-4BA2-A438-DE7AA1092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31AC7C37-A964-4904-AFB3-E01654C1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C59D9C6D-009F-4AA6-ADE6-227504095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71FF60B4-DBC3-4C3E-ADDB-88118164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38">
              <a:extLst>
                <a:ext uri="{FF2B5EF4-FFF2-40B4-BE49-F238E27FC236}">
                  <a16:creationId xmlns:a16="http://schemas.microsoft.com/office/drawing/2014/main" id="{17E5B24D-7166-4B5F-A26F-944A72957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id="{6E561138-7710-485A-AD0F-CE38360D4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60">
            <a:extLst>
              <a:ext uri="{FF2B5EF4-FFF2-40B4-BE49-F238E27FC236}">
                <a16:creationId xmlns:a16="http://schemas.microsoft.com/office/drawing/2014/main" id="{2827CEE5-994E-4496-AF80-4CD2E5C5E7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75" name="Freeform 61">
              <a:extLst>
                <a:ext uri="{FF2B5EF4-FFF2-40B4-BE49-F238E27FC236}">
                  <a16:creationId xmlns:a16="http://schemas.microsoft.com/office/drawing/2014/main" id="{DB3BB775-F1D7-4E9A-A325-EEF43C4E5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62">
              <a:extLst>
                <a:ext uri="{FF2B5EF4-FFF2-40B4-BE49-F238E27FC236}">
                  <a16:creationId xmlns:a16="http://schemas.microsoft.com/office/drawing/2014/main" id="{8D2C3F2A-DBB2-497B-A6D2-50E597245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63">
              <a:extLst>
                <a:ext uri="{FF2B5EF4-FFF2-40B4-BE49-F238E27FC236}">
                  <a16:creationId xmlns:a16="http://schemas.microsoft.com/office/drawing/2014/main" id="{E3ABCE2C-543F-484F-9552-02C574DEA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64">
              <a:extLst>
                <a:ext uri="{FF2B5EF4-FFF2-40B4-BE49-F238E27FC236}">
                  <a16:creationId xmlns:a16="http://schemas.microsoft.com/office/drawing/2014/main" id="{BD5AD84D-EE1C-42F7-A69F-216EC653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65">
              <a:extLst>
                <a:ext uri="{FF2B5EF4-FFF2-40B4-BE49-F238E27FC236}">
                  <a16:creationId xmlns:a16="http://schemas.microsoft.com/office/drawing/2014/main" id="{59B1CFE8-DEB5-45C2-B994-73950281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66">
              <a:extLst>
                <a:ext uri="{FF2B5EF4-FFF2-40B4-BE49-F238E27FC236}">
                  <a16:creationId xmlns:a16="http://schemas.microsoft.com/office/drawing/2014/main" id="{28783DAA-18E8-466B-87CF-CFDFF5A07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Rectangle 67">
              <a:extLst>
                <a:ext uri="{FF2B5EF4-FFF2-40B4-BE49-F238E27FC236}">
                  <a16:creationId xmlns:a16="http://schemas.microsoft.com/office/drawing/2014/main" id="{93240096-257A-43EC-8518-F7AF50D57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2" name="Rectangle 68">
              <a:extLst>
                <a:ext uri="{FF2B5EF4-FFF2-40B4-BE49-F238E27FC236}">
                  <a16:creationId xmlns:a16="http://schemas.microsoft.com/office/drawing/2014/main" id="{4EAF4F2D-9762-449E-8D6A-542A49F2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 69">
              <a:extLst>
                <a:ext uri="{FF2B5EF4-FFF2-40B4-BE49-F238E27FC236}">
                  <a16:creationId xmlns:a16="http://schemas.microsoft.com/office/drawing/2014/main" id="{7EEBB8C1-A0F7-4DFD-82C8-58DCA86D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4" name="Rectangle 70">
              <a:extLst>
                <a:ext uri="{FF2B5EF4-FFF2-40B4-BE49-F238E27FC236}">
                  <a16:creationId xmlns:a16="http://schemas.microsoft.com/office/drawing/2014/main" id="{E0684670-7F9D-47B5-BF80-6567D0EF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5" name="Rectangle 71">
              <a:extLst>
                <a:ext uri="{FF2B5EF4-FFF2-40B4-BE49-F238E27FC236}">
                  <a16:creationId xmlns:a16="http://schemas.microsoft.com/office/drawing/2014/main" id="{5FD8537A-C067-4ED9-BB63-2BFFC7A7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6" name="Rectangle 72">
              <a:extLst>
                <a:ext uri="{FF2B5EF4-FFF2-40B4-BE49-F238E27FC236}">
                  <a16:creationId xmlns:a16="http://schemas.microsoft.com/office/drawing/2014/main" id="{F2B870F5-C961-4783-9A32-3E683A2AE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E9C57A6-58F1-4FA0-B543-C21030A6024B}"/>
              </a:ext>
            </a:extLst>
          </p:cNvPr>
          <p:cNvSpPr/>
          <p:nvPr/>
        </p:nvSpPr>
        <p:spPr>
          <a:xfrm>
            <a:off x="525385" y="996663"/>
            <a:ext cx="825867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Implementation</a:t>
            </a:r>
          </a:p>
        </p:txBody>
      </p:sp>
      <p:sp>
        <p:nvSpPr>
          <p:cNvPr id="188" name="Freeform 95">
            <a:extLst>
              <a:ext uri="{FF2B5EF4-FFF2-40B4-BE49-F238E27FC236}">
                <a16:creationId xmlns:a16="http://schemas.microsoft.com/office/drawing/2014/main" id="{A31C41A9-95F1-4527-99BD-7DDF9F70416E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0D04BCF-5B2D-41C0-8A73-76B2C0649CAD}"/>
              </a:ext>
            </a:extLst>
          </p:cNvPr>
          <p:cNvSpPr/>
          <p:nvPr/>
        </p:nvSpPr>
        <p:spPr>
          <a:xfrm>
            <a:off x="673907" y="2939882"/>
            <a:ext cx="5261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Timeline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D379374-FA6F-4518-8AA7-1EFA2B0D538D}"/>
              </a:ext>
            </a:extLst>
          </p:cNvPr>
          <p:cNvSpPr/>
          <p:nvPr/>
        </p:nvSpPr>
        <p:spPr>
          <a:xfrm>
            <a:off x="635811" y="4072742"/>
            <a:ext cx="59503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111769"/>
                </a:solidFill>
                <a:cs typeface="Aharoni" panose="02010803020104030203" pitchFamily="2" charset="-79"/>
              </a:rPr>
              <a:t>Wiki page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36A2179-9445-4E94-994F-040AC94BCDFB}"/>
              </a:ext>
            </a:extLst>
          </p:cNvPr>
          <p:cNvSpPr/>
          <p:nvPr/>
        </p:nvSpPr>
        <p:spPr>
          <a:xfrm>
            <a:off x="601904" y="1863696"/>
            <a:ext cx="69121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Member did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A7D179-1059-4401-B92A-150E4CFF9474}"/>
              </a:ext>
            </a:extLst>
          </p:cNvPr>
          <p:cNvSpPr/>
          <p:nvPr/>
        </p:nvSpPr>
        <p:spPr>
          <a:xfrm>
            <a:off x="3350002" y="3424978"/>
            <a:ext cx="7282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https://github.com/KimJunho97/Mobile_Programming_Term_Project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32648-1870-4DA2-A720-1285DEBFB59D}"/>
              </a:ext>
            </a:extLst>
          </p:cNvPr>
          <p:cNvSpPr txBox="1"/>
          <p:nvPr/>
        </p:nvSpPr>
        <p:spPr>
          <a:xfrm>
            <a:off x="2698453" y="3424978"/>
            <a:ext cx="6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715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555771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874496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052780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055045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050896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071559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069795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067134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300412" y="2100501"/>
            <a:ext cx="5591176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825191" y="3841510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3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492463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FFFFFF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171142-694D-4A78-9F73-D3C4B2B3786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88F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83" name="Freeform 95">
            <a:extLst>
              <a:ext uri="{FF2B5EF4-FFF2-40B4-BE49-F238E27FC236}">
                <a16:creationId xmlns:a16="http://schemas.microsoft.com/office/drawing/2014/main" id="{5B6FC48C-1B14-458E-B4A3-799C9143FFA7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2138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D34DE63-9289-415E-91B3-9ED81DD7E793}"/>
              </a:ext>
            </a:extLst>
          </p:cNvPr>
          <p:cNvGrpSpPr/>
          <p:nvPr/>
        </p:nvGrpSpPr>
        <p:grpSpPr>
          <a:xfrm>
            <a:off x="1770493" y="1655618"/>
            <a:ext cx="4139254" cy="4541520"/>
            <a:chOff x="1770493" y="1655618"/>
            <a:chExt cx="4139254" cy="454152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F1731CE0-F213-4C2A-92D2-7FB1832DC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67" b="97176" l="10000" r="90000">
                          <a14:foregroundMark x1="21831" y1="11553" x2="28310" y2="2567"/>
                          <a14:foregroundMark x1="28310" y1="2567" x2="39718" y2="1412"/>
                          <a14:foregroundMark x1="39718" y1="1412" x2="75915" y2="4236"/>
                          <a14:foregroundMark x1="75915" y1="4236" x2="78732" y2="70218"/>
                          <a14:foregroundMark x1="78732" y1="70218" x2="78310" y2="92555"/>
                          <a14:foregroundMark x1="78310" y1="92555" x2="68310" y2="98973"/>
                          <a14:foregroundMark x1="68310" y1="98973" x2="32113" y2="98588"/>
                          <a14:foregroundMark x1="32113" y1="98588" x2="22535" y2="92811"/>
                          <a14:foregroundMark x1="22535" y1="92811" x2="21127" y2="9114"/>
                          <a14:foregroundMark x1="21831" y1="7959" x2="47606" y2="3466"/>
                          <a14:foregroundMark x1="47606" y1="3466" x2="60704" y2="3723"/>
                          <a14:foregroundMark x1="60704" y1="3723" x2="71831" y2="7060"/>
                          <a14:foregroundMark x1="71831" y1="7060" x2="77606" y2="39153"/>
                          <a14:foregroundMark x1="77606" y1="39153" x2="73380" y2="85109"/>
                          <a14:foregroundMark x1="73380" y1="85109" x2="66479" y2="93838"/>
                          <a14:foregroundMark x1="66479" y1="93838" x2="52958" y2="96021"/>
                          <a14:foregroundMark x1="52958" y1="96021" x2="40845" y2="94865"/>
                          <a14:foregroundMark x1="40845" y1="94865" x2="31972" y2="87933"/>
                          <a14:foregroundMark x1="31972" y1="87933" x2="25493" y2="65854"/>
                          <a14:foregroundMark x1="25493" y1="65854" x2="31268" y2="7189"/>
                          <a14:foregroundMark x1="23239" y1="96534" x2="41690" y2="97176"/>
                          <a14:foregroundMark x1="33944" y1="2824" x2="46901" y2="2567"/>
                          <a14:foregroundMark x1="46901" y1="2567" x2="57324" y2="2567"/>
                          <a14:foregroundMark x1="42113" y1="7189" x2="55352" y2="7189"/>
                          <a14:foregroundMark x1="55352" y1="7189" x2="56620" y2="6547"/>
                          <a14:foregroundMark x1="78873" y1="12067" x2="79155" y2="387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493" y="1655618"/>
              <a:ext cx="4139254" cy="4541520"/>
            </a:xfrm>
            <a:prstGeom prst="rect">
              <a:avLst/>
            </a:prstGeom>
          </p:spPr>
        </p:pic>
        <p:pic>
          <p:nvPicPr>
            <p:cNvPr id="101" name="그림 100" descr="그리기이(가) 표시된 사진&#10;&#10;자동 생성된 설명">
              <a:extLst>
                <a:ext uri="{FF2B5EF4-FFF2-40B4-BE49-F238E27FC236}">
                  <a16:creationId xmlns:a16="http://schemas.microsoft.com/office/drawing/2014/main" id="{C7B86427-CFCF-4BFA-B416-D01E4C8A7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379" y="3059989"/>
              <a:ext cx="1407755" cy="140775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84F6A5E-F780-4740-8E1F-D8D67E429854}"/>
                </a:ext>
              </a:extLst>
            </p:cNvPr>
            <p:cNvSpPr txBox="1"/>
            <p:nvPr/>
          </p:nvSpPr>
          <p:spPr>
            <a:xfrm>
              <a:off x="3311315" y="4433985"/>
              <a:ext cx="1044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Abadi" panose="020B0604020202020204" pitchFamily="34" charset="0"/>
                </a:rPr>
                <a:t>CloseT</a:t>
              </a:r>
              <a:endParaRPr lang="ko-KR" altLang="en-US" b="1" dirty="0">
                <a:latin typeface="Abadi" panose="020B0604020202020204" pitchFamily="34" charset="0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945626C-253D-457A-8B9D-66686F8C8A87}"/>
              </a:ext>
            </a:extLst>
          </p:cNvPr>
          <p:cNvGrpSpPr/>
          <p:nvPr/>
        </p:nvGrpSpPr>
        <p:grpSpPr>
          <a:xfrm>
            <a:off x="6096000" y="3257920"/>
            <a:ext cx="5360763" cy="1011891"/>
            <a:chOff x="3579861" y="2300274"/>
            <a:chExt cx="5360763" cy="1011891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A757927-DA5C-4D7A-8107-C7CC2D924E62}"/>
                </a:ext>
              </a:extLst>
            </p:cNvPr>
            <p:cNvSpPr/>
            <p:nvPr/>
          </p:nvSpPr>
          <p:spPr>
            <a:xfrm>
              <a:off x="4259534" y="2300274"/>
              <a:ext cx="400141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CloseT</a:t>
              </a:r>
              <a:r>
                <a:rPr lang="en-US" altLang="ko-KR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 </a:t>
              </a:r>
              <a:r>
                <a: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당신의 옷장에 가까이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CE53436-FEEC-4DA1-9D92-035EDACC7744}"/>
                </a:ext>
              </a:extLst>
            </p:cNvPr>
            <p:cNvSpPr/>
            <p:nvPr/>
          </p:nvSpPr>
          <p:spPr>
            <a:xfrm>
              <a:off x="3579861" y="2933087"/>
              <a:ext cx="5360763" cy="379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Clothes Management &amp; Stylist Recommendation App</a:t>
              </a: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DF620C-A9DD-4F5C-9584-A485BB178777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2328BF0-6171-49E9-965A-42C9D9CFD404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08569D-CA9E-401E-B977-AB1305A53FBA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6F1503B-0DFD-4D20-8AF6-3601207562E3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BB55584-9FF6-4FEC-AD17-FBACE28E1192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6348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6" name="모서리가 둥근 직사각형 6">
            <a:extLst>
              <a:ext uri="{FF2B5EF4-FFF2-40B4-BE49-F238E27FC236}">
                <a16:creationId xmlns:a16="http://schemas.microsoft.com/office/drawing/2014/main" id="{E4546400-6864-437E-BA41-A049CD9E8C8C}"/>
              </a:ext>
            </a:extLst>
          </p:cNvPr>
          <p:cNvSpPr/>
          <p:nvPr/>
        </p:nvSpPr>
        <p:spPr>
          <a:xfrm>
            <a:off x="609053" y="1403869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BBC2DD"/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rgbClr val="0D138B">
              <a:alpha val="54000"/>
            </a:srgb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99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DFE494-B45F-4F26-BEE0-E4B959DB9A4A}"/>
              </a:ext>
            </a:extLst>
          </p:cNvPr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grpSp>
          <p:nvGrpSpPr>
            <p:cNvPr id="3" name="그룹 2"/>
            <p:cNvGrpSpPr/>
            <p:nvPr/>
          </p:nvGrpSpPr>
          <p:grpSpPr>
            <a:xfrm>
              <a:off x="1511299" y="410474"/>
              <a:ext cx="10680699" cy="6447526"/>
              <a:chOff x="1511299" y="410474"/>
              <a:chExt cx="10680699" cy="6447526"/>
            </a:xfrm>
          </p:grpSpPr>
          <p:sp>
            <p:nvSpPr>
              <p:cNvPr id="6" name="한쪽 모서리가 둥근 사각형 5"/>
              <p:cNvSpPr/>
              <p:nvPr/>
            </p:nvSpPr>
            <p:spPr>
              <a:xfrm flipH="1">
                <a:off x="1511299" y="410474"/>
                <a:ext cx="10680699" cy="6447526"/>
              </a:xfrm>
              <a:prstGeom prst="round1Rect">
                <a:avLst>
                  <a:gd name="adj" fmla="val 8554"/>
                </a:avLst>
              </a:prstGeom>
              <a:solidFill>
                <a:srgbClr val="F7F6FC"/>
              </a:solidFill>
              <a:ln w="19050">
                <a:noFill/>
              </a:ln>
              <a:effectLst>
                <a:outerShdw blurRad="304800" dist="12700" dir="10800000" algn="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926956" y="1530533"/>
                <a:ext cx="3864244" cy="16223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154311" y="1182971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</a:rPr>
                  <a:t>MEMBER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FA00699-5178-465A-9F3F-130CF1431F70}"/>
                  </a:ext>
                </a:extLst>
              </p:cNvPr>
              <p:cNvSpPr/>
              <p:nvPr/>
            </p:nvSpPr>
            <p:spPr>
              <a:xfrm>
                <a:off x="1921211" y="1846459"/>
                <a:ext cx="3864244" cy="1086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rgbClr val="44546A">
                        <a:lumMod val="75000"/>
                      </a:srgbClr>
                    </a:solidFill>
                  </a:rPr>
                  <a:t>Name</a:t>
                </a:r>
                <a:r>
                  <a:rPr lang="ko-KR" altLang="en-US" sz="1500" b="1" dirty="0">
                    <a:solidFill>
                      <a:srgbClr val="44546A">
                        <a:lumMod val="75000"/>
                      </a:srgbClr>
                    </a:solidFill>
                  </a:rPr>
                  <a:t> </a:t>
                </a:r>
                <a:r>
                  <a:rPr lang="en-US" altLang="ko-KR" sz="1500" b="1" dirty="0">
                    <a:solidFill>
                      <a:srgbClr val="44546A">
                        <a:lumMod val="75000"/>
                      </a:srgbClr>
                    </a:solidFill>
                  </a:rPr>
                  <a:t>:</a:t>
                </a:r>
                <a:r>
                  <a:rPr lang="ko-KR" altLang="en-US" sz="1500" b="1" dirty="0">
                    <a:solidFill>
                      <a:srgbClr val="44546A">
                        <a:lumMod val="75000"/>
                      </a:srgbClr>
                    </a:solidFill>
                  </a:rPr>
                  <a:t> </a:t>
                </a:r>
                <a:r>
                  <a:rPr lang="ko-KR" altLang="en-US" sz="1500" b="1" dirty="0" err="1">
                    <a:solidFill>
                      <a:srgbClr val="44546A">
                        <a:lumMod val="75000"/>
                      </a:srgbClr>
                    </a:solidFill>
                  </a:rPr>
                  <a:t>유정재</a:t>
                </a:r>
                <a:endParaRPr lang="en-US" altLang="ko-KR" sz="1500" b="1" dirty="0">
                  <a:solidFill>
                    <a:srgbClr val="44546A">
                      <a:lumMod val="75000"/>
                    </a:srgb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rgbClr val="44546A">
                        <a:lumMod val="75000"/>
                      </a:srgbClr>
                    </a:solidFill>
                  </a:rPr>
                  <a:t>Student ID : 201533655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rgbClr val="44546A">
                        <a:lumMod val="75000"/>
                      </a:srgbClr>
                    </a:solidFill>
                  </a:rPr>
                  <a:t>E-mail Address : yy5538012@naver.com</a:t>
                </a:r>
                <a:endParaRPr lang="en-US" altLang="ko-KR" sz="15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4146345" y="1004893"/>
                <a:ext cx="1338828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47A3F8"/>
                    </a:solidFill>
                  </a:rPr>
                  <a:t>★★★★</a:t>
                </a:r>
                <a:r>
                  <a:rPr lang="ko-KR" altLang="en-US" dirty="0">
                    <a:solidFill>
                      <a:prstClr val="white">
                        <a:lumMod val="75000"/>
                      </a:prstClr>
                    </a:solidFill>
                  </a:rPr>
                  <a:t>★</a:t>
                </a:r>
                <a:endParaRPr lang="en-US" altLang="ko-KR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931640" y="4477936"/>
                <a:ext cx="3864244" cy="16223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2158995" y="4130374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</a:rPr>
                  <a:t>MEMBER</a:t>
                </a: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4151029" y="3952296"/>
                <a:ext cx="1338828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47A3F8"/>
                    </a:solidFill>
                  </a:rPr>
                  <a:t>★★★★</a:t>
                </a:r>
                <a:r>
                  <a:rPr lang="ko-KR" altLang="en-US" dirty="0">
                    <a:solidFill>
                      <a:prstClr val="white">
                        <a:lumMod val="75000"/>
                      </a:prstClr>
                    </a:solidFill>
                  </a:rPr>
                  <a:t>★</a:t>
                </a:r>
                <a:endParaRPr lang="en-US" altLang="ko-KR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46F265-25AB-4A16-BE38-55EC9CA79AAE}"/>
                </a:ext>
              </a:extLst>
            </p:cNvPr>
            <p:cNvSpPr/>
            <p:nvPr/>
          </p:nvSpPr>
          <p:spPr>
            <a:xfrm>
              <a:off x="1926956" y="4710676"/>
              <a:ext cx="3864244" cy="108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Name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: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김준호</a:t>
              </a:r>
              <a:endParaRPr lang="en-US" altLang="ko-KR" sz="15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Student ID : 201635807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E-mail Address : inpie212@gmail.com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82A9814-B505-48C2-98BB-72A7FD76945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07" name="Freeform 95">
            <a:extLst>
              <a:ext uri="{FF2B5EF4-FFF2-40B4-BE49-F238E27FC236}">
                <a16:creationId xmlns:a16="http://schemas.microsoft.com/office/drawing/2014/main" id="{FBE7BC5D-29BA-4D26-8B83-03FC2EC50A69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1AFC7D1-A665-4B5E-8887-BF8A20D230ED}"/>
              </a:ext>
            </a:extLst>
          </p:cNvPr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grpSp>
          <p:nvGrpSpPr>
            <p:cNvPr id="2" name="그룹 1"/>
            <p:cNvGrpSpPr/>
            <p:nvPr/>
          </p:nvGrpSpPr>
          <p:grpSpPr>
            <a:xfrm>
              <a:off x="6477000" y="410474"/>
              <a:ext cx="5714998" cy="6447526"/>
              <a:chOff x="6477000" y="410474"/>
              <a:chExt cx="5714998" cy="6447526"/>
            </a:xfrm>
          </p:grpSpPr>
          <p:sp>
            <p:nvSpPr>
              <p:cNvPr id="89" name="한쪽 모서리가 둥근 사각형 88"/>
              <p:cNvSpPr/>
              <p:nvPr/>
            </p:nvSpPr>
            <p:spPr>
              <a:xfrm flipH="1">
                <a:off x="6477000" y="410474"/>
                <a:ext cx="5714998" cy="6447526"/>
              </a:xfrm>
              <a:prstGeom prst="round1Rect">
                <a:avLst>
                  <a:gd name="adj" fmla="val 8554"/>
                </a:avLst>
              </a:prstGeom>
              <a:solidFill>
                <a:srgbClr val="FFFFFF"/>
              </a:solidFill>
              <a:ln w="19050">
                <a:noFill/>
              </a:ln>
              <a:effectLst>
                <a:outerShdw blurRad="304800" dist="12700" dir="10800000" algn="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7319677" y="1495321"/>
                <a:ext cx="3864244" cy="1622356"/>
              </a:xfrm>
              <a:prstGeom prst="rect">
                <a:avLst/>
              </a:prstGeom>
              <a:solidFill>
                <a:srgbClr val="F9F8FE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7547032" y="1147759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</a:rPr>
                  <a:t>MEMBER</a:t>
                </a: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9539066" y="969681"/>
                <a:ext cx="1338828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47A3F8"/>
                    </a:solidFill>
                  </a:rPr>
                  <a:t>★★★★</a:t>
                </a:r>
                <a:r>
                  <a:rPr lang="ko-KR" altLang="en-US" dirty="0">
                    <a:solidFill>
                      <a:prstClr val="white">
                        <a:lumMod val="75000"/>
                      </a:prstClr>
                    </a:solidFill>
                  </a:rPr>
                  <a:t>★</a:t>
                </a:r>
                <a:endParaRPr lang="en-US" altLang="ko-KR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7324361" y="4442724"/>
                <a:ext cx="3864244" cy="1622356"/>
              </a:xfrm>
              <a:prstGeom prst="rect">
                <a:avLst/>
              </a:prstGeom>
              <a:solidFill>
                <a:srgbClr val="F9F8FE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7551716" y="4095162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white"/>
                    </a:solidFill>
                  </a:rPr>
                  <a:t>MEMBER</a:t>
                </a: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9543750" y="3917084"/>
                <a:ext cx="1338828" cy="454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47A3F8"/>
                    </a:solidFill>
                  </a:rPr>
                  <a:t>★★★★</a:t>
                </a:r>
                <a:r>
                  <a:rPr lang="ko-KR" altLang="en-US" dirty="0">
                    <a:solidFill>
                      <a:prstClr val="white">
                        <a:lumMod val="75000"/>
                      </a:prstClr>
                    </a:solidFill>
                  </a:rPr>
                  <a:t>★</a:t>
                </a:r>
                <a:endParaRPr lang="en-US" altLang="ko-KR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7E0B3C7-B7C6-487F-B477-C326CBAFF64C}"/>
                </a:ext>
              </a:extLst>
            </p:cNvPr>
            <p:cNvSpPr/>
            <p:nvPr/>
          </p:nvSpPr>
          <p:spPr>
            <a:xfrm>
              <a:off x="7319677" y="1785827"/>
              <a:ext cx="3864244" cy="108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Name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: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ko-KR" altLang="en-US" sz="1500" b="1" dirty="0" err="1">
                  <a:solidFill>
                    <a:srgbClr val="44546A">
                      <a:lumMod val="75000"/>
                    </a:srgbClr>
                  </a:solidFill>
                </a:rPr>
                <a:t>임홍재</a:t>
              </a:r>
              <a:endParaRPr lang="en-US" altLang="ko-KR" sz="15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Student ID : 201533665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E-mail Address : iihhjj2002@naver.com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3776E5E-13DC-472B-8160-B1A4D07891F4}"/>
                </a:ext>
              </a:extLst>
            </p:cNvPr>
            <p:cNvSpPr/>
            <p:nvPr/>
          </p:nvSpPr>
          <p:spPr>
            <a:xfrm>
              <a:off x="7319677" y="4745888"/>
              <a:ext cx="3864244" cy="108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Name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: </a:t>
              </a:r>
              <a:r>
                <a:rPr lang="ko-KR" altLang="en-US" sz="1500" b="1" dirty="0" err="1">
                  <a:solidFill>
                    <a:srgbClr val="44546A">
                      <a:lumMod val="75000"/>
                    </a:srgbClr>
                  </a:solidFill>
                </a:rPr>
                <a:t>이철순</a:t>
              </a:r>
              <a:r>
                <a:rPr lang="ko-KR" altLang="en-US" sz="1500" b="1" dirty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endParaRPr lang="en-US" altLang="ko-KR" sz="1500" b="1" dirty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Student ID : 201635842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rgbClr val="44546A">
                      <a:lumMod val="75000"/>
                    </a:srgbClr>
                  </a:solidFill>
                </a:rPr>
                <a:t>E-mail Address : chirsoon@naver.com</a:t>
              </a:r>
              <a:endPara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932F9F1-5E52-4EA9-9AA6-49F1C52AA432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6E24A22-DB89-4C2A-9F3E-049DCDCAD990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CE137DD-094D-4DB1-8CBC-36CF94B7FCDB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CF45586-5045-4A35-9072-BB8ADAA2830C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F3C0B5-642E-4507-9D76-809F689716AF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4723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945626C-253D-457A-8B9D-66686F8C8A87}"/>
              </a:ext>
            </a:extLst>
          </p:cNvPr>
          <p:cNvGrpSpPr/>
          <p:nvPr/>
        </p:nvGrpSpPr>
        <p:grpSpPr>
          <a:xfrm>
            <a:off x="3804029" y="2939882"/>
            <a:ext cx="6089296" cy="1083642"/>
            <a:chOff x="4259534" y="2300274"/>
            <a:chExt cx="6089296" cy="10836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A757927-DA5C-4D7A-8107-C7CC2D924E62}"/>
                </a:ext>
              </a:extLst>
            </p:cNvPr>
            <p:cNvSpPr/>
            <p:nvPr/>
          </p:nvSpPr>
          <p:spPr>
            <a:xfrm>
              <a:off x="4259534" y="2300274"/>
              <a:ext cx="60892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Do you exactly remember what clothes are in your closet?</a:t>
              </a:r>
              <a:endPara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CE53436-FEEC-4DA1-9D92-035EDACC7744}"/>
                </a:ext>
              </a:extLst>
            </p:cNvPr>
            <p:cNvSpPr/>
            <p:nvPr/>
          </p:nvSpPr>
          <p:spPr>
            <a:xfrm>
              <a:off x="6167877" y="2933087"/>
              <a:ext cx="184731" cy="450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805FA79-E29C-4138-AC79-1CE5209C9424}"/>
              </a:ext>
            </a:extLst>
          </p:cNvPr>
          <p:cNvSpPr txBox="1"/>
          <p:nvPr/>
        </p:nvSpPr>
        <p:spPr>
          <a:xfrm>
            <a:off x="1537009" y="1783014"/>
            <a:ext cx="15183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138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138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C8208E-C2D1-4373-AE59-A116C99AF53D}"/>
              </a:ext>
            </a:extLst>
          </p:cNvPr>
          <p:cNvSpPr txBox="1"/>
          <p:nvPr/>
        </p:nvSpPr>
        <p:spPr>
          <a:xfrm>
            <a:off x="10669019" y="3429000"/>
            <a:ext cx="15183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138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138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8097504-806B-4FC3-B84F-D5EC0010FF9A}"/>
              </a:ext>
            </a:extLst>
          </p:cNvPr>
          <p:cNvSpPr/>
          <p:nvPr/>
        </p:nvSpPr>
        <p:spPr>
          <a:xfrm>
            <a:off x="3035567" y="3541906"/>
            <a:ext cx="764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Don’t you spend too much time deciding what to wear in every morning?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2CA50F-A8B6-4C00-B7CC-55E7A1A8A873}"/>
              </a:ext>
            </a:extLst>
          </p:cNvPr>
          <p:cNvGrpSpPr/>
          <p:nvPr/>
        </p:nvGrpSpPr>
        <p:grpSpPr>
          <a:xfrm>
            <a:off x="1485343" y="905663"/>
            <a:ext cx="10681410" cy="5930900"/>
            <a:chOff x="1518924" y="913992"/>
            <a:chExt cx="10681410" cy="5930900"/>
          </a:xfrm>
        </p:grpSpPr>
        <p:sp>
          <p:nvSpPr>
            <p:cNvPr id="95" name="한쪽 모서리가 둥근 사각형 5">
              <a:extLst>
                <a:ext uri="{FF2B5EF4-FFF2-40B4-BE49-F238E27FC236}">
                  <a16:creationId xmlns:a16="http://schemas.microsoft.com/office/drawing/2014/main" id="{70063ABF-FEA1-45B5-A881-1A76E4F754DC}"/>
                </a:ext>
              </a:extLst>
            </p:cNvPr>
            <p:cNvSpPr/>
            <p:nvPr/>
          </p:nvSpPr>
          <p:spPr>
            <a:xfrm flipH="1">
              <a:off x="1518924" y="913992"/>
              <a:ext cx="10681410" cy="5930900"/>
            </a:xfrm>
            <a:prstGeom prst="round1Rect">
              <a:avLst>
                <a:gd name="adj" fmla="val 8554"/>
              </a:avLst>
            </a:prstGeom>
            <a:solidFill>
              <a:schemeClr val="bg2">
                <a:lumMod val="25000"/>
                <a:alpha val="95000"/>
              </a:schemeClr>
            </a:solidFill>
            <a:ln w="19050">
              <a:solidFill>
                <a:srgbClr val="142358"/>
              </a:solidFill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DE8D529-EACC-4ABA-B291-966AC6B97653}"/>
                </a:ext>
              </a:extLst>
            </p:cNvPr>
            <p:cNvSpPr/>
            <p:nvPr/>
          </p:nvSpPr>
          <p:spPr>
            <a:xfrm>
              <a:off x="2583774" y="3181288"/>
              <a:ext cx="887800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With ‘</a:t>
              </a:r>
              <a:r>
                <a:rPr lang="en-US" altLang="ko-KR" sz="2400" b="1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CloseT</a:t>
              </a:r>
              <a:r>
                <a:rPr lang="en-US" altLang="ko-KR" sz="2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’, you can check what clothes you have, </a:t>
              </a:r>
            </a:p>
            <a:p>
              <a:pPr algn="ctr"/>
              <a:r>
                <a:rPr lang="en-US" altLang="ko-KR" sz="2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find the best dress code by matching clothes one by one any time.</a:t>
              </a:r>
              <a:endPara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96" name="모서리가 둥근 직사각형 6">
            <a:extLst>
              <a:ext uri="{FF2B5EF4-FFF2-40B4-BE49-F238E27FC236}">
                <a16:creationId xmlns:a16="http://schemas.microsoft.com/office/drawing/2014/main" id="{AA35E715-2CA8-4D38-8575-75B99BCE9AB3}"/>
              </a:ext>
            </a:extLst>
          </p:cNvPr>
          <p:cNvSpPr/>
          <p:nvPr/>
        </p:nvSpPr>
        <p:spPr>
          <a:xfrm>
            <a:off x="564739" y="2380736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7" name="Group 75">
            <a:extLst>
              <a:ext uri="{FF2B5EF4-FFF2-40B4-BE49-F238E27FC236}">
                <a16:creationId xmlns:a16="http://schemas.microsoft.com/office/drawing/2014/main" id="{F61B5789-666C-4B5A-AFD0-DD1A3EC75B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111769">
              <a:alpha val="54000"/>
            </a:srgbClr>
          </a:solidFill>
        </p:grpSpPr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38C4338F-1F0D-456F-BC7D-BEAE83EE69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50B7FAAA-9521-4F15-9AC4-A0B5F1C33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00" name="Rectangle 78">
              <a:extLst>
                <a:ext uri="{FF2B5EF4-FFF2-40B4-BE49-F238E27FC236}">
                  <a16:creationId xmlns:a16="http://schemas.microsoft.com/office/drawing/2014/main" id="{4E653593-C650-48DB-8021-9875F0EA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01" name="Rectangle 79">
              <a:extLst>
                <a:ext uri="{FF2B5EF4-FFF2-40B4-BE49-F238E27FC236}">
                  <a16:creationId xmlns:a16="http://schemas.microsoft.com/office/drawing/2014/main" id="{8F3FF624-D271-4AA9-B50B-168D576F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02" name="Rectangle 80">
              <a:extLst>
                <a:ext uri="{FF2B5EF4-FFF2-40B4-BE49-F238E27FC236}">
                  <a16:creationId xmlns:a16="http://schemas.microsoft.com/office/drawing/2014/main" id="{5C960B89-BA4B-443E-83C4-0E53419A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03" name="Rectangle 81">
              <a:extLst>
                <a:ext uri="{FF2B5EF4-FFF2-40B4-BE49-F238E27FC236}">
                  <a16:creationId xmlns:a16="http://schemas.microsoft.com/office/drawing/2014/main" id="{0BA81CBA-1CCB-46DD-8E5A-A848E8B8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04" name="Rectangle 82">
              <a:extLst>
                <a:ext uri="{FF2B5EF4-FFF2-40B4-BE49-F238E27FC236}">
                  <a16:creationId xmlns:a16="http://schemas.microsoft.com/office/drawing/2014/main" id="{21FBD57D-69A6-474F-9D6F-9C7BEDBF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FC4EBEEE-65D8-461F-A4E2-EEF239ECA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06" name="Rectangle 84">
              <a:extLst>
                <a:ext uri="{FF2B5EF4-FFF2-40B4-BE49-F238E27FC236}">
                  <a16:creationId xmlns:a16="http://schemas.microsoft.com/office/drawing/2014/main" id="{7EFDA9B8-13B1-4C06-90F0-594FE09F8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10" name="Rectangle 85">
              <a:extLst>
                <a:ext uri="{FF2B5EF4-FFF2-40B4-BE49-F238E27FC236}">
                  <a16:creationId xmlns:a16="http://schemas.microsoft.com/office/drawing/2014/main" id="{8E3AA300-BE95-425E-A412-86BA7D382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11" name="Rectangle 86">
              <a:extLst>
                <a:ext uri="{FF2B5EF4-FFF2-40B4-BE49-F238E27FC236}">
                  <a16:creationId xmlns:a16="http://schemas.microsoft.com/office/drawing/2014/main" id="{AAD61C5C-64AA-4368-94D2-183928BBA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  <p:sp>
          <p:nvSpPr>
            <p:cNvPr id="112" name="Rectangle 87">
              <a:extLst>
                <a:ext uri="{FF2B5EF4-FFF2-40B4-BE49-F238E27FC236}">
                  <a16:creationId xmlns:a16="http://schemas.microsoft.com/office/drawing/2014/main" id="{1D3CEB46-8C28-47DE-8240-79A119C8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21378D"/>
                </a:solidFill>
              </a:endParaRPr>
            </a:p>
          </p:txBody>
        </p:sp>
      </p:grpSp>
      <p:grpSp>
        <p:nvGrpSpPr>
          <p:cNvPr id="113" name="Group 8">
            <a:extLst>
              <a:ext uri="{FF2B5EF4-FFF2-40B4-BE49-F238E27FC236}">
                <a16:creationId xmlns:a16="http://schemas.microsoft.com/office/drawing/2014/main" id="{FAD610DB-A6D7-4E7E-81A5-A0AF5BCAC2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A975B150-86CC-494D-BBA3-555079D23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CC4B0905-528A-4097-B470-0B67A17195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CFA52B81-C605-4B95-908B-35B09F5B2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D46AA0EB-91A9-4DE2-A046-0218D62320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03CF743A-7C01-4485-A651-42AD225A42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DAA9EC34-CE1E-41DB-84E9-A544F83952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AB2357F4-D065-4A6B-ADA1-FB26FB510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54249F32-E1C0-4F0B-BBA0-8D81E1C89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46821ACF-8842-4C2D-8F49-AE190363E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982BD1AC-DDBB-4EA9-923D-716A6B848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6DDE9CC4-76D5-4174-A0FF-451995F49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92773598-953D-43B3-8C92-5AB942EAE0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F3D34424-65CB-4505-8C6E-20599C7CD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A3B248EB-E3B2-4A90-A0B3-4036B5068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Group 25">
            <a:extLst>
              <a:ext uri="{FF2B5EF4-FFF2-40B4-BE49-F238E27FC236}">
                <a16:creationId xmlns:a16="http://schemas.microsoft.com/office/drawing/2014/main" id="{FD96A96A-3829-419A-8BC5-399FE505D4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BBC2DD"/>
          </a:solidFill>
        </p:grpSpPr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36771C20-AC97-41D3-BCF6-380D24C7B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0" name="Freeform 27">
              <a:extLst>
                <a:ext uri="{FF2B5EF4-FFF2-40B4-BE49-F238E27FC236}">
                  <a16:creationId xmlns:a16="http://schemas.microsoft.com/office/drawing/2014/main" id="{6951EF69-00EF-45A0-81CF-D91C310FFC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id="{96AC8DAD-765E-4101-8C39-70E4B1D01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AD557835-3A9B-4478-821E-1E1B2BACF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D6D19825-B0AB-4328-B16D-34577AB82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5BC6419A-F475-4DF7-B027-17233644D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5" name="Rectangle 32">
              <a:extLst>
                <a:ext uri="{FF2B5EF4-FFF2-40B4-BE49-F238E27FC236}">
                  <a16:creationId xmlns:a16="http://schemas.microsoft.com/office/drawing/2014/main" id="{4B14917B-D37A-437B-84C4-F386A4EA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B9D3FEA9-CDA6-49FB-98CF-15E96FF0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D4BC789A-DC1D-46E3-B11E-F6E45FB7C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F5F3EEEE-E2BB-432E-83AA-0272B874C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E809A247-3A70-4C2B-847C-1CEEFE583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40" name="Freeform 37">
              <a:extLst>
                <a:ext uri="{FF2B5EF4-FFF2-40B4-BE49-F238E27FC236}">
                  <a16:creationId xmlns:a16="http://schemas.microsoft.com/office/drawing/2014/main" id="{45CB659D-883B-415E-BE14-1CF547C56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41" name="Rectangle 38">
              <a:extLst>
                <a:ext uri="{FF2B5EF4-FFF2-40B4-BE49-F238E27FC236}">
                  <a16:creationId xmlns:a16="http://schemas.microsoft.com/office/drawing/2014/main" id="{BAC744ED-49D0-4717-8B85-E8A314CE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84929677-72FE-4A05-80CF-F130E7643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Group 42">
            <a:extLst>
              <a:ext uri="{FF2B5EF4-FFF2-40B4-BE49-F238E27FC236}">
                <a16:creationId xmlns:a16="http://schemas.microsoft.com/office/drawing/2014/main" id="{252B15EC-9EAA-4343-9B87-F5BCD1F60D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557A7F52-6570-4C03-8A5E-65BD088B9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676AAD80-9ED6-478E-A71F-C72E51D4CE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6" name="Rectangle 45">
              <a:extLst>
                <a:ext uri="{FF2B5EF4-FFF2-40B4-BE49-F238E27FC236}">
                  <a16:creationId xmlns:a16="http://schemas.microsoft.com/office/drawing/2014/main" id="{72B7BFFC-6DAE-4DCE-968F-4EE9BB28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Rectangle 46">
              <a:extLst>
                <a:ext uri="{FF2B5EF4-FFF2-40B4-BE49-F238E27FC236}">
                  <a16:creationId xmlns:a16="http://schemas.microsoft.com/office/drawing/2014/main" id="{A0186A94-CFC2-4D91-952B-8C57DE2BC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8" name="Rectangle 47">
              <a:extLst>
                <a:ext uri="{FF2B5EF4-FFF2-40B4-BE49-F238E27FC236}">
                  <a16:creationId xmlns:a16="http://schemas.microsoft.com/office/drawing/2014/main" id="{3143D1C3-85BF-43C7-94A7-E47175D0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9" name="Rectangle 48">
              <a:extLst>
                <a:ext uri="{FF2B5EF4-FFF2-40B4-BE49-F238E27FC236}">
                  <a16:creationId xmlns:a16="http://schemas.microsoft.com/office/drawing/2014/main" id="{038F9DE9-DE38-4BF7-B1A6-257AF1557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0" name="Rectangle 49">
              <a:extLst>
                <a:ext uri="{FF2B5EF4-FFF2-40B4-BE49-F238E27FC236}">
                  <a16:creationId xmlns:a16="http://schemas.microsoft.com/office/drawing/2014/main" id="{5BAE521D-CF68-47BB-8D44-ED5CDEA9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1" name="Rectangle 50">
              <a:extLst>
                <a:ext uri="{FF2B5EF4-FFF2-40B4-BE49-F238E27FC236}">
                  <a16:creationId xmlns:a16="http://schemas.microsoft.com/office/drawing/2014/main" id="{AB28432B-B738-490E-B19B-26F4D39D7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2" name="Rectangle 51">
              <a:extLst>
                <a:ext uri="{FF2B5EF4-FFF2-40B4-BE49-F238E27FC236}">
                  <a16:creationId xmlns:a16="http://schemas.microsoft.com/office/drawing/2014/main" id="{FF1F78B3-6FAC-4DF8-993E-F42549F3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3" name="Rectangle 52">
              <a:extLst>
                <a:ext uri="{FF2B5EF4-FFF2-40B4-BE49-F238E27FC236}">
                  <a16:creationId xmlns:a16="http://schemas.microsoft.com/office/drawing/2014/main" id="{7F87CBEA-D3D9-46F0-9802-49E144EDD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4" name="Rectangle 53">
              <a:extLst>
                <a:ext uri="{FF2B5EF4-FFF2-40B4-BE49-F238E27FC236}">
                  <a16:creationId xmlns:a16="http://schemas.microsoft.com/office/drawing/2014/main" id="{0171BB5A-3D44-43FA-A472-A3BA9B58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2FAD09DA-5031-4EEB-803F-56A13D542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19B29FD0-A735-47CC-96EC-D077F8CCA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36BDA1F3-0266-4B4D-9009-734BE1441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030F5C1F-8B42-4DFD-A27C-EA95F9559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9" name="Group 60">
            <a:extLst>
              <a:ext uri="{FF2B5EF4-FFF2-40B4-BE49-F238E27FC236}">
                <a16:creationId xmlns:a16="http://schemas.microsoft.com/office/drawing/2014/main" id="{769D3E84-225F-4004-9FB2-596E702CF2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60" name="Freeform 61">
              <a:extLst>
                <a:ext uri="{FF2B5EF4-FFF2-40B4-BE49-F238E27FC236}">
                  <a16:creationId xmlns:a16="http://schemas.microsoft.com/office/drawing/2014/main" id="{E5F05945-0E04-45E3-894E-CE2DA9288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Freeform 62">
              <a:extLst>
                <a:ext uri="{FF2B5EF4-FFF2-40B4-BE49-F238E27FC236}">
                  <a16:creationId xmlns:a16="http://schemas.microsoft.com/office/drawing/2014/main" id="{FED35795-495F-431B-84F3-19D7D376D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63">
              <a:extLst>
                <a:ext uri="{FF2B5EF4-FFF2-40B4-BE49-F238E27FC236}">
                  <a16:creationId xmlns:a16="http://schemas.microsoft.com/office/drawing/2014/main" id="{6AE15A88-FBDC-4F32-A403-0B682120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CA1FD7C9-3600-425E-9368-2B95E496D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Rectangle 65">
              <a:extLst>
                <a:ext uri="{FF2B5EF4-FFF2-40B4-BE49-F238E27FC236}">
                  <a16:creationId xmlns:a16="http://schemas.microsoft.com/office/drawing/2014/main" id="{494AF4F1-9711-4222-B6E1-9D05EB818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66">
              <a:extLst>
                <a:ext uri="{FF2B5EF4-FFF2-40B4-BE49-F238E27FC236}">
                  <a16:creationId xmlns:a16="http://schemas.microsoft.com/office/drawing/2014/main" id="{AE69D449-2B0B-4731-AB7C-993351221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67">
              <a:extLst>
                <a:ext uri="{FF2B5EF4-FFF2-40B4-BE49-F238E27FC236}">
                  <a16:creationId xmlns:a16="http://schemas.microsoft.com/office/drawing/2014/main" id="{72F15CF1-8603-45FE-AC1E-673ED8FB0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 68">
              <a:extLst>
                <a:ext uri="{FF2B5EF4-FFF2-40B4-BE49-F238E27FC236}">
                  <a16:creationId xmlns:a16="http://schemas.microsoft.com/office/drawing/2014/main" id="{95C8AFAB-E99D-4AF0-B311-62C2E517C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Rectangle 69">
              <a:extLst>
                <a:ext uri="{FF2B5EF4-FFF2-40B4-BE49-F238E27FC236}">
                  <a16:creationId xmlns:a16="http://schemas.microsoft.com/office/drawing/2014/main" id="{23B52BA3-5243-4CC0-82E2-B4D0F7A26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Rectangle 70">
              <a:extLst>
                <a:ext uri="{FF2B5EF4-FFF2-40B4-BE49-F238E27FC236}">
                  <a16:creationId xmlns:a16="http://schemas.microsoft.com/office/drawing/2014/main" id="{9A63E62C-AFA4-46B4-A773-7D381A9A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Rectangle 71">
              <a:extLst>
                <a:ext uri="{FF2B5EF4-FFF2-40B4-BE49-F238E27FC236}">
                  <a16:creationId xmlns:a16="http://schemas.microsoft.com/office/drawing/2014/main" id="{F9D42D6B-911B-4619-90AA-5FA11471A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72">
              <a:extLst>
                <a:ext uri="{FF2B5EF4-FFF2-40B4-BE49-F238E27FC236}">
                  <a16:creationId xmlns:a16="http://schemas.microsoft.com/office/drawing/2014/main" id="{28F36079-F3C0-43D9-9C6D-AECC71A10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F23D0D6-C1C0-4E69-830E-854D30B9AFC1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73" name="Freeform 95">
            <a:extLst>
              <a:ext uri="{FF2B5EF4-FFF2-40B4-BE49-F238E27FC236}">
                <a16:creationId xmlns:a16="http://schemas.microsoft.com/office/drawing/2014/main" id="{CADE35F2-627F-462E-96A1-7DB7E96C62B0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B5666A0-D3BD-40A0-9EFA-35B1E7BA8A3F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78D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C04BE62-961B-4F71-8E4C-E4659D92A210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66ADF51-5FB6-49E7-A0AA-D62B7ECF7F96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C5FBFE5-131D-4E94-9EAA-C990AF51C88C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288A1D8-DA6F-4DAE-830B-8E27EAC90789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8158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1" grpId="0"/>
      <p:bldP spid="92" grpId="0"/>
      <p:bldP spid="93" grpId="0"/>
      <p:bldP spid="9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CE53436-FEEC-4DA1-9D92-035EDACC7744}"/>
              </a:ext>
            </a:extLst>
          </p:cNvPr>
          <p:cNvSpPr/>
          <p:nvPr/>
        </p:nvSpPr>
        <p:spPr>
          <a:xfrm>
            <a:off x="5712372" y="3572695"/>
            <a:ext cx="184731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D89A47-42BC-4C6A-A635-997601C36463}"/>
              </a:ext>
            </a:extLst>
          </p:cNvPr>
          <p:cNvGrpSpPr/>
          <p:nvPr/>
        </p:nvGrpSpPr>
        <p:grpSpPr>
          <a:xfrm>
            <a:off x="1510587" y="927100"/>
            <a:ext cx="10681410" cy="5930900"/>
            <a:chOff x="1510587" y="927100"/>
            <a:chExt cx="10681410" cy="5930900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0587" y="927100"/>
              <a:ext cx="10681410" cy="5930900"/>
            </a:xfrm>
            <a:prstGeom prst="round1Rect">
              <a:avLst>
                <a:gd name="adj" fmla="val 8554"/>
              </a:avLst>
            </a:prstGeom>
            <a:solidFill>
              <a:srgbClr val="F7F6FC"/>
            </a:solidFill>
            <a:ln w="19050">
              <a:solidFill>
                <a:srgbClr val="142358"/>
              </a:solidFill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1401786-8C5E-4441-A80B-D9B5FF521FBD}"/>
                </a:ext>
              </a:extLst>
            </p:cNvPr>
            <p:cNvSpPr/>
            <p:nvPr/>
          </p:nvSpPr>
          <p:spPr>
            <a:xfrm>
              <a:off x="1984347" y="1630435"/>
              <a:ext cx="9542322" cy="4817091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모서리가 둥근 직사각형 122">
              <a:extLst>
                <a:ext uri="{FF2B5EF4-FFF2-40B4-BE49-F238E27FC236}">
                  <a16:creationId xmlns:a16="http://schemas.microsoft.com/office/drawing/2014/main" id="{DAD38557-1605-49BD-B452-3A1A1D57F054}"/>
                </a:ext>
              </a:extLst>
            </p:cNvPr>
            <p:cNvSpPr/>
            <p:nvPr/>
          </p:nvSpPr>
          <p:spPr>
            <a:xfrm>
              <a:off x="2259658" y="1282874"/>
              <a:ext cx="2253619" cy="494270"/>
            </a:xfrm>
            <a:prstGeom prst="roundRect">
              <a:avLst/>
            </a:prstGeom>
            <a:solidFill>
              <a:srgbClr val="213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Cloth management</a:t>
              </a: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DE07273-1EC3-4DF4-A3BF-C616E8F65E9C}"/>
              </a:ext>
            </a:extLst>
          </p:cNvPr>
          <p:cNvSpPr/>
          <p:nvPr/>
        </p:nvSpPr>
        <p:spPr>
          <a:xfrm>
            <a:off x="2032303" y="2241169"/>
            <a:ext cx="9512686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Clothes Registration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1) Taking pictures of your clothes and registering them.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2) Entering information about clothes when registering them. </a:t>
            </a: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(ex. type, color, brand, price, proper situation..)</a:t>
            </a: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Clothes List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Displaying registered clothes as a list by categories based on information about clothes.</a:t>
            </a: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Clothes Removal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1) Removing clothes from a closet, if clothes are thrown away or lost.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3CA06-6971-4987-BC90-1EA22669253D}"/>
              </a:ext>
            </a:extLst>
          </p:cNvPr>
          <p:cNvSpPr txBox="1"/>
          <p:nvPr/>
        </p:nvSpPr>
        <p:spPr>
          <a:xfrm>
            <a:off x="4771621" y="5676141"/>
            <a:ext cx="500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Simultaneous read and write are possible</a:t>
            </a:r>
          </a:p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 using Real Time Database (Firebase)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BD39617-F65D-475D-885A-BAA69E8FC312}"/>
              </a:ext>
            </a:extLst>
          </p:cNvPr>
          <p:cNvSpPr/>
          <p:nvPr/>
        </p:nvSpPr>
        <p:spPr>
          <a:xfrm>
            <a:off x="5979952" y="5357525"/>
            <a:ext cx="232095" cy="22339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6">
            <a:extLst>
              <a:ext uri="{FF2B5EF4-FFF2-40B4-BE49-F238E27FC236}">
                <a16:creationId xmlns:a16="http://schemas.microsoft.com/office/drawing/2014/main" id="{774A128F-4E27-481A-9549-E76093F925D2}"/>
              </a:ext>
            </a:extLst>
          </p:cNvPr>
          <p:cNvSpPr/>
          <p:nvPr/>
        </p:nvSpPr>
        <p:spPr>
          <a:xfrm>
            <a:off x="565217" y="3518523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2" name="Group 75">
            <a:extLst>
              <a:ext uri="{FF2B5EF4-FFF2-40B4-BE49-F238E27FC236}">
                <a16:creationId xmlns:a16="http://schemas.microsoft.com/office/drawing/2014/main" id="{470E96D9-07E5-4395-9759-7AF7846E04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93" name="Freeform 76">
              <a:extLst>
                <a:ext uri="{FF2B5EF4-FFF2-40B4-BE49-F238E27FC236}">
                  <a16:creationId xmlns:a16="http://schemas.microsoft.com/office/drawing/2014/main" id="{136D1D00-8AB4-48F1-B162-FD01E9B1E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2CC978D6-63E6-43A2-ADFC-6D3162216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Rectangle 78">
              <a:extLst>
                <a:ext uri="{FF2B5EF4-FFF2-40B4-BE49-F238E27FC236}">
                  <a16:creationId xmlns:a16="http://schemas.microsoft.com/office/drawing/2014/main" id="{110DEFD3-F185-401F-AA5C-E6E62E433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79">
              <a:extLst>
                <a:ext uri="{FF2B5EF4-FFF2-40B4-BE49-F238E27FC236}">
                  <a16:creationId xmlns:a16="http://schemas.microsoft.com/office/drawing/2014/main" id="{863C63AB-6AED-4429-9E1A-CB3F70B1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80">
              <a:extLst>
                <a:ext uri="{FF2B5EF4-FFF2-40B4-BE49-F238E27FC236}">
                  <a16:creationId xmlns:a16="http://schemas.microsoft.com/office/drawing/2014/main" id="{240228C0-1F23-4025-B00A-EDA786255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81">
              <a:extLst>
                <a:ext uri="{FF2B5EF4-FFF2-40B4-BE49-F238E27FC236}">
                  <a16:creationId xmlns:a16="http://schemas.microsoft.com/office/drawing/2014/main" id="{EEF19DC0-3832-4F76-8032-40E21F369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82">
              <a:extLst>
                <a:ext uri="{FF2B5EF4-FFF2-40B4-BE49-F238E27FC236}">
                  <a16:creationId xmlns:a16="http://schemas.microsoft.com/office/drawing/2014/main" id="{12781068-F51E-40BE-9ADE-DF19665C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72FDD1A0-DD3D-4201-8152-3D7C0520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84">
              <a:extLst>
                <a:ext uri="{FF2B5EF4-FFF2-40B4-BE49-F238E27FC236}">
                  <a16:creationId xmlns:a16="http://schemas.microsoft.com/office/drawing/2014/main" id="{5634A32A-BB43-4174-B1DE-5041F3F69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5">
              <a:extLst>
                <a:ext uri="{FF2B5EF4-FFF2-40B4-BE49-F238E27FC236}">
                  <a16:creationId xmlns:a16="http://schemas.microsoft.com/office/drawing/2014/main" id="{156BC9B2-4CE8-414A-B121-86D278EBF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6">
              <a:extLst>
                <a:ext uri="{FF2B5EF4-FFF2-40B4-BE49-F238E27FC236}">
                  <a16:creationId xmlns:a16="http://schemas.microsoft.com/office/drawing/2014/main" id="{05F93508-4A4E-4C94-BD54-0F3C70B8B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7">
              <a:extLst>
                <a:ext uri="{FF2B5EF4-FFF2-40B4-BE49-F238E27FC236}">
                  <a16:creationId xmlns:a16="http://schemas.microsoft.com/office/drawing/2014/main" id="{F919F848-8F88-4C10-9A6D-713FD1488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8">
            <a:extLst>
              <a:ext uri="{FF2B5EF4-FFF2-40B4-BE49-F238E27FC236}">
                <a16:creationId xmlns:a16="http://schemas.microsoft.com/office/drawing/2014/main" id="{95E2DDF4-57BD-4325-9ECB-1DCF8B8903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C41CBDA7-1680-48E6-AAA0-61C631ABD6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B57CE6B2-D8D1-47E1-8057-95D8C8BF01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88A6CF77-61CA-40A1-B561-5886E1D5B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A3457BF7-BAD2-4804-9C7A-48C6FB70B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598420EC-F14F-436A-A03B-F7DBE5057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D1D68E1F-E0B4-4161-82BA-BF5D211BB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41DADBBF-6844-4EAD-AA94-E21119913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359CC739-7DD2-4ECE-AEFF-2AA92203F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35956576-9F99-4B9A-B21A-ACD6ADB492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7668C4A3-A4A3-40B9-821E-B9A5E7C69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FC85DBA6-FFCC-46F8-96D0-4898EB8D9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EE923C3F-F80F-4AB1-AA82-2CB38ED25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FD9AE42E-D3C6-429B-B311-EC39D9BC63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63C65BF6-0931-4D03-B8F5-F69F41D00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Group 25">
            <a:extLst>
              <a:ext uri="{FF2B5EF4-FFF2-40B4-BE49-F238E27FC236}">
                <a16:creationId xmlns:a16="http://schemas.microsoft.com/office/drawing/2014/main" id="{7C2063E9-7B55-4422-ABC2-9B1CA52AB9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213991"/>
          </a:solidFill>
        </p:grpSpPr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30B11D3B-CEC7-47B2-A92F-B2206F7EAE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286319B2-0AEF-46C0-AB10-631395F0D5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73EA5373-D61A-4766-8893-4EAB0435B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A816AAE7-6B6F-4B55-BC37-B4FAB635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808D6241-596E-4351-A56A-55AA3E5A5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0DD98A97-1D10-4B33-BDDB-B97971217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1" name="Rectangle 32">
              <a:extLst>
                <a:ext uri="{FF2B5EF4-FFF2-40B4-BE49-F238E27FC236}">
                  <a16:creationId xmlns:a16="http://schemas.microsoft.com/office/drawing/2014/main" id="{8645B2BF-7410-4A48-8E3A-F98EB2B40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2" name="Rectangle 33">
              <a:extLst>
                <a:ext uri="{FF2B5EF4-FFF2-40B4-BE49-F238E27FC236}">
                  <a16:creationId xmlns:a16="http://schemas.microsoft.com/office/drawing/2014/main" id="{E562C003-8567-4F56-9811-8F85C2E3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5B1592F3-1B8C-4E80-AD1C-FA772A24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C1B85A0D-C9F2-4FC5-AD96-BC42B3445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978C3969-BBB4-408F-B83E-23E71E2D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25DF3F71-8444-47AF-B6A3-AAF7F4872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7" name="Rectangle 38">
              <a:extLst>
                <a:ext uri="{FF2B5EF4-FFF2-40B4-BE49-F238E27FC236}">
                  <a16:creationId xmlns:a16="http://schemas.microsoft.com/office/drawing/2014/main" id="{B9FFC562-CB68-4857-A31D-2035A7045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3ABAFE7E-E429-40BC-92E3-E4625D86D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</p:grpSp>
      <p:grpSp>
        <p:nvGrpSpPr>
          <p:cNvPr id="139" name="Group 42">
            <a:extLst>
              <a:ext uri="{FF2B5EF4-FFF2-40B4-BE49-F238E27FC236}">
                <a16:creationId xmlns:a16="http://schemas.microsoft.com/office/drawing/2014/main" id="{7C13FB6B-D76C-4129-B492-56E55F320A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3A13521D-2174-431A-87D5-3F4680EC5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Freeform 44">
              <a:extLst>
                <a:ext uri="{FF2B5EF4-FFF2-40B4-BE49-F238E27FC236}">
                  <a16:creationId xmlns:a16="http://schemas.microsoft.com/office/drawing/2014/main" id="{461C5C44-1DE3-4B7D-BEFF-8EAAADFD54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2" name="Rectangle 45">
              <a:extLst>
                <a:ext uri="{FF2B5EF4-FFF2-40B4-BE49-F238E27FC236}">
                  <a16:creationId xmlns:a16="http://schemas.microsoft.com/office/drawing/2014/main" id="{1CA52352-D3BF-4012-B9F7-BC823CAD9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3" name="Rectangle 46">
              <a:extLst>
                <a:ext uri="{FF2B5EF4-FFF2-40B4-BE49-F238E27FC236}">
                  <a16:creationId xmlns:a16="http://schemas.microsoft.com/office/drawing/2014/main" id="{205D118F-1FB8-49D7-8559-D8DA1EE3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4" name="Rectangle 47">
              <a:extLst>
                <a:ext uri="{FF2B5EF4-FFF2-40B4-BE49-F238E27FC236}">
                  <a16:creationId xmlns:a16="http://schemas.microsoft.com/office/drawing/2014/main" id="{AFEA29D7-5453-4722-BCFA-D82DA31C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5" name="Rectangle 48">
              <a:extLst>
                <a:ext uri="{FF2B5EF4-FFF2-40B4-BE49-F238E27FC236}">
                  <a16:creationId xmlns:a16="http://schemas.microsoft.com/office/drawing/2014/main" id="{28B98418-4269-4CD2-88C8-0E2EC599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6" name="Rectangle 49">
              <a:extLst>
                <a:ext uri="{FF2B5EF4-FFF2-40B4-BE49-F238E27FC236}">
                  <a16:creationId xmlns:a16="http://schemas.microsoft.com/office/drawing/2014/main" id="{EC5C7AA2-55D4-47E3-990E-38FDBE4B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Rectangle 50">
              <a:extLst>
                <a:ext uri="{FF2B5EF4-FFF2-40B4-BE49-F238E27FC236}">
                  <a16:creationId xmlns:a16="http://schemas.microsoft.com/office/drawing/2014/main" id="{0A35E2C9-289D-4287-B9D4-9220B8B67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8" name="Rectangle 51">
              <a:extLst>
                <a:ext uri="{FF2B5EF4-FFF2-40B4-BE49-F238E27FC236}">
                  <a16:creationId xmlns:a16="http://schemas.microsoft.com/office/drawing/2014/main" id="{AEE86ECA-F975-4A4D-B334-B72C27DE3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9" name="Rectangle 52">
              <a:extLst>
                <a:ext uri="{FF2B5EF4-FFF2-40B4-BE49-F238E27FC236}">
                  <a16:creationId xmlns:a16="http://schemas.microsoft.com/office/drawing/2014/main" id="{9ABE57AC-71B4-4EA1-8B1C-5500DA84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0" name="Rectangle 53">
              <a:extLst>
                <a:ext uri="{FF2B5EF4-FFF2-40B4-BE49-F238E27FC236}">
                  <a16:creationId xmlns:a16="http://schemas.microsoft.com/office/drawing/2014/main" id="{B6011A52-E736-48D9-B2E1-F2792997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4AB4801F-4F3C-47CE-AA6C-DE6266585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141159FB-739F-48AF-BD6C-22EC8DDA0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BFF9966B-9AC2-493E-9511-C982D427D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6DE06923-9510-488C-8148-DE58CA895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5" name="Group 60">
            <a:extLst>
              <a:ext uri="{FF2B5EF4-FFF2-40B4-BE49-F238E27FC236}">
                <a16:creationId xmlns:a16="http://schemas.microsoft.com/office/drawing/2014/main" id="{1F7878E9-7138-4674-A1D4-9D62273F15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56" name="Freeform 61">
              <a:extLst>
                <a:ext uri="{FF2B5EF4-FFF2-40B4-BE49-F238E27FC236}">
                  <a16:creationId xmlns:a16="http://schemas.microsoft.com/office/drawing/2014/main" id="{BA5200FD-53FC-4818-B218-A85A2D964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7" name="Freeform 62">
              <a:extLst>
                <a:ext uri="{FF2B5EF4-FFF2-40B4-BE49-F238E27FC236}">
                  <a16:creationId xmlns:a16="http://schemas.microsoft.com/office/drawing/2014/main" id="{34D7B1AB-8B4E-4ABE-8846-038C70DF1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8" name="Rectangle 63">
              <a:extLst>
                <a:ext uri="{FF2B5EF4-FFF2-40B4-BE49-F238E27FC236}">
                  <a16:creationId xmlns:a16="http://schemas.microsoft.com/office/drawing/2014/main" id="{EB139F7E-AE8A-478C-9D8B-18A14606E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1FA8F9A6-C49F-4AE9-A91C-09A67F41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0" name="Rectangle 65">
              <a:extLst>
                <a:ext uri="{FF2B5EF4-FFF2-40B4-BE49-F238E27FC236}">
                  <a16:creationId xmlns:a16="http://schemas.microsoft.com/office/drawing/2014/main" id="{0E797321-61B2-4AB0-842F-0DDE91261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8B180A07-D490-44F8-A4FE-439FF1EC4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67">
              <a:extLst>
                <a:ext uri="{FF2B5EF4-FFF2-40B4-BE49-F238E27FC236}">
                  <a16:creationId xmlns:a16="http://schemas.microsoft.com/office/drawing/2014/main" id="{9F021CDE-A5B7-43B3-AC49-50FB7109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ectangle 68">
              <a:extLst>
                <a:ext uri="{FF2B5EF4-FFF2-40B4-BE49-F238E27FC236}">
                  <a16:creationId xmlns:a16="http://schemas.microsoft.com/office/drawing/2014/main" id="{6C8DFE81-9A0F-47DF-8D32-AFA7C9349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Rectangle 69">
              <a:extLst>
                <a:ext uri="{FF2B5EF4-FFF2-40B4-BE49-F238E27FC236}">
                  <a16:creationId xmlns:a16="http://schemas.microsoft.com/office/drawing/2014/main" id="{3E126802-9EB9-41C0-9DCB-98FD48482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70">
              <a:extLst>
                <a:ext uri="{FF2B5EF4-FFF2-40B4-BE49-F238E27FC236}">
                  <a16:creationId xmlns:a16="http://schemas.microsoft.com/office/drawing/2014/main" id="{1AE78C14-5BE8-4C86-820C-6B450B24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71">
              <a:extLst>
                <a:ext uri="{FF2B5EF4-FFF2-40B4-BE49-F238E27FC236}">
                  <a16:creationId xmlns:a16="http://schemas.microsoft.com/office/drawing/2014/main" id="{BB1FCF38-9D0E-4358-99A9-55D805B7A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 72">
              <a:extLst>
                <a:ext uri="{FF2B5EF4-FFF2-40B4-BE49-F238E27FC236}">
                  <a16:creationId xmlns:a16="http://schemas.microsoft.com/office/drawing/2014/main" id="{1D57DF74-A65B-46C9-9103-0068DD2E5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496034A-43DF-4C84-AEE5-FE898FC1E64F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69" name="Freeform 95">
            <a:extLst>
              <a:ext uri="{FF2B5EF4-FFF2-40B4-BE49-F238E27FC236}">
                <a16:creationId xmlns:a16="http://schemas.microsoft.com/office/drawing/2014/main" id="{AD207867-0EB2-4254-9D2F-4E8A7571DFCD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871CEAD-B1E7-4CA3-BF32-CF3E323556FA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8CF8391-E7BD-4A84-BC18-E4295DB4BC63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0D138B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9C59376-9D81-41B4-B3C5-A85B4913D8BD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F6D6D3C-21D6-4077-A5E3-46E7AFF00A53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85958B2-CDC8-486B-927A-1E324657EFDB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7909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CE53436-FEEC-4DA1-9D92-035EDACC7744}"/>
              </a:ext>
            </a:extLst>
          </p:cNvPr>
          <p:cNvSpPr/>
          <p:nvPr/>
        </p:nvSpPr>
        <p:spPr>
          <a:xfrm>
            <a:off x="5712372" y="3572695"/>
            <a:ext cx="184731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rgbClr val="F7F6FC"/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1401786-8C5E-4441-A80B-D9B5FF521FBD}"/>
              </a:ext>
            </a:extLst>
          </p:cNvPr>
          <p:cNvSpPr/>
          <p:nvPr/>
        </p:nvSpPr>
        <p:spPr>
          <a:xfrm>
            <a:off x="1986190" y="1573739"/>
            <a:ext cx="9542322" cy="4817091"/>
          </a:xfrm>
          <a:prstGeom prst="rect">
            <a:avLst/>
          </a:prstGeom>
          <a:solidFill>
            <a:srgbClr val="F9F8FE"/>
          </a:solidFill>
          <a:ln>
            <a:noFill/>
          </a:ln>
          <a:effectLst>
            <a:outerShdw blurRad="4445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7" name="모서리가 둥근 직사각형 122">
            <a:extLst>
              <a:ext uri="{FF2B5EF4-FFF2-40B4-BE49-F238E27FC236}">
                <a16:creationId xmlns:a16="http://schemas.microsoft.com/office/drawing/2014/main" id="{DAD38557-1605-49BD-B452-3A1A1D57F054}"/>
              </a:ext>
            </a:extLst>
          </p:cNvPr>
          <p:cNvSpPr/>
          <p:nvPr/>
        </p:nvSpPr>
        <p:spPr>
          <a:xfrm>
            <a:off x="2259658" y="1282874"/>
            <a:ext cx="1818407" cy="494270"/>
          </a:xfrm>
          <a:prstGeom prst="roundRect">
            <a:avLst/>
          </a:prstGeom>
          <a:solidFill>
            <a:srgbClr val="213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Cody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DE07273-1EC3-4DF4-A3BF-C616E8F65E9C}"/>
              </a:ext>
            </a:extLst>
          </p:cNvPr>
          <p:cNvSpPr/>
          <p:nvPr/>
        </p:nvSpPr>
        <p:spPr>
          <a:xfrm>
            <a:off x="2032303" y="2241169"/>
            <a:ext cx="9512686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Clothes matching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1) Displaying registered clothes as a list by categories based on information about clothes.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2) Matching clothes on a user model. (with the user’s face)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0AFC915-D03B-4979-86E2-F28DA8310ED4}"/>
              </a:ext>
            </a:extLst>
          </p:cNvPr>
          <p:cNvSpPr/>
          <p:nvPr/>
        </p:nvSpPr>
        <p:spPr>
          <a:xfrm>
            <a:off x="2015827" y="3653422"/>
            <a:ext cx="9512686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Cody list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       1) After creating the </a:t>
            </a:r>
            <a:r>
              <a:rPr lang="en-US" altLang="ko-KR" sz="1500" b="1" dirty="0" err="1">
                <a:solidFill>
                  <a:srgbClr val="44546A">
                    <a:lumMod val="75000"/>
                  </a:srgbClr>
                </a:solidFill>
              </a:rPr>
              <a:t>cody</a:t>
            </a: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, you can save it to the </a:t>
            </a:r>
            <a:r>
              <a:rPr lang="en-US" altLang="ko-KR" sz="1500" b="1" dirty="0" err="1">
                <a:solidFill>
                  <a:srgbClr val="44546A">
                    <a:lumMod val="75000"/>
                  </a:srgbClr>
                </a:solidFill>
              </a:rPr>
              <a:t>cody</a:t>
            </a: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 list and view it anytime.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DA81823-16BA-4043-AE83-FA1CE532C0A0}"/>
              </a:ext>
            </a:extLst>
          </p:cNvPr>
          <p:cNvSpPr/>
          <p:nvPr/>
        </p:nvSpPr>
        <p:spPr>
          <a:xfrm>
            <a:off x="2001008" y="4772589"/>
            <a:ext cx="9512686" cy="143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3.   Support shopping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      1) If you screenshot and store the clothes you want to buy before buying clothes,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         you can check if they match well with your existing clothes by matching them with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44546A">
                    <a:lumMod val="75000"/>
                  </a:srgbClr>
                </a:solidFill>
              </a:rPr>
              <a:t>         the clothes you already have.</a:t>
            </a:r>
          </a:p>
        </p:txBody>
      </p:sp>
      <p:sp>
        <p:nvSpPr>
          <p:cNvPr id="90" name="모서리가 둥근 직사각형 6">
            <a:extLst>
              <a:ext uri="{FF2B5EF4-FFF2-40B4-BE49-F238E27FC236}">
                <a16:creationId xmlns:a16="http://schemas.microsoft.com/office/drawing/2014/main" id="{B1C7CEBE-57EB-4901-B88B-36552B048645}"/>
              </a:ext>
            </a:extLst>
          </p:cNvPr>
          <p:cNvSpPr/>
          <p:nvPr/>
        </p:nvSpPr>
        <p:spPr>
          <a:xfrm>
            <a:off x="565217" y="3518523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91" name="Group 75">
            <a:extLst>
              <a:ext uri="{FF2B5EF4-FFF2-40B4-BE49-F238E27FC236}">
                <a16:creationId xmlns:a16="http://schemas.microsoft.com/office/drawing/2014/main" id="{8D8656B0-AD2D-48D9-AA5E-5E943ECCB5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94" name="Freeform 76">
              <a:extLst>
                <a:ext uri="{FF2B5EF4-FFF2-40B4-BE49-F238E27FC236}">
                  <a16:creationId xmlns:a16="http://schemas.microsoft.com/office/drawing/2014/main" id="{5843B86F-66CC-4DEF-9CB8-5111C1D94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Freeform 77">
              <a:extLst>
                <a:ext uri="{FF2B5EF4-FFF2-40B4-BE49-F238E27FC236}">
                  <a16:creationId xmlns:a16="http://schemas.microsoft.com/office/drawing/2014/main" id="{E840EF67-E459-4FF7-868B-0A2203B8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78">
              <a:extLst>
                <a:ext uri="{FF2B5EF4-FFF2-40B4-BE49-F238E27FC236}">
                  <a16:creationId xmlns:a16="http://schemas.microsoft.com/office/drawing/2014/main" id="{79F71458-E008-4E3D-9BAE-BE6A59105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79">
              <a:extLst>
                <a:ext uri="{FF2B5EF4-FFF2-40B4-BE49-F238E27FC236}">
                  <a16:creationId xmlns:a16="http://schemas.microsoft.com/office/drawing/2014/main" id="{323EF93A-88D5-405C-B732-680FF4F6D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80">
              <a:extLst>
                <a:ext uri="{FF2B5EF4-FFF2-40B4-BE49-F238E27FC236}">
                  <a16:creationId xmlns:a16="http://schemas.microsoft.com/office/drawing/2014/main" id="{98D293C2-9358-43BF-93B7-E02382E4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81">
              <a:extLst>
                <a:ext uri="{FF2B5EF4-FFF2-40B4-BE49-F238E27FC236}">
                  <a16:creationId xmlns:a16="http://schemas.microsoft.com/office/drawing/2014/main" id="{9B4206C8-00DB-42CE-A130-CFBACFE00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82">
              <a:extLst>
                <a:ext uri="{FF2B5EF4-FFF2-40B4-BE49-F238E27FC236}">
                  <a16:creationId xmlns:a16="http://schemas.microsoft.com/office/drawing/2014/main" id="{3E2B5E50-A1C4-4C88-B957-B3481D35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17AAF987-7CFE-4BE5-B92E-91DE8631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Rectangle 84">
              <a:extLst>
                <a:ext uri="{FF2B5EF4-FFF2-40B4-BE49-F238E27FC236}">
                  <a16:creationId xmlns:a16="http://schemas.microsoft.com/office/drawing/2014/main" id="{B098BA0C-7C0B-4A82-B9D2-09E924DAF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85">
              <a:extLst>
                <a:ext uri="{FF2B5EF4-FFF2-40B4-BE49-F238E27FC236}">
                  <a16:creationId xmlns:a16="http://schemas.microsoft.com/office/drawing/2014/main" id="{58D59153-85C1-411B-87A9-BF2978422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86">
              <a:extLst>
                <a:ext uri="{FF2B5EF4-FFF2-40B4-BE49-F238E27FC236}">
                  <a16:creationId xmlns:a16="http://schemas.microsoft.com/office/drawing/2014/main" id="{B42A3626-D06A-4245-B29D-7C585F3B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 87">
              <a:extLst>
                <a:ext uri="{FF2B5EF4-FFF2-40B4-BE49-F238E27FC236}">
                  <a16:creationId xmlns:a16="http://schemas.microsoft.com/office/drawing/2014/main" id="{3C50254E-71B8-4DD4-8B64-8BD92B34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8">
            <a:extLst>
              <a:ext uri="{FF2B5EF4-FFF2-40B4-BE49-F238E27FC236}">
                <a16:creationId xmlns:a16="http://schemas.microsoft.com/office/drawing/2014/main" id="{FB514F9F-7CFC-4AC6-8158-88958F7C6D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633639D4-8529-4617-BDC3-54F02FBD3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457671C-42F0-4FA2-8AC3-19AEB78CC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8A72BD3C-FFFA-4049-9BA1-DA07C003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ED2807C4-EFDB-4DAE-98F2-34F92631FB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9F074D8C-DAEE-47C0-A7FA-4162592CD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06D3589C-B8EB-42D7-BABA-CE1F0CE71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5FFBE247-D4C7-4C8B-A145-3C83C27CD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8A2FDDA2-6705-42AA-85AC-2B6C1057F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5A648E86-3F56-45A3-8841-3F8738FFC2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7BC61BC-1F0A-497E-894F-9F53028E2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F48949FF-4363-438A-AADD-EB01C84A7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3BF1BC00-401D-4F26-B85E-118E038FC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06749011-793D-423A-8332-18EAD1DDF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94ACA5EF-4E71-43EC-AC01-7CFD40EE1A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Group 25">
            <a:extLst>
              <a:ext uri="{FF2B5EF4-FFF2-40B4-BE49-F238E27FC236}">
                <a16:creationId xmlns:a16="http://schemas.microsoft.com/office/drawing/2014/main" id="{F5B8DAB4-682A-4545-BE8A-29E9965E02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213991"/>
          </a:solidFill>
        </p:grpSpPr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196FF6D0-879C-4895-970A-EAF11B9578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092E0066-8D20-44A3-ADEE-1D7332C9E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9E04E793-A804-49C4-B315-4B2F23A64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38F77546-5A0A-49B1-843C-5D80ABEBF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99C0BDCB-97A9-440C-82B8-A9B3916E1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2D09E276-9E4A-4672-B4A6-3435C11E2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2" name="Rectangle 32">
              <a:extLst>
                <a:ext uri="{FF2B5EF4-FFF2-40B4-BE49-F238E27FC236}">
                  <a16:creationId xmlns:a16="http://schemas.microsoft.com/office/drawing/2014/main" id="{ED32BB81-32DB-4FFE-8F0B-1F7E61D1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3" name="Rectangle 33">
              <a:extLst>
                <a:ext uri="{FF2B5EF4-FFF2-40B4-BE49-F238E27FC236}">
                  <a16:creationId xmlns:a16="http://schemas.microsoft.com/office/drawing/2014/main" id="{D40D10AB-9809-4884-8B93-0B4A2938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063A5555-2F97-4918-9912-71F91AC79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7D52B63C-FF3F-434B-9A4B-8D9EE73BE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3719AF3E-A06D-4A9F-90BF-2FED3A8A5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3C2DC1C1-3872-4FC5-A6D8-DA14ABD05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8" name="Rectangle 38">
              <a:extLst>
                <a:ext uri="{FF2B5EF4-FFF2-40B4-BE49-F238E27FC236}">
                  <a16:creationId xmlns:a16="http://schemas.microsoft.com/office/drawing/2014/main" id="{A2638616-E62F-44F8-B29F-030C5FAD3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  <p:sp>
          <p:nvSpPr>
            <p:cNvPr id="139" name="Freeform 39">
              <a:extLst>
                <a:ext uri="{FF2B5EF4-FFF2-40B4-BE49-F238E27FC236}">
                  <a16:creationId xmlns:a16="http://schemas.microsoft.com/office/drawing/2014/main" id="{D502FCC7-9E40-42C6-A79A-6F27FBE2A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D138B"/>
                </a:solidFill>
              </a:endParaRPr>
            </a:p>
          </p:txBody>
        </p:sp>
      </p:grpSp>
      <p:grpSp>
        <p:nvGrpSpPr>
          <p:cNvPr id="140" name="Group 42">
            <a:extLst>
              <a:ext uri="{FF2B5EF4-FFF2-40B4-BE49-F238E27FC236}">
                <a16:creationId xmlns:a16="http://schemas.microsoft.com/office/drawing/2014/main" id="{3D042A83-B3A1-42F9-89AD-DFF482689F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181CB2B4-9F87-45D5-A91C-FA6B43F28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174C1CD4-FF8A-4858-8769-70DF3C72E1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3" name="Rectangle 45">
              <a:extLst>
                <a:ext uri="{FF2B5EF4-FFF2-40B4-BE49-F238E27FC236}">
                  <a16:creationId xmlns:a16="http://schemas.microsoft.com/office/drawing/2014/main" id="{91693A32-D663-41BB-9FCE-A7483539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4" name="Rectangle 46">
              <a:extLst>
                <a:ext uri="{FF2B5EF4-FFF2-40B4-BE49-F238E27FC236}">
                  <a16:creationId xmlns:a16="http://schemas.microsoft.com/office/drawing/2014/main" id="{FCFA9626-1D15-45D4-A2AD-645CFB76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5" name="Rectangle 47">
              <a:extLst>
                <a:ext uri="{FF2B5EF4-FFF2-40B4-BE49-F238E27FC236}">
                  <a16:creationId xmlns:a16="http://schemas.microsoft.com/office/drawing/2014/main" id="{0BB1BCE5-63C6-4570-A793-D28CBF14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6" name="Rectangle 48">
              <a:extLst>
                <a:ext uri="{FF2B5EF4-FFF2-40B4-BE49-F238E27FC236}">
                  <a16:creationId xmlns:a16="http://schemas.microsoft.com/office/drawing/2014/main" id="{BD30E148-7C3E-42B6-85AF-3DA575A77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Rectangle 49">
              <a:extLst>
                <a:ext uri="{FF2B5EF4-FFF2-40B4-BE49-F238E27FC236}">
                  <a16:creationId xmlns:a16="http://schemas.microsoft.com/office/drawing/2014/main" id="{DD01AEAF-9026-4CF8-8B23-00B3FB84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8" name="Rectangle 50">
              <a:extLst>
                <a:ext uri="{FF2B5EF4-FFF2-40B4-BE49-F238E27FC236}">
                  <a16:creationId xmlns:a16="http://schemas.microsoft.com/office/drawing/2014/main" id="{CE5FDF80-5554-4CFE-8EFD-BC603A510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9" name="Rectangle 51">
              <a:extLst>
                <a:ext uri="{FF2B5EF4-FFF2-40B4-BE49-F238E27FC236}">
                  <a16:creationId xmlns:a16="http://schemas.microsoft.com/office/drawing/2014/main" id="{373BF81C-26F6-407C-AD61-D550C8734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0" name="Rectangle 52">
              <a:extLst>
                <a:ext uri="{FF2B5EF4-FFF2-40B4-BE49-F238E27FC236}">
                  <a16:creationId xmlns:a16="http://schemas.microsoft.com/office/drawing/2014/main" id="{C2BC4C4B-647B-4351-A21E-92809FBF4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1" name="Rectangle 53">
              <a:extLst>
                <a:ext uri="{FF2B5EF4-FFF2-40B4-BE49-F238E27FC236}">
                  <a16:creationId xmlns:a16="http://schemas.microsoft.com/office/drawing/2014/main" id="{B9260B5A-ED74-45A7-8B19-4A2FC882A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74A2DD77-0D59-4622-88BC-6DDAF4F36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C4351ACC-8D99-4D3B-A632-A1BF4D1C2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4" name="Freeform 56">
              <a:extLst>
                <a:ext uri="{FF2B5EF4-FFF2-40B4-BE49-F238E27FC236}">
                  <a16:creationId xmlns:a16="http://schemas.microsoft.com/office/drawing/2014/main" id="{155AC1AB-C2B8-4AEF-B26F-DC19E0B0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5" name="Freeform 57">
              <a:extLst>
                <a:ext uri="{FF2B5EF4-FFF2-40B4-BE49-F238E27FC236}">
                  <a16:creationId xmlns:a16="http://schemas.microsoft.com/office/drawing/2014/main" id="{671BE71F-BD40-4024-8070-D754F737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E69D8A91-606F-409F-8236-17E6170933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F6FCB401-FB28-4492-BAB8-B982F3FDB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84D635D1-C7C0-4BE4-8A40-CBBD7955A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9" name="Rectangle 63">
              <a:extLst>
                <a:ext uri="{FF2B5EF4-FFF2-40B4-BE49-F238E27FC236}">
                  <a16:creationId xmlns:a16="http://schemas.microsoft.com/office/drawing/2014/main" id="{68B9AB02-CE42-49FB-9418-959C2C717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01B9F481-CE51-4959-B47A-F16DA774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65">
              <a:extLst>
                <a:ext uri="{FF2B5EF4-FFF2-40B4-BE49-F238E27FC236}">
                  <a16:creationId xmlns:a16="http://schemas.microsoft.com/office/drawing/2014/main" id="{FAEF55E2-B8AB-4F21-A8A7-27878366A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05C24592-D622-4300-AB3C-3BAA5006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ectangle 67">
              <a:extLst>
                <a:ext uri="{FF2B5EF4-FFF2-40B4-BE49-F238E27FC236}">
                  <a16:creationId xmlns:a16="http://schemas.microsoft.com/office/drawing/2014/main" id="{97A9123E-D938-4D58-9D39-C6DA410CA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4" name="Rectangle 68">
              <a:extLst>
                <a:ext uri="{FF2B5EF4-FFF2-40B4-BE49-F238E27FC236}">
                  <a16:creationId xmlns:a16="http://schemas.microsoft.com/office/drawing/2014/main" id="{9A2DEAD9-5EE9-43A3-BE9C-912DDF8E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69">
              <a:extLst>
                <a:ext uri="{FF2B5EF4-FFF2-40B4-BE49-F238E27FC236}">
                  <a16:creationId xmlns:a16="http://schemas.microsoft.com/office/drawing/2014/main" id="{6336792D-B2FD-4648-A448-8B6D453F8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 70">
              <a:extLst>
                <a:ext uri="{FF2B5EF4-FFF2-40B4-BE49-F238E27FC236}">
                  <a16:creationId xmlns:a16="http://schemas.microsoft.com/office/drawing/2014/main" id="{9E92B46C-27EE-497D-A43A-FF88ED38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 71">
              <a:extLst>
                <a:ext uri="{FF2B5EF4-FFF2-40B4-BE49-F238E27FC236}">
                  <a16:creationId xmlns:a16="http://schemas.microsoft.com/office/drawing/2014/main" id="{EC4EA339-453A-4ED4-BE1C-90DF39B81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Rectangle 72">
              <a:extLst>
                <a:ext uri="{FF2B5EF4-FFF2-40B4-BE49-F238E27FC236}">
                  <a16:creationId xmlns:a16="http://schemas.microsoft.com/office/drawing/2014/main" id="{7BC8AEB6-66F8-48E1-8B02-E0D23FC34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03543A8-6F0A-452F-9051-5718E2BA08EE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170" name="Freeform 95">
            <a:extLst>
              <a:ext uri="{FF2B5EF4-FFF2-40B4-BE49-F238E27FC236}">
                <a16:creationId xmlns:a16="http://schemas.microsoft.com/office/drawing/2014/main" id="{5B93B831-70C6-47AE-BBF6-84B36DEB88E0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761BDA6-02EF-46BA-8493-E6AB975CC807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558FE5C-F539-49AC-A68C-3A9809CA6080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0D138B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91301FE-A9AD-4024-B618-CCF3105B44A5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F9BCBCD-FAB8-4497-B7A0-E1A21286F9F5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4738C12-8F31-4F1B-AE72-4FE79B45BD3F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40949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9414" y="45132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491742" y="379491"/>
            <a:ext cx="10680699" cy="6509492"/>
            <a:chOff x="1511299" y="348508"/>
            <a:chExt cx="10680699" cy="6509492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aphicFrame>
          <p:nvGraphicFramePr>
            <p:cNvPr id="90" name="차트 89"/>
            <p:cNvGraphicFramePr/>
            <p:nvPr>
              <p:extLst>
                <p:ext uri="{D42A27DB-BD31-4B8C-83A1-F6EECF244321}">
                  <p14:modId xmlns:p14="http://schemas.microsoft.com/office/powerpoint/2010/main" val="5642750"/>
                </p:ext>
              </p:extLst>
            </p:nvPr>
          </p:nvGraphicFramePr>
          <p:xfrm>
            <a:off x="1757338" y="1785827"/>
            <a:ext cx="4237755" cy="46591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직사각형 90"/>
            <p:cNvSpPr/>
            <p:nvPr/>
          </p:nvSpPr>
          <p:spPr>
            <a:xfrm>
              <a:off x="4255084" y="2334173"/>
              <a:ext cx="889000" cy="1951576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2" name="설명선 2(테두리 없음) 91"/>
            <p:cNvSpPr/>
            <p:nvPr/>
          </p:nvSpPr>
          <p:spPr>
            <a:xfrm>
              <a:off x="5420903" y="1427778"/>
              <a:ext cx="981943" cy="358049"/>
            </a:xfrm>
            <a:prstGeom prst="callout2">
              <a:avLst>
                <a:gd name="adj1" fmla="val 46417"/>
                <a:gd name="adj2" fmla="val -1123"/>
                <a:gd name="adj3" fmla="val 47347"/>
                <a:gd name="adj4" fmla="val -22898"/>
                <a:gd name="adj5" fmla="val 193637"/>
                <a:gd name="adj6" fmla="val -87892"/>
              </a:avLst>
            </a:prstGeom>
            <a:noFill/>
            <a:ln>
              <a:solidFill>
                <a:srgbClr val="FF6600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u="sng" kern="0" dirty="0">
                  <a:solidFill>
                    <a:srgbClr val="FF3300"/>
                  </a:solidFill>
                </a:rPr>
                <a:t>Check Point</a:t>
              </a:r>
            </a:p>
          </p:txBody>
        </p:sp>
        <p:sp>
          <p:nvSpPr>
            <p:cNvPr id="104" name="한쪽 모서리가 둥근 사각형 5">
              <a:extLst>
                <a:ext uri="{FF2B5EF4-FFF2-40B4-BE49-F238E27FC236}">
                  <a16:creationId xmlns:a16="http://schemas.microsoft.com/office/drawing/2014/main" id="{1EB8058D-6D72-40E4-B020-5F0C5EB9A976}"/>
                </a:ext>
              </a:extLst>
            </p:cNvPr>
            <p:cNvSpPr/>
            <p:nvPr/>
          </p:nvSpPr>
          <p:spPr>
            <a:xfrm flipH="1">
              <a:off x="1511299" y="348508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B8F25BC-86E8-4D6A-A4D3-02A9E202E1D2}"/>
              </a:ext>
            </a:extLst>
          </p:cNvPr>
          <p:cNvGrpSpPr/>
          <p:nvPr/>
        </p:nvGrpSpPr>
        <p:grpSpPr>
          <a:xfrm>
            <a:off x="1134411" y="2067627"/>
            <a:ext cx="3214611" cy="3748529"/>
            <a:chOff x="1491618" y="1053776"/>
            <a:chExt cx="4738445" cy="5198942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7F162F6-9F60-4448-BD8A-9D7F5B51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67" b="97176" l="10000" r="90000">
                          <a14:foregroundMark x1="21831" y1="11553" x2="28310" y2="2567"/>
                          <a14:foregroundMark x1="28310" y1="2567" x2="39718" y2="1412"/>
                          <a14:foregroundMark x1="39718" y1="1412" x2="75915" y2="4236"/>
                          <a14:foregroundMark x1="75915" y1="4236" x2="78732" y2="70218"/>
                          <a14:foregroundMark x1="78732" y1="70218" x2="78310" y2="92555"/>
                          <a14:foregroundMark x1="78310" y1="92555" x2="68310" y2="98973"/>
                          <a14:foregroundMark x1="68310" y1="98973" x2="32113" y2="98588"/>
                          <a14:foregroundMark x1="32113" y1="98588" x2="22535" y2="92811"/>
                          <a14:foregroundMark x1="22535" y1="92811" x2="21127" y2="9114"/>
                          <a14:foregroundMark x1="21831" y1="7959" x2="47606" y2="3466"/>
                          <a14:foregroundMark x1="47606" y1="3466" x2="60704" y2="3723"/>
                          <a14:foregroundMark x1="60704" y1="3723" x2="71831" y2="7060"/>
                          <a14:foregroundMark x1="71831" y1="7060" x2="77606" y2="39153"/>
                          <a14:foregroundMark x1="77606" y1="39153" x2="73380" y2="85109"/>
                          <a14:foregroundMark x1="73380" y1="85109" x2="66479" y2="93838"/>
                          <a14:foregroundMark x1="66479" y1="93838" x2="52958" y2="96021"/>
                          <a14:foregroundMark x1="52958" y1="96021" x2="40845" y2="94865"/>
                          <a14:foregroundMark x1="40845" y1="94865" x2="31972" y2="87933"/>
                          <a14:foregroundMark x1="31972" y1="87933" x2="25493" y2="65854"/>
                          <a14:foregroundMark x1="25493" y1="65854" x2="31268" y2="7189"/>
                          <a14:foregroundMark x1="23239" y1="96534" x2="41690" y2="97176"/>
                          <a14:foregroundMark x1="33944" y1="2824" x2="46901" y2="2567"/>
                          <a14:foregroundMark x1="46901" y1="2567" x2="57324" y2="2567"/>
                          <a14:foregroundMark x1="42113" y1="7189" x2="55352" y2="7189"/>
                          <a14:foregroundMark x1="55352" y1="7189" x2="56620" y2="6547"/>
                          <a14:foregroundMark x1="78873" y1="12067" x2="79155" y2="387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618" y="1053776"/>
              <a:ext cx="4738445" cy="5198942"/>
            </a:xfrm>
            <a:prstGeom prst="rect">
              <a:avLst/>
            </a:prstGeom>
          </p:spPr>
        </p:pic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D99145-3DA5-4EC9-82CD-4950D22B2A0B}"/>
                </a:ext>
              </a:extLst>
            </p:cNvPr>
            <p:cNvSpPr/>
            <p:nvPr/>
          </p:nvSpPr>
          <p:spPr>
            <a:xfrm>
              <a:off x="2562829" y="1650023"/>
              <a:ext cx="2624510" cy="44257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CloseT</a:t>
              </a:r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05B7A8A-5546-42B0-940A-C75540C54078}"/>
                </a:ext>
              </a:extLst>
            </p:cNvPr>
            <p:cNvSpPr/>
            <p:nvPr/>
          </p:nvSpPr>
          <p:spPr>
            <a:xfrm flipV="1">
              <a:off x="2655663" y="175722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2C3CBB9-2638-4538-A32B-C8132B46B7C1}"/>
                </a:ext>
              </a:extLst>
            </p:cNvPr>
            <p:cNvSpPr/>
            <p:nvPr/>
          </p:nvSpPr>
          <p:spPr>
            <a:xfrm flipV="1">
              <a:off x="2655663" y="193134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BB992C5-8DDB-4A01-970A-032135D525BB}"/>
                </a:ext>
              </a:extLst>
            </p:cNvPr>
            <p:cNvSpPr/>
            <p:nvPr/>
          </p:nvSpPr>
          <p:spPr>
            <a:xfrm flipV="1">
              <a:off x="2655663" y="184685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수행의 시작/종료 113">
              <a:extLst>
                <a:ext uri="{FF2B5EF4-FFF2-40B4-BE49-F238E27FC236}">
                  <a16:creationId xmlns:a16="http://schemas.microsoft.com/office/drawing/2014/main" id="{B40B9E6C-7A4D-4624-80DF-942DC823E214}"/>
                </a:ext>
              </a:extLst>
            </p:cNvPr>
            <p:cNvSpPr/>
            <p:nvPr/>
          </p:nvSpPr>
          <p:spPr>
            <a:xfrm>
              <a:off x="2591371" y="2517648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상의</a:t>
              </a:r>
            </a:p>
          </p:txBody>
        </p:sp>
        <p:sp>
          <p:nvSpPr>
            <p:cNvPr id="115" name="순서도: 수행의 시작/종료 114">
              <a:extLst>
                <a:ext uri="{FF2B5EF4-FFF2-40B4-BE49-F238E27FC236}">
                  <a16:creationId xmlns:a16="http://schemas.microsoft.com/office/drawing/2014/main" id="{557E42EE-FECC-4473-B02C-4B9CB7782BB8}"/>
                </a:ext>
              </a:extLst>
            </p:cNvPr>
            <p:cNvSpPr/>
            <p:nvPr/>
          </p:nvSpPr>
          <p:spPr>
            <a:xfrm>
              <a:off x="4394812" y="2526687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신발</a:t>
              </a:r>
            </a:p>
          </p:txBody>
        </p:sp>
        <p:sp>
          <p:nvSpPr>
            <p:cNvPr id="116" name="순서도: 수행의 시작/종료 115">
              <a:extLst>
                <a:ext uri="{FF2B5EF4-FFF2-40B4-BE49-F238E27FC236}">
                  <a16:creationId xmlns:a16="http://schemas.microsoft.com/office/drawing/2014/main" id="{5045C7E4-A07A-4419-B5A1-4C69F7D97C0B}"/>
                </a:ext>
              </a:extLst>
            </p:cNvPr>
            <p:cNvSpPr/>
            <p:nvPr/>
          </p:nvSpPr>
          <p:spPr>
            <a:xfrm>
              <a:off x="3500705" y="2526687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하의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B2A9B0-F4B9-4F9E-8F6F-F0DEEBCE1138}"/>
                </a:ext>
              </a:extLst>
            </p:cNvPr>
            <p:cNvSpPr txBox="1"/>
            <p:nvPr/>
          </p:nvSpPr>
          <p:spPr>
            <a:xfrm>
              <a:off x="3000228" y="2102817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Category</a:t>
              </a:r>
              <a:endParaRPr lang="ko-KR" altLang="en-US" sz="1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8721DB-C907-40A2-AF7E-EA52A8690CC5}"/>
                </a:ext>
              </a:extLst>
            </p:cNvPr>
            <p:cNvSpPr/>
            <p:nvPr/>
          </p:nvSpPr>
          <p:spPr>
            <a:xfrm>
              <a:off x="3441818" y="2377316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8" name="순서도: 수행의 시작/종료 117">
              <a:extLst>
                <a:ext uri="{FF2B5EF4-FFF2-40B4-BE49-F238E27FC236}">
                  <a16:creationId xmlns:a16="http://schemas.microsoft.com/office/drawing/2014/main" id="{0C52146B-002F-4CE6-B907-9A6190CBF3DA}"/>
                </a:ext>
              </a:extLst>
            </p:cNvPr>
            <p:cNvSpPr/>
            <p:nvPr/>
          </p:nvSpPr>
          <p:spPr>
            <a:xfrm>
              <a:off x="2591371" y="338703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검정</a:t>
              </a:r>
            </a:p>
          </p:txBody>
        </p:sp>
        <p:sp>
          <p:nvSpPr>
            <p:cNvPr id="119" name="순서도: 수행의 시작/종료 118">
              <a:extLst>
                <a:ext uri="{FF2B5EF4-FFF2-40B4-BE49-F238E27FC236}">
                  <a16:creationId xmlns:a16="http://schemas.microsoft.com/office/drawing/2014/main" id="{6C0AFF87-A07D-481D-84AB-386451779286}"/>
                </a:ext>
              </a:extLst>
            </p:cNvPr>
            <p:cNvSpPr/>
            <p:nvPr/>
          </p:nvSpPr>
          <p:spPr>
            <a:xfrm>
              <a:off x="4394812" y="3396071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파랑</a:t>
              </a:r>
            </a:p>
          </p:txBody>
        </p:sp>
        <p:sp>
          <p:nvSpPr>
            <p:cNvPr id="120" name="순서도: 수행의 시작/종료 119">
              <a:extLst>
                <a:ext uri="{FF2B5EF4-FFF2-40B4-BE49-F238E27FC236}">
                  <a16:creationId xmlns:a16="http://schemas.microsoft.com/office/drawing/2014/main" id="{5E4E16C1-0EAD-49CE-BBD0-2907E4D4C75E}"/>
                </a:ext>
              </a:extLst>
            </p:cNvPr>
            <p:cNvSpPr/>
            <p:nvPr/>
          </p:nvSpPr>
          <p:spPr>
            <a:xfrm>
              <a:off x="2591371" y="380588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초록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78707D1-BF5B-4FC4-9FCE-DBF683D886AD}"/>
                </a:ext>
              </a:extLst>
            </p:cNvPr>
            <p:cNvSpPr txBox="1"/>
            <p:nvPr/>
          </p:nvSpPr>
          <p:spPr>
            <a:xfrm>
              <a:off x="3000228" y="2972201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Color</a:t>
              </a:r>
              <a:endParaRPr lang="ko-KR" altLang="en-US" sz="14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11657B2-EE8B-4157-B87E-28D46970AC6E}"/>
                </a:ext>
              </a:extLst>
            </p:cNvPr>
            <p:cNvSpPr/>
            <p:nvPr/>
          </p:nvSpPr>
          <p:spPr>
            <a:xfrm>
              <a:off x="3441818" y="3246700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23" name="순서도: 수행의 시작/종료 122">
              <a:extLst>
                <a:ext uri="{FF2B5EF4-FFF2-40B4-BE49-F238E27FC236}">
                  <a16:creationId xmlns:a16="http://schemas.microsoft.com/office/drawing/2014/main" id="{AC67CD06-D13C-4234-9DA5-717A4F824825}"/>
                </a:ext>
              </a:extLst>
            </p:cNvPr>
            <p:cNvSpPr/>
            <p:nvPr/>
          </p:nvSpPr>
          <p:spPr>
            <a:xfrm>
              <a:off x="3510543" y="3384153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흰색</a:t>
              </a:r>
            </a:p>
          </p:txBody>
        </p:sp>
        <p:sp>
          <p:nvSpPr>
            <p:cNvPr id="124" name="순서도: 수행의 시작/종료 123">
              <a:extLst>
                <a:ext uri="{FF2B5EF4-FFF2-40B4-BE49-F238E27FC236}">
                  <a16:creationId xmlns:a16="http://schemas.microsoft.com/office/drawing/2014/main" id="{AC275978-90F9-473D-A203-5271CDB2E8D7}"/>
                </a:ext>
              </a:extLst>
            </p:cNvPr>
            <p:cNvSpPr/>
            <p:nvPr/>
          </p:nvSpPr>
          <p:spPr>
            <a:xfrm>
              <a:off x="4394812" y="380588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빨강</a:t>
              </a:r>
            </a:p>
          </p:txBody>
        </p:sp>
        <p:sp>
          <p:nvSpPr>
            <p:cNvPr id="125" name="순서도: 수행의 시작/종료 124">
              <a:extLst>
                <a:ext uri="{FF2B5EF4-FFF2-40B4-BE49-F238E27FC236}">
                  <a16:creationId xmlns:a16="http://schemas.microsoft.com/office/drawing/2014/main" id="{02779BBB-3AF2-4517-B7A3-443DF2D6462C}"/>
                </a:ext>
              </a:extLst>
            </p:cNvPr>
            <p:cNvSpPr/>
            <p:nvPr/>
          </p:nvSpPr>
          <p:spPr>
            <a:xfrm>
              <a:off x="3500705" y="380588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노랑</a:t>
              </a:r>
            </a:p>
          </p:txBody>
        </p:sp>
        <p:sp>
          <p:nvSpPr>
            <p:cNvPr id="126" name="순서도: 수행의 시작/종료 125">
              <a:extLst>
                <a:ext uri="{FF2B5EF4-FFF2-40B4-BE49-F238E27FC236}">
                  <a16:creationId xmlns:a16="http://schemas.microsoft.com/office/drawing/2014/main" id="{51AD4DBB-DC94-4F99-BBB9-AC9ECE28707A}"/>
                </a:ext>
              </a:extLst>
            </p:cNvPr>
            <p:cNvSpPr/>
            <p:nvPr/>
          </p:nvSpPr>
          <p:spPr>
            <a:xfrm>
              <a:off x="2581533" y="4722714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격식</a:t>
              </a:r>
            </a:p>
          </p:txBody>
        </p:sp>
        <p:sp>
          <p:nvSpPr>
            <p:cNvPr id="127" name="순서도: 수행의 시작/종료 126">
              <a:extLst>
                <a:ext uri="{FF2B5EF4-FFF2-40B4-BE49-F238E27FC236}">
                  <a16:creationId xmlns:a16="http://schemas.microsoft.com/office/drawing/2014/main" id="{89D0073E-106F-49DA-8CA5-A3F4ACD8DF4D}"/>
                </a:ext>
              </a:extLst>
            </p:cNvPr>
            <p:cNvSpPr/>
            <p:nvPr/>
          </p:nvSpPr>
          <p:spPr>
            <a:xfrm>
              <a:off x="4384974" y="4731753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운동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B5A5B8C-0767-41FF-91A6-445D9C4A03E7}"/>
                </a:ext>
              </a:extLst>
            </p:cNvPr>
            <p:cNvSpPr txBox="1"/>
            <p:nvPr/>
          </p:nvSpPr>
          <p:spPr>
            <a:xfrm>
              <a:off x="2990390" y="4307883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Style</a:t>
              </a:r>
              <a:endParaRPr lang="ko-KR" altLang="en-US" sz="14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CA09534-2127-47C7-91DF-A39AB0B2B35E}"/>
                </a:ext>
              </a:extLst>
            </p:cNvPr>
            <p:cNvSpPr/>
            <p:nvPr/>
          </p:nvSpPr>
          <p:spPr>
            <a:xfrm>
              <a:off x="3431980" y="4582382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30" name="순서도: 수행의 시작/종료 129">
              <a:extLst>
                <a:ext uri="{FF2B5EF4-FFF2-40B4-BE49-F238E27FC236}">
                  <a16:creationId xmlns:a16="http://schemas.microsoft.com/office/drawing/2014/main" id="{E180357F-983E-44B2-BB2D-949C37137491}"/>
                </a:ext>
              </a:extLst>
            </p:cNvPr>
            <p:cNvSpPr/>
            <p:nvPr/>
          </p:nvSpPr>
          <p:spPr>
            <a:xfrm>
              <a:off x="3500705" y="4719835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일상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5339158-6250-46C9-85A5-CCEBF07A90C4}"/>
                </a:ext>
              </a:extLst>
            </p:cNvPr>
            <p:cNvSpPr/>
            <p:nvPr/>
          </p:nvSpPr>
          <p:spPr>
            <a:xfrm>
              <a:off x="2562829" y="5432632"/>
              <a:ext cx="1291995" cy="41382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완료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2D53B1D-4CB9-4F16-96DE-EF090D1BC2C8}"/>
                </a:ext>
              </a:extLst>
            </p:cNvPr>
            <p:cNvSpPr/>
            <p:nvPr/>
          </p:nvSpPr>
          <p:spPr>
            <a:xfrm>
              <a:off x="3895344" y="5434631"/>
              <a:ext cx="1291995" cy="40703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초기화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A56957A-356E-4995-A26E-216D49C03FD8}"/>
                </a:ext>
              </a:extLst>
            </p:cNvPr>
            <p:cNvSpPr/>
            <p:nvPr/>
          </p:nvSpPr>
          <p:spPr>
            <a:xfrm>
              <a:off x="3171267" y="5434631"/>
              <a:ext cx="1291995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353EE8B-8E7B-4064-8C49-3D3E01B44BB7}"/>
              </a:ext>
            </a:extLst>
          </p:cNvPr>
          <p:cNvGrpSpPr/>
          <p:nvPr/>
        </p:nvGrpSpPr>
        <p:grpSpPr>
          <a:xfrm>
            <a:off x="6477000" y="348508"/>
            <a:ext cx="5714998" cy="6509492"/>
            <a:chOff x="6477000" y="348508"/>
            <a:chExt cx="5714998" cy="6509492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348508"/>
              <a:ext cx="5714998" cy="6509492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C2F4BB7-2F2D-489F-A8F8-15B0F72ED41A}"/>
                </a:ext>
              </a:extLst>
            </p:cNvPr>
            <p:cNvSpPr/>
            <p:nvPr/>
          </p:nvSpPr>
          <p:spPr>
            <a:xfrm>
              <a:off x="7130259" y="2298535"/>
              <a:ext cx="4503296" cy="3958512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모서리가 둥근 직사각형 122">
              <a:extLst>
                <a:ext uri="{FF2B5EF4-FFF2-40B4-BE49-F238E27FC236}">
                  <a16:creationId xmlns:a16="http://schemas.microsoft.com/office/drawing/2014/main" id="{41B9564C-7EC4-4778-9D5F-D2EBB7F3DF83}"/>
                </a:ext>
              </a:extLst>
            </p:cNvPr>
            <p:cNvSpPr/>
            <p:nvPr/>
          </p:nvSpPr>
          <p:spPr>
            <a:xfrm>
              <a:off x="7350420" y="1927011"/>
              <a:ext cx="1818407" cy="494270"/>
            </a:xfrm>
            <a:prstGeom prst="roundRect">
              <a:avLst/>
            </a:prstGeom>
            <a:solidFill>
              <a:srgbClr val="213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Clothes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F98AE3-AEDC-4655-906A-B46BA6AA642D}"/>
                </a:ext>
              </a:extLst>
            </p:cNvPr>
            <p:cNvSpPr/>
            <p:nvPr/>
          </p:nvSpPr>
          <p:spPr>
            <a:xfrm>
              <a:off x="7149816" y="2753003"/>
              <a:ext cx="4517033" cy="3510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altLang="ko-KR" sz="1500" b="1" dirty="0"/>
                <a:t>Displaying registered clothes as a list by categories based on information about clothes.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altLang="ko-KR" sz="1500" b="1" dirty="0"/>
                <a:t>There are two functions for adding clothes photos : taking with the camera or uploading from album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endParaRPr lang="en-US" altLang="ko-KR" sz="1500" b="1" dirty="0"/>
            </a:p>
            <a:p>
              <a:pPr>
                <a:lnSpc>
                  <a:spcPct val="150000"/>
                </a:lnSpc>
              </a:pPr>
              <a:r>
                <a:rPr lang="en-US" altLang="ko-KR" sz="1500" b="1" dirty="0"/>
                <a:t>   *(Taking with the camera) : since the data is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/>
                <a:t>    saved as a file, it is imported as the original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/>
                <a:t>    image, not as a thumbnail image</a:t>
              </a:r>
            </a:p>
          </p:txBody>
        </p:sp>
      </p:grpSp>
      <p:sp>
        <p:nvSpPr>
          <p:cNvPr id="132" name="모서리가 둥근 직사각형 6">
            <a:extLst>
              <a:ext uri="{FF2B5EF4-FFF2-40B4-BE49-F238E27FC236}">
                <a16:creationId xmlns:a16="http://schemas.microsoft.com/office/drawing/2014/main" id="{376BDCE3-4589-420A-BE35-A0A7B9217152}"/>
              </a:ext>
            </a:extLst>
          </p:cNvPr>
          <p:cNvSpPr/>
          <p:nvPr/>
        </p:nvSpPr>
        <p:spPr>
          <a:xfrm>
            <a:off x="583853" y="4640080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35" name="Group 75">
            <a:extLst>
              <a:ext uri="{FF2B5EF4-FFF2-40B4-BE49-F238E27FC236}">
                <a16:creationId xmlns:a16="http://schemas.microsoft.com/office/drawing/2014/main" id="{97789473-14C6-4E98-B585-695CB06CA8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139" name="Freeform 76">
              <a:extLst>
                <a:ext uri="{FF2B5EF4-FFF2-40B4-BE49-F238E27FC236}">
                  <a16:creationId xmlns:a16="http://schemas.microsoft.com/office/drawing/2014/main" id="{55B6AA5B-B158-4643-9ED4-4DACA8FD5E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0" name="Freeform 77">
              <a:extLst>
                <a:ext uri="{FF2B5EF4-FFF2-40B4-BE49-F238E27FC236}">
                  <a16:creationId xmlns:a16="http://schemas.microsoft.com/office/drawing/2014/main" id="{372BF138-BFB8-4863-8A42-D85A0DA3F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Rectangle 78">
              <a:extLst>
                <a:ext uri="{FF2B5EF4-FFF2-40B4-BE49-F238E27FC236}">
                  <a16:creationId xmlns:a16="http://schemas.microsoft.com/office/drawing/2014/main" id="{E4D76F29-ACDC-4658-8737-40E81F39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le 79">
              <a:extLst>
                <a:ext uri="{FF2B5EF4-FFF2-40B4-BE49-F238E27FC236}">
                  <a16:creationId xmlns:a16="http://schemas.microsoft.com/office/drawing/2014/main" id="{2EA108C7-AB8F-49A0-BD61-56818F351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Rectangle 80">
              <a:extLst>
                <a:ext uri="{FF2B5EF4-FFF2-40B4-BE49-F238E27FC236}">
                  <a16:creationId xmlns:a16="http://schemas.microsoft.com/office/drawing/2014/main" id="{F60A7164-1F3B-416C-B12F-3A77025A4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81">
              <a:extLst>
                <a:ext uri="{FF2B5EF4-FFF2-40B4-BE49-F238E27FC236}">
                  <a16:creationId xmlns:a16="http://schemas.microsoft.com/office/drawing/2014/main" id="{874B9E6D-BAB9-43BD-A2C0-1FD55ADA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angle 82">
              <a:extLst>
                <a:ext uri="{FF2B5EF4-FFF2-40B4-BE49-F238E27FC236}">
                  <a16:creationId xmlns:a16="http://schemas.microsoft.com/office/drawing/2014/main" id="{9C2231BA-B93D-43B7-A6AA-2BF4188A1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83">
              <a:extLst>
                <a:ext uri="{FF2B5EF4-FFF2-40B4-BE49-F238E27FC236}">
                  <a16:creationId xmlns:a16="http://schemas.microsoft.com/office/drawing/2014/main" id="{A4E41410-099C-4385-8260-081C3F395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84">
              <a:extLst>
                <a:ext uri="{FF2B5EF4-FFF2-40B4-BE49-F238E27FC236}">
                  <a16:creationId xmlns:a16="http://schemas.microsoft.com/office/drawing/2014/main" id="{AA356E86-968B-487F-9C30-8A8F43720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85">
              <a:extLst>
                <a:ext uri="{FF2B5EF4-FFF2-40B4-BE49-F238E27FC236}">
                  <a16:creationId xmlns:a16="http://schemas.microsoft.com/office/drawing/2014/main" id="{99197812-FB85-4E1A-AD35-840262387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86">
              <a:extLst>
                <a:ext uri="{FF2B5EF4-FFF2-40B4-BE49-F238E27FC236}">
                  <a16:creationId xmlns:a16="http://schemas.microsoft.com/office/drawing/2014/main" id="{8E37831C-AC72-4BC3-86AB-A7233423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87">
              <a:extLst>
                <a:ext uri="{FF2B5EF4-FFF2-40B4-BE49-F238E27FC236}">
                  <a16:creationId xmlns:a16="http://schemas.microsoft.com/office/drawing/2014/main" id="{2139E98A-263E-49B6-8290-4B4BA1AC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Group 8">
            <a:extLst>
              <a:ext uri="{FF2B5EF4-FFF2-40B4-BE49-F238E27FC236}">
                <a16:creationId xmlns:a16="http://schemas.microsoft.com/office/drawing/2014/main" id="{FD81C7EE-E0EB-4B6E-8826-9845C0C5FD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94756BAE-894A-4C58-9C7E-659BCB038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CAB93D55-3D4A-4E8D-A4DC-9C935BF06B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B9BC5801-EB95-4D0F-B85E-4A1AD4C928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0B9414B4-5AB4-4C58-9050-0446FD2541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AA1A7E5F-B564-472A-A6E6-B9FD5797E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5A19A0E8-0088-4DED-9F24-361F7F2BC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B78C6CB4-FE51-48C9-A536-C92357095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4C760F67-444E-497F-8DE8-6899F37EE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18D5F156-C6E3-4A68-8AEB-AB868C2D6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3017C6C7-1B5B-419F-AD96-C0B6624B0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A197292C-B367-428C-AC6A-2350BCA39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E02F17FF-3A37-4D5C-9E0A-0E378CCAFB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F54677E5-E317-4B83-ADF2-7D4A9F273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B6C5866A-49BF-4F89-AD26-73770CC99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6" name="Group 25">
            <a:extLst>
              <a:ext uri="{FF2B5EF4-FFF2-40B4-BE49-F238E27FC236}">
                <a16:creationId xmlns:a16="http://schemas.microsoft.com/office/drawing/2014/main" id="{8F97CEC7-0A88-48EE-AB02-7EDC539793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8BB57613-3891-4D28-9DE6-C371A23A75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772B5EB-5442-4159-8D1F-B4A54F87B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44F1F421-A92B-4FF5-82BE-2BF340FA8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3B8CEFD8-A218-4D38-B0E3-DBA938F20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5601243C-4EC7-432C-B084-9A10AA001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7A0F1F02-0614-49C5-B0C9-174452BF5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32">
              <a:extLst>
                <a:ext uri="{FF2B5EF4-FFF2-40B4-BE49-F238E27FC236}">
                  <a16:creationId xmlns:a16="http://schemas.microsoft.com/office/drawing/2014/main" id="{2131A5BF-9C79-4FFE-97C1-C7183151C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FBCC7795-DD13-4A21-AA39-E93E3D7E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1E9A522C-98A7-4D4E-AC54-619441D31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0EB08154-9664-47EE-9269-9355B7B4D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9555997C-810D-485F-8726-EB6F1156E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FE687C70-7A66-48D1-9C27-7AE0AB292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 38">
              <a:extLst>
                <a:ext uri="{FF2B5EF4-FFF2-40B4-BE49-F238E27FC236}">
                  <a16:creationId xmlns:a16="http://schemas.microsoft.com/office/drawing/2014/main" id="{744602CD-BDFC-430F-B4B8-162BDD5AD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F2C32100-C5DF-4E42-ACB7-BB80843DA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1" name="Group 42">
            <a:extLst>
              <a:ext uri="{FF2B5EF4-FFF2-40B4-BE49-F238E27FC236}">
                <a16:creationId xmlns:a16="http://schemas.microsoft.com/office/drawing/2014/main" id="{EBC261B7-FFFC-4D13-9F2D-74216E6621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0D138B">
              <a:alpha val="54000"/>
            </a:srgbClr>
          </a:solidFill>
        </p:grpSpPr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26DD36A5-FFD4-4D58-B43C-399D2B8F5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10EDEA0D-D19E-4789-960D-0BC2E28CC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4" name="Rectangle 45">
              <a:extLst>
                <a:ext uri="{FF2B5EF4-FFF2-40B4-BE49-F238E27FC236}">
                  <a16:creationId xmlns:a16="http://schemas.microsoft.com/office/drawing/2014/main" id="{FE8D7254-EC43-4978-9134-F2067115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5" name="Rectangle 46">
              <a:extLst>
                <a:ext uri="{FF2B5EF4-FFF2-40B4-BE49-F238E27FC236}">
                  <a16:creationId xmlns:a16="http://schemas.microsoft.com/office/drawing/2014/main" id="{1405C81D-40D9-4F6F-9AF5-98FBBD68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6" name="Rectangle 47">
              <a:extLst>
                <a:ext uri="{FF2B5EF4-FFF2-40B4-BE49-F238E27FC236}">
                  <a16:creationId xmlns:a16="http://schemas.microsoft.com/office/drawing/2014/main" id="{916592AE-A074-4106-BBF8-D1DFC738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7" name="Rectangle 48">
              <a:extLst>
                <a:ext uri="{FF2B5EF4-FFF2-40B4-BE49-F238E27FC236}">
                  <a16:creationId xmlns:a16="http://schemas.microsoft.com/office/drawing/2014/main" id="{B8706E0F-ED6F-4A26-87FF-E4073F3F2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8" name="Rectangle 49">
              <a:extLst>
                <a:ext uri="{FF2B5EF4-FFF2-40B4-BE49-F238E27FC236}">
                  <a16:creationId xmlns:a16="http://schemas.microsoft.com/office/drawing/2014/main" id="{62EBA924-3F07-4E0C-BFCC-9D500A9BF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9" name="Rectangle 50">
              <a:extLst>
                <a:ext uri="{FF2B5EF4-FFF2-40B4-BE49-F238E27FC236}">
                  <a16:creationId xmlns:a16="http://schemas.microsoft.com/office/drawing/2014/main" id="{56DE4C25-E62E-4C0D-8E52-0327DB923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0" name="Rectangle 51">
              <a:extLst>
                <a:ext uri="{FF2B5EF4-FFF2-40B4-BE49-F238E27FC236}">
                  <a16:creationId xmlns:a16="http://schemas.microsoft.com/office/drawing/2014/main" id="{AC8A4B31-D4DB-43A8-88A7-C335947DD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1" name="Rectangle 52">
              <a:extLst>
                <a:ext uri="{FF2B5EF4-FFF2-40B4-BE49-F238E27FC236}">
                  <a16:creationId xmlns:a16="http://schemas.microsoft.com/office/drawing/2014/main" id="{849EEBE6-7F97-4E60-AD73-DE7EDCEE2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2" name="Rectangle 53">
              <a:extLst>
                <a:ext uri="{FF2B5EF4-FFF2-40B4-BE49-F238E27FC236}">
                  <a16:creationId xmlns:a16="http://schemas.microsoft.com/office/drawing/2014/main" id="{89535DEF-25E8-4EFC-8049-B60C1F6BF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3" name="Freeform 54">
              <a:extLst>
                <a:ext uri="{FF2B5EF4-FFF2-40B4-BE49-F238E27FC236}">
                  <a16:creationId xmlns:a16="http://schemas.microsoft.com/office/drawing/2014/main" id="{A2AE7947-CE97-4E7C-ACA9-1C18DA935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4" name="Freeform 55">
              <a:extLst>
                <a:ext uri="{FF2B5EF4-FFF2-40B4-BE49-F238E27FC236}">
                  <a16:creationId xmlns:a16="http://schemas.microsoft.com/office/drawing/2014/main" id="{89031780-CEB6-474E-9B5D-C29A3AB38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5" name="Freeform 56">
              <a:extLst>
                <a:ext uri="{FF2B5EF4-FFF2-40B4-BE49-F238E27FC236}">
                  <a16:creationId xmlns:a16="http://schemas.microsoft.com/office/drawing/2014/main" id="{23645DBA-15DD-4589-A13A-250E721F3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6" name="Freeform 57">
              <a:extLst>
                <a:ext uri="{FF2B5EF4-FFF2-40B4-BE49-F238E27FC236}">
                  <a16:creationId xmlns:a16="http://schemas.microsoft.com/office/drawing/2014/main" id="{52925E04-2F84-4D3C-8ABB-D88E1DDEB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</p:grpSp>
      <p:grpSp>
        <p:nvGrpSpPr>
          <p:cNvPr id="197" name="Group 60">
            <a:extLst>
              <a:ext uri="{FF2B5EF4-FFF2-40B4-BE49-F238E27FC236}">
                <a16:creationId xmlns:a16="http://schemas.microsoft.com/office/drawing/2014/main" id="{79CDDF57-910D-4FD9-82D1-1A081D3087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98" name="Freeform 61">
              <a:extLst>
                <a:ext uri="{FF2B5EF4-FFF2-40B4-BE49-F238E27FC236}">
                  <a16:creationId xmlns:a16="http://schemas.microsoft.com/office/drawing/2014/main" id="{8112B2B4-48B8-4D3B-8358-42B795E18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62">
              <a:extLst>
                <a:ext uri="{FF2B5EF4-FFF2-40B4-BE49-F238E27FC236}">
                  <a16:creationId xmlns:a16="http://schemas.microsoft.com/office/drawing/2014/main" id="{C3AB0A11-94BD-4596-8D6C-DD2EC0F3A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63">
              <a:extLst>
                <a:ext uri="{FF2B5EF4-FFF2-40B4-BE49-F238E27FC236}">
                  <a16:creationId xmlns:a16="http://schemas.microsoft.com/office/drawing/2014/main" id="{A3CFDA98-AF0A-44B5-8CFB-2461B90A6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1" name="Rectangle 64">
              <a:extLst>
                <a:ext uri="{FF2B5EF4-FFF2-40B4-BE49-F238E27FC236}">
                  <a16:creationId xmlns:a16="http://schemas.microsoft.com/office/drawing/2014/main" id="{4AC828EA-2518-48DD-8991-CF7A596A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Rectangle 65">
              <a:extLst>
                <a:ext uri="{FF2B5EF4-FFF2-40B4-BE49-F238E27FC236}">
                  <a16:creationId xmlns:a16="http://schemas.microsoft.com/office/drawing/2014/main" id="{2AE9FA9B-CA8F-42F5-8175-53FCEF9BC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3" name="Rectangle 66">
              <a:extLst>
                <a:ext uri="{FF2B5EF4-FFF2-40B4-BE49-F238E27FC236}">
                  <a16:creationId xmlns:a16="http://schemas.microsoft.com/office/drawing/2014/main" id="{371D41AB-A573-4D51-AE60-9875B144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4" name="Rectangle 67">
              <a:extLst>
                <a:ext uri="{FF2B5EF4-FFF2-40B4-BE49-F238E27FC236}">
                  <a16:creationId xmlns:a16="http://schemas.microsoft.com/office/drawing/2014/main" id="{BF426E8C-0D67-41E4-B68C-942BE0CB0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5" name="Rectangle 68">
              <a:extLst>
                <a:ext uri="{FF2B5EF4-FFF2-40B4-BE49-F238E27FC236}">
                  <a16:creationId xmlns:a16="http://schemas.microsoft.com/office/drawing/2014/main" id="{DED9D702-5977-49E5-98A2-19C8E1C2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6" name="Rectangle 69">
              <a:extLst>
                <a:ext uri="{FF2B5EF4-FFF2-40B4-BE49-F238E27FC236}">
                  <a16:creationId xmlns:a16="http://schemas.microsoft.com/office/drawing/2014/main" id="{094E287B-0BA1-4537-8FD8-60A80FD67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7" name="Rectangle 70">
              <a:extLst>
                <a:ext uri="{FF2B5EF4-FFF2-40B4-BE49-F238E27FC236}">
                  <a16:creationId xmlns:a16="http://schemas.microsoft.com/office/drawing/2014/main" id="{5B75EB1A-B08E-4E3D-93E8-DD0ED4C8B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8" name="Rectangle 71">
              <a:extLst>
                <a:ext uri="{FF2B5EF4-FFF2-40B4-BE49-F238E27FC236}">
                  <a16:creationId xmlns:a16="http://schemas.microsoft.com/office/drawing/2014/main" id="{F0D3D35E-97EA-4325-8848-422D5A06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9" name="Rectangle 72">
              <a:extLst>
                <a:ext uri="{FF2B5EF4-FFF2-40B4-BE49-F238E27FC236}">
                  <a16:creationId xmlns:a16="http://schemas.microsoft.com/office/drawing/2014/main" id="{600BC823-5037-46DB-A1BE-DF0C4BF14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A4D7624-E307-4F5E-A7E4-0290B896A202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211" name="Freeform 95">
            <a:extLst>
              <a:ext uri="{FF2B5EF4-FFF2-40B4-BE49-F238E27FC236}">
                <a16:creationId xmlns:a16="http://schemas.microsoft.com/office/drawing/2014/main" id="{0E3E4B60-1864-4003-BFDA-C2BC50C8D02F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681A024-57BC-49C0-BC43-1E4CEDF335ED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7F7DB2D-14F7-49AC-9226-2A6AB6438CF4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AE7695A-343D-466A-B0E0-CF162DADC608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111769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C503A1D-2058-436F-A6EA-9C4A064C34FA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C68B611B-6195-43A7-A3BD-905023A24D9A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BAB263-CE20-4A24-B930-CA724EF91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805" y="2403975"/>
            <a:ext cx="1806309" cy="3129130"/>
          </a:xfrm>
          <a:prstGeom prst="rect">
            <a:avLst/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8A6DE80A-D91D-4CBE-B997-4BCEDA5B6C0E}"/>
              </a:ext>
            </a:extLst>
          </p:cNvPr>
          <p:cNvGrpSpPr/>
          <p:nvPr/>
        </p:nvGrpSpPr>
        <p:grpSpPr>
          <a:xfrm>
            <a:off x="3426713" y="2071550"/>
            <a:ext cx="3214611" cy="3748529"/>
            <a:chOff x="1491618" y="1053776"/>
            <a:chExt cx="4738445" cy="5198942"/>
          </a:xfrm>
        </p:grpSpPr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8EE1FB1E-8760-49F5-8610-5D9ABC4D2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67" b="97176" l="10000" r="90000">
                          <a14:foregroundMark x1="21831" y1="11553" x2="28310" y2="2567"/>
                          <a14:foregroundMark x1="28310" y1="2567" x2="39718" y2="1412"/>
                          <a14:foregroundMark x1="39718" y1="1412" x2="75915" y2="4236"/>
                          <a14:foregroundMark x1="75915" y1="4236" x2="78732" y2="70218"/>
                          <a14:foregroundMark x1="78732" y1="70218" x2="78310" y2="92555"/>
                          <a14:foregroundMark x1="78310" y1="92555" x2="68310" y2="98973"/>
                          <a14:foregroundMark x1="68310" y1="98973" x2="32113" y2="98588"/>
                          <a14:foregroundMark x1="32113" y1="98588" x2="22535" y2="92811"/>
                          <a14:foregroundMark x1="22535" y1="92811" x2="21127" y2="9114"/>
                          <a14:foregroundMark x1="21831" y1="7959" x2="47606" y2="3466"/>
                          <a14:foregroundMark x1="47606" y1="3466" x2="60704" y2="3723"/>
                          <a14:foregroundMark x1="60704" y1="3723" x2="71831" y2="7060"/>
                          <a14:foregroundMark x1="71831" y1="7060" x2="77606" y2="39153"/>
                          <a14:foregroundMark x1="77606" y1="39153" x2="73380" y2="85109"/>
                          <a14:foregroundMark x1="73380" y1="85109" x2="66479" y2="93838"/>
                          <a14:foregroundMark x1="66479" y1="93838" x2="52958" y2="96021"/>
                          <a14:foregroundMark x1="52958" y1="96021" x2="40845" y2="94865"/>
                          <a14:foregroundMark x1="40845" y1="94865" x2="31972" y2="87933"/>
                          <a14:foregroundMark x1="31972" y1="87933" x2="25493" y2="65854"/>
                          <a14:foregroundMark x1="25493" y1="65854" x2="31268" y2="7189"/>
                          <a14:foregroundMark x1="23239" y1="96534" x2="41690" y2="97176"/>
                          <a14:foregroundMark x1="33944" y1="2824" x2="46901" y2="2567"/>
                          <a14:foregroundMark x1="46901" y1="2567" x2="57324" y2="2567"/>
                          <a14:foregroundMark x1="42113" y1="7189" x2="55352" y2="7189"/>
                          <a14:foregroundMark x1="55352" y1="7189" x2="56620" y2="6547"/>
                          <a14:foregroundMark x1="78873" y1="12067" x2="79155" y2="387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618" y="1053776"/>
              <a:ext cx="4738445" cy="5198942"/>
            </a:xfrm>
            <a:prstGeom prst="rect">
              <a:avLst/>
            </a:prstGeom>
          </p:spPr>
        </p:pic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F3ECC05E-31CE-4E6E-9B87-BEC11E6DE4A2}"/>
                </a:ext>
              </a:extLst>
            </p:cNvPr>
            <p:cNvSpPr/>
            <p:nvPr/>
          </p:nvSpPr>
          <p:spPr>
            <a:xfrm>
              <a:off x="2562829" y="1650023"/>
              <a:ext cx="2624510" cy="44257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CloseT</a:t>
              </a:r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5C36D763-40BE-427C-A883-7F7BCC8425F4}"/>
                </a:ext>
              </a:extLst>
            </p:cNvPr>
            <p:cNvSpPr/>
            <p:nvPr/>
          </p:nvSpPr>
          <p:spPr>
            <a:xfrm flipV="1">
              <a:off x="2655663" y="175722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821B98AA-6A4B-4071-BE61-349458461038}"/>
                </a:ext>
              </a:extLst>
            </p:cNvPr>
            <p:cNvSpPr/>
            <p:nvPr/>
          </p:nvSpPr>
          <p:spPr>
            <a:xfrm flipV="1">
              <a:off x="2655663" y="193134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9B0C3114-45AA-42B7-B7D5-5EE4EEF4B452}"/>
                </a:ext>
              </a:extLst>
            </p:cNvPr>
            <p:cNvSpPr/>
            <p:nvPr/>
          </p:nvSpPr>
          <p:spPr>
            <a:xfrm flipV="1">
              <a:off x="2655663" y="184685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순서도: 수행의 시작/종료 222">
              <a:extLst>
                <a:ext uri="{FF2B5EF4-FFF2-40B4-BE49-F238E27FC236}">
                  <a16:creationId xmlns:a16="http://schemas.microsoft.com/office/drawing/2014/main" id="{0817C630-4121-401C-A1A8-735243E93378}"/>
                </a:ext>
              </a:extLst>
            </p:cNvPr>
            <p:cNvSpPr/>
            <p:nvPr/>
          </p:nvSpPr>
          <p:spPr>
            <a:xfrm>
              <a:off x="2591371" y="2517648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상의</a:t>
              </a:r>
            </a:p>
          </p:txBody>
        </p:sp>
        <p:sp>
          <p:nvSpPr>
            <p:cNvPr id="224" name="순서도: 수행의 시작/종료 223">
              <a:extLst>
                <a:ext uri="{FF2B5EF4-FFF2-40B4-BE49-F238E27FC236}">
                  <a16:creationId xmlns:a16="http://schemas.microsoft.com/office/drawing/2014/main" id="{91C7DC19-BE8D-4CDF-A3B9-24A594956365}"/>
                </a:ext>
              </a:extLst>
            </p:cNvPr>
            <p:cNvSpPr/>
            <p:nvPr/>
          </p:nvSpPr>
          <p:spPr>
            <a:xfrm>
              <a:off x="4394812" y="2526687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신발</a:t>
              </a:r>
            </a:p>
          </p:txBody>
        </p:sp>
        <p:sp>
          <p:nvSpPr>
            <p:cNvPr id="225" name="순서도: 수행의 시작/종료 224">
              <a:extLst>
                <a:ext uri="{FF2B5EF4-FFF2-40B4-BE49-F238E27FC236}">
                  <a16:creationId xmlns:a16="http://schemas.microsoft.com/office/drawing/2014/main" id="{ADF7DA79-1294-44A5-B049-C565C8EC201D}"/>
                </a:ext>
              </a:extLst>
            </p:cNvPr>
            <p:cNvSpPr/>
            <p:nvPr/>
          </p:nvSpPr>
          <p:spPr>
            <a:xfrm>
              <a:off x="3500705" y="2526687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하의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2B8BB11-297F-4248-899D-87BFFFED9F1F}"/>
                </a:ext>
              </a:extLst>
            </p:cNvPr>
            <p:cNvSpPr txBox="1"/>
            <p:nvPr/>
          </p:nvSpPr>
          <p:spPr>
            <a:xfrm>
              <a:off x="3000228" y="2102817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Category</a:t>
              </a:r>
              <a:endParaRPr lang="ko-KR" altLang="en-US" sz="1400" dirty="0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AD4D76FD-72BD-4B24-B696-6DD7E4053F83}"/>
                </a:ext>
              </a:extLst>
            </p:cNvPr>
            <p:cNvSpPr/>
            <p:nvPr/>
          </p:nvSpPr>
          <p:spPr>
            <a:xfrm>
              <a:off x="3441818" y="2377316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8" name="순서도: 수행의 시작/종료 227">
              <a:extLst>
                <a:ext uri="{FF2B5EF4-FFF2-40B4-BE49-F238E27FC236}">
                  <a16:creationId xmlns:a16="http://schemas.microsoft.com/office/drawing/2014/main" id="{0445866A-3F66-4094-BF0F-7D6AB409C16F}"/>
                </a:ext>
              </a:extLst>
            </p:cNvPr>
            <p:cNvSpPr/>
            <p:nvPr/>
          </p:nvSpPr>
          <p:spPr>
            <a:xfrm>
              <a:off x="2591371" y="338703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검정</a:t>
              </a:r>
            </a:p>
          </p:txBody>
        </p:sp>
        <p:sp>
          <p:nvSpPr>
            <p:cNvPr id="229" name="순서도: 수행의 시작/종료 228">
              <a:extLst>
                <a:ext uri="{FF2B5EF4-FFF2-40B4-BE49-F238E27FC236}">
                  <a16:creationId xmlns:a16="http://schemas.microsoft.com/office/drawing/2014/main" id="{0F85AE7A-9E34-480E-8DF9-A30B6F25EA72}"/>
                </a:ext>
              </a:extLst>
            </p:cNvPr>
            <p:cNvSpPr/>
            <p:nvPr/>
          </p:nvSpPr>
          <p:spPr>
            <a:xfrm>
              <a:off x="4394812" y="3396071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파랑</a:t>
              </a:r>
            </a:p>
          </p:txBody>
        </p:sp>
        <p:sp>
          <p:nvSpPr>
            <p:cNvPr id="230" name="순서도: 수행의 시작/종료 229">
              <a:extLst>
                <a:ext uri="{FF2B5EF4-FFF2-40B4-BE49-F238E27FC236}">
                  <a16:creationId xmlns:a16="http://schemas.microsoft.com/office/drawing/2014/main" id="{8B6F8F23-E859-4CB6-8542-6A35EACFC02A}"/>
                </a:ext>
              </a:extLst>
            </p:cNvPr>
            <p:cNvSpPr/>
            <p:nvPr/>
          </p:nvSpPr>
          <p:spPr>
            <a:xfrm>
              <a:off x="2591371" y="380588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초록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D1E1554-CB42-4739-9CEA-83DFC4A4E588}"/>
                </a:ext>
              </a:extLst>
            </p:cNvPr>
            <p:cNvSpPr txBox="1"/>
            <p:nvPr/>
          </p:nvSpPr>
          <p:spPr>
            <a:xfrm>
              <a:off x="3000228" y="2972201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Color</a:t>
              </a:r>
              <a:endParaRPr lang="ko-KR" altLang="en-US" sz="1400" dirty="0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9AEF5307-E93D-4C4C-9E8B-78A062F8057F}"/>
                </a:ext>
              </a:extLst>
            </p:cNvPr>
            <p:cNvSpPr/>
            <p:nvPr/>
          </p:nvSpPr>
          <p:spPr>
            <a:xfrm>
              <a:off x="3441818" y="3246700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33" name="순서도: 수행의 시작/종료 232">
              <a:extLst>
                <a:ext uri="{FF2B5EF4-FFF2-40B4-BE49-F238E27FC236}">
                  <a16:creationId xmlns:a16="http://schemas.microsoft.com/office/drawing/2014/main" id="{65273964-A095-4D29-8ECC-526D8681B03F}"/>
                </a:ext>
              </a:extLst>
            </p:cNvPr>
            <p:cNvSpPr/>
            <p:nvPr/>
          </p:nvSpPr>
          <p:spPr>
            <a:xfrm>
              <a:off x="3510543" y="3384153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흰색</a:t>
              </a:r>
            </a:p>
          </p:txBody>
        </p:sp>
        <p:sp>
          <p:nvSpPr>
            <p:cNvPr id="234" name="순서도: 수행의 시작/종료 233">
              <a:extLst>
                <a:ext uri="{FF2B5EF4-FFF2-40B4-BE49-F238E27FC236}">
                  <a16:creationId xmlns:a16="http://schemas.microsoft.com/office/drawing/2014/main" id="{5647BB39-7181-47BC-9729-C5E9DD9EBEF0}"/>
                </a:ext>
              </a:extLst>
            </p:cNvPr>
            <p:cNvSpPr/>
            <p:nvPr/>
          </p:nvSpPr>
          <p:spPr>
            <a:xfrm>
              <a:off x="4394812" y="380588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빨강</a:t>
              </a:r>
            </a:p>
          </p:txBody>
        </p:sp>
        <p:sp>
          <p:nvSpPr>
            <p:cNvPr id="235" name="순서도: 수행의 시작/종료 234">
              <a:extLst>
                <a:ext uri="{FF2B5EF4-FFF2-40B4-BE49-F238E27FC236}">
                  <a16:creationId xmlns:a16="http://schemas.microsoft.com/office/drawing/2014/main" id="{7380C767-2087-4EC2-B67B-4B8359F05097}"/>
                </a:ext>
              </a:extLst>
            </p:cNvPr>
            <p:cNvSpPr/>
            <p:nvPr/>
          </p:nvSpPr>
          <p:spPr>
            <a:xfrm>
              <a:off x="3500705" y="3805882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노랑</a:t>
              </a:r>
            </a:p>
          </p:txBody>
        </p:sp>
        <p:sp>
          <p:nvSpPr>
            <p:cNvPr id="236" name="순서도: 수행의 시작/종료 235">
              <a:extLst>
                <a:ext uri="{FF2B5EF4-FFF2-40B4-BE49-F238E27FC236}">
                  <a16:creationId xmlns:a16="http://schemas.microsoft.com/office/drawing/2014/main" id="{EBC1B7FE-CB7C-40DB-9148-4DEB50196ACB}"/>
                </a:ext>
              </a:extLst>
            </p:cNvPr>
            <p:cNvSpPr/>
            <p:nvPr/>
          </p:nvSpPr>
          <p:spPr>
            <a:xfrm>
              <a:off x="2581533" y="4722714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격식</a:t>
              </a:r>
            </a:p>
          </p:txBody>
        </p:sp>
        <p:sp>
          <p:nvSpPr>
            <p:cNvPr id="237" name="순서도: 수행의 시작/종료 236">
              <a:extLst>
                <a:ext uri="{FF2B5EF4-FFF2-40B4-BE49-F238E27FC236}">
                  <a16:creationId xmlns:a16="http://schemas.microsoft.com/office/drawing/2014/main" id="{8EB2F9EC-CECE-4C23-938F-1AF22D3807C9}"/>
                </a:ext>
              </a:extLst>
            </p:cNvPr>
            <p:cNvSpPr/>
            <p:nvPr/>
          </p:nvSpPr>
          <p:spPr>
            <a:xfrm>
              <a:off x="4384974" y="4731753"/>
              <a:ext cx="769603" cy="250084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운동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17A9D93A-2E85-42CA-9BF3-4B9F8A6DBBEA}"/>
                </a:ext>
              </a:extLst>
            </p:cNvPr>
            <p:cNvSpPr txBox="1"/>
            <p:nvPr/>
          </p:nvSpPr>
          <p:spPr>
            <a:xfrm>
              <a:off x="2990390" y="4307883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Style</a:t>
              </a:r>
              <a:endParaRPr lang="ko-KR" altLang="en-US" sz="1400" dirty="0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EEC9FB16-BA98-4FD8-9F53-5F7724E851C4}"/>
                </a:ext>
              </a:extLst>
            </p:cNvPr>
            <p:cNvSpPr/>
            <p:nvPr/>
          </p:nvSpPr>
          <p:spPr>
            <a:xfrm>
              <a:off x="3431980" y="4582382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40" name="순서도: 수행의 시작/종료 239">
              <a:extLst>
                <a:ext uri="{FF2B5EF4-FFF2-40B4-BE49-F238E27FC236}">
                  <a16:creationId xmlns:a16="http://schemas.microsoft.com/office/drawing/2014/main" id="{7443A3E7-110C-4B52-9875-34BA54238230}"/>
                </a:ext>
              </a:extLst>
            </p:cNvPr>
            <p:cNvSpPr/>
            <p:nvPr/>
          </p:nvSpPr>
          <p:spPr>
            <a:xfrm>
              <a:off x="3500705" y="4719835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일상</a:t>
              </a: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0B69DC20-B230-4948-B5B8-4C2708A17B2F}"/>
                </a:ext>
              </a:extLst>
            </p:cNvPr>
            <p:cNvSpPr/>
            <p:nvPr/>
          </p:nvSpPr>
          <p:spPr>
            <a:xfrm>
              <a:off x="2562829" y="5432632"/>
              <a:ext cx="1291995" cy="41382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완료</a:t>
              </a: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FA20F2F-5ACC-411D-B561-CE8AB02F7935}"/>
                </a:ext>
              </a:extLst>
            </p:cNvPr>
            <p:cNvSpPr/>
            <p:nvPr/>
          </p:nvSpPr>
          <p:spPr>
            <a:xfrm>
              <a:off x="3895344" y="5434631"/>
              <a:ext cx="1291995" cy="40703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초기화</a:t>
              </a: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846B0FE0-2B3C-4F4D-AC30-699EDFE05023}"/>
                </a:ext>
              </a:extLst>
            </p:cNvPr>
            <p:cNvSpPr/>
            <p:nvPr/>
          </p:nvSpPr>
          <p:spPr>
            <a:xfrm>
              <a:off x="3171267" y="5434631"/>
              <a:ext cx="1291995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0659493F-0C97-4E68-885E-1D626C2F9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077" y="2395191"/>
            <a:ext cx="1797391" cy="31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3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499" y="419100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505777" y="366650"/>
            <a:ext cx="10680699" cy="6509492"/>
            <a:chOff x="1511299" y="348508"/>
            <a:chExt cx="10680699" cy="6509492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aphicFrame>
          <p:nvGraphicFramePr>
            <p:cNvPr id="90" name="차트 89"/>
            <p:cNvGraphicFramePr/>
            <p:nvPr/>
          </p:nvGraphicFramePr>
          <p:xfrm>
            <a:off x="1757338" y="1785827"/>
            <a:ext cx="4237755" cy="46591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직사각형 90"/>
            <p:cNvSpPr/>
            <p:nvPr/>
          </p:nvSpPr>
          <p:spPr>
            <a:xfrm>
              <a:off x="4255084" y="2334173"/>
              <a:ext cx="889000" cy="1951576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설명선 2(테두리 없음) 91"/>
            <p:cNvSpPr/>
            <p:nvPr/>
          </p:nvSpPr>
          <p:spPr>
            <a:xfrm>
              <a:off x="5420903" y="1427778"/>
              <a:ext cx="981943" cy="358049"/>
            </a:xfrm>
            <a:prstGeom prst="callout2">
              <a:avLst>
                <a:gd name="adj1" fmla="val 46417"/>
                <a:gd name="adj2" fmla="val -1123"/>
                <a:gd name="adj3" fmla="val 47347"/>
                <a:gd name="adj4" fmla="val -22898"/>
                <a:gd name="adj5" fmla="val 193637"/>
                <a:gd name="adj6" fmla="val -87892"/>
              </a:avLst>
            </a:prstGeom>
            <a:noFill/>
            <a:ln>
              <a:solidFill>
                <a:srgbClr val="FF6600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u="sng" kern="0" dirty="0">
                  <a:solidFill>
                    <a:srgbClr val="FF3300"/>
                  </a:solidFill>
                </a:rPr>
                <a:t>Check Point</a:t>
              </a:r>
            </a:p>
          </p:txBody>
        </p:sp>
        <p:sp>
          <p:nvSpPr>
            <p:cNvPr id="104" name="한쪽 모서리가 둥근 사각형 5">
              <a:extLst>
                <a:ext uri="{FF2B5EF4-FFF2-40B4-BE49-F238E27FC236}">
                  <a16:creationId xmlns:a16="http://schemas.microsoft.com/office/drawing/2014/main" id="{1EB8058D-6D72-40E4-B020-5F0C5EB9A976}"/>
                </a:ext>
              </a:extLst>
            </p:cNvPr>
            <p:cNvSpPr/>
            <p:nvPr/>
          </p:nvSpPr>
          <p:spPr>
            <a:xfrm flipH="1">
              <a:off x="1511299" y="348508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21C7BA3-92A8-4D4D-97DD-C0E493612B5A}"/>
              </a:ext>
            </a:extLst>
          </p:cNvPr>
          <p:cNvGrpSpPr/>
          <p:nvPr/>
        </p:nvGrpSpPr>
        <p:grpSpPr>
          <a:xfrm>
            <a:off x="1042787" y="2019929"/>
            <a:ext cx="3418462" cy="3591830"/>
            <a:chOff x="1491618" y="1053776"/>
            <a:chExt cx="4738445" cy="5198942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7F162F6-9F60-4448-BD8A-9D7F5B51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67" b="97176" l="10000" r="90000">
                          <a14:foregroundMark x1="21831" y1="11553" x2="28310" y2="2567"/>
                          <a14:foregroundMark x1="28310" y1="2567" x2="39718" y2="1412"/>
                          <a14:foregroundMark x1="39718" y1="1412" x2="75915" y2="4236"/>
                          <a14:foregroundMark x1="75915" y1="4236" x2="78732" y2="70218"/>
                          <a14:foregroundMark x1="78732" y1="70218" x2="78310" y2="92555"/>
                          <a14:foregroundMark x1="78310" y1="92555" x2="68310" y2="98973"/>
                          <a14:foregroundMark x1="68310" y1="98973" x2="32113" y2="98588"/>
                          <a14:foregroundMark x1="32113" y1="98588" x2="22535" y2="92811"/>
                          <a14:foregroundMark x1="22535" y1="92811" x2="21127" y2="9114"/>
                          <a14:foregroundMark x1="21831" y1="7959" x2="47606" y2="3466"/>
                          <a14:foregroundMark x1="47606" y1="3466" x2="60704" y2="3723"/>
                          <a14:foregroundMark x1="60704" y1="3723" x2="71831" y2="7060"/>
                          <a14:foregroundMark x1="71831" y1="7060" x2="77606" y2="39153"/>
                          <a14:foregroundMark x1="77606" y1="39153" x2="73380" y2="85109"/>
                          <a14:foregroundMark x1="73380" y1="85109" x2="66479" y2="93838"/>
                          <a14:foregroundMark x1="66479" y1="93838" x2="52958" y2="96021"/>
                          <a14:foregroundMark x1="52958" y1="96021" x2="40845" y2="94865"/>
                          <a14:foregroundMark x1="40845" y1="94865" x2="31972" y2="87933"/>
                          <a14:foregroundMark x1="31972" y1="87933" x2="25493" y2="65854"/>
                          <a14:foregroundMark x1="25493" y1="65854" x2="31268" y2="7189"/>
                          <a14:foregroundMark x1="23239" y1="96534" x2="41690" y2="97176"/>
                          <a14:foregroundMark x1="33944" y1="2824" x2="46901" y2="2567"/>
                          <a14:foregroundMark x1="46901" y1="2567" x2="57324" y2="2567"/>
                          <a14:foregroundMark x1="42113" y1="7189" x2="55352" y2="7189"/>
                          <a14:foregroundMark x1="55352" y1="7189" x2="56620" y2="6547"/>
                          <a14:foregroundMark x1="78873" y1="12067" x2="79155" y2="387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618" y="1053776"/>
              <a:ext cx="4738445" cy="5198942"/>
            </a:xfrm>
            <a:prstGeom prst="rect">
              <a:avLst/>
            </a:prstGeom>
          </p:spPr>
        </p:pic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D99145-3DA5-4EC9-82CD-4950D22B2A0B}"/>
                </a:ext>
              </a:extLst>
            </p:cNvPr>
            <p:cNvSpPr/>
            <p:nvPr/>
          </p:nvSpPr>
          <p:spPr>
            <a:xfrm>
              <a:off x="2562829" y="1678773"/>
              <a:ext cx="2623104" cy="41382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CloseT</a:t>
              </a:r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05B7A8A-5546-42B0-940A-C75540C54078}"/>
                </a:ext>
              </a:extLst>
            </p:cNvPr>
            <p:cNvSpPr/>
            <p:nvPr/>
          </p:nvSpPr>
          <p:spPr>
            <a:xfrm flipV="1">
              <a:off x="2655663" y="175722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2C3CBB9-2638-4538-A32B-C8132B46B7C1}"/>
                </a:ext>
              </a:extLst>
            </p:cNvPr>
            <p:cNvSpPr/>
            <p:nvPr/>
          </p:nvSpPr>
          <p:spPr>
            <a:xfrm flipV="1">
              <a:off x="2655663" y="193134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BB992C5-8DDB-4A01-970A-032135D525BB}"/>
                </a:ext>
              </a:extLst>
            </p:cNvPr>
            <p:cNvSpPr/>
            <p:nvPr/>
          </p:nvSpPr>
          <p:spPr>
            <a:xfrm flipV="1">
              <a:off x="2655663" y="184685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수행의 시작/종료 113">
              <a:extLst>
                <a:ext uri="{FF2B5EF4-FFF2-40B4-BE49-F238E27FC236}">
                  <a16:creationId xmlns:a16="http://schemas.microsoft.com/office/drawing/2014/main" id="{B40B9E6C-7A4D-4624-80DF-942DC823E214}"/>
                </a:ext>
              </a:extLst>
            </p:cNvPr>
            <p:cNvSpPr/>
            <p:nvPr/>
          </p:nvSpPr>
          <p:spPr>
            <a:xfrm>
              <a:off x="3615769" y="2150614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상의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8721DB-C907-40A2-AF7E-EA52A8690CC5}"/>
                </a:ext>
              </a:extLst>
            </p:cNvPr>
            <p:cNvSpPr/>
            <p:nvPr/>
          </p:nvSpPr>
          <p:spPr>
            <a:xfrm>
              <a:off x="2581206" y="2386270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78707D1-BF5B-4FC4-9FCE-DBF683D886AD}"/>
                </a:ext>
              </a:extLst>
            </p:cNvPr>
            <p:cNvSpPr txBox="1"/>
            <p:nvPr/>
          </p:nvSpPr>
          <p:spPr>
            <a:xfrm>
              <a:off x="2256311" y="2441616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Color   :</a:t>
              </a:r>
              <a:endParaRPr lang="ko-KR" altLang="en-US" sz="14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11657B2-EE8B-4157-B87E-28D46970AC6E}"/>
                </a:ext>
              </a:extLst>
            </p:cNvPr>
            <p:cNvSpPr/>
            <p:nvPr/>
          </p:nvSpPr>
          <p:spPr>
            <a:xfrm>
              <a:off x="2587190" y="2726534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23" name="순서도: 수행의 시작/종료 122">
              <a:extLst>
                <a:ext uri="{FF2B5EF4-FFF2-40B4-BE49-F238E27FC236}">
                  <a16:creationId xmlns:a16="http://schemas.microsoft.com/office/drawing/2014/main" id="{AC67CD06-D13C-4234-9DA5-717A4F824825}"/>
                </a:ext>
              </a:extLst>
            </p:cNvPr>
            <p:cNvSpPr/>
            <p:nvPr/>
          </p:nvSpPr>
          <p:spPr>
            <a:xfrm>
              <a:off x="3617500" y="2486914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흰색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B5A5B8C-0767-41FF-91A6-445D9C4A03E7}"/>
                </a:ext>
              </a:extLst>
            </p:cNvPr>
            <p:cNvSpPr txBox="1"/>
            <p:nvPr/>
          </p:nvSpPr>
          <p:spPr>
            <a:xfrm>
              <a:off x="2292578" y="2794146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Style   :</a:t>
              </a:r>
              <a:endParaRPr lang="ko-KR" altLang="en-US" sz="14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CA09534-2127-47C7-91DF-A39AB0B2B35E}"/>
                </a:ext>
              </a:extLst>
            </p:cNvPr>
            <p:cNvSpPr/>
            <p:nvPr/>
          </p:nvSpPr>
          <p:spPr>
            <a:xfrm>
              <a:off x="2587190" y="3060492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30" name="순서도: 수행의 시작/종료 129">
              <a:extLst>
                <a:ext uri="{FF2B5EF4-FFF2-40B4-BE49-F238E27FC236}">
                  <a16:creationId xmlns:a16="http://schemas.microsoft.com/office/drawing/2014/main" id="{E180357F-983E-44B2-BB2D-949C37137491}"/>
                </a:ext>
              </a:extLst>
            </p:cNvPr>
            <p:cNvSpPr/>
            <p:nvPr/>
          </p:nvSpPr>
          <p:spPr>
            <a:xfrm>
              <a:off x="3624856" y="2834898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일상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5339158-6250-46C9-85A5-CCEBF07A90C4}"/>
                </a:ext>
              </a:extLst>
            </p:cNvPr>
            <p:cNvSpPr/>
            <p:nvPr/>
          </p:nvSpPr>
          <p:spPr>
            <a:xfrm>
              <a:off x="2562829" y="5432632"/>
              <a:ext cx="1291995" cy="41382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완료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2D53B1D-4CB9-4F16-96DE-EF090D1BC2C8}"/>
                </a:ext>
              </a:extLst>
            </p:cNvPr>
            <p:cNvSpPr/>
            <p:nvPr/>
          </p:nvSpPr>
          <p:spPr>
            <a:xfrm>
              <a:off x="3895344" y="5434631"/>
              <a:ext cx="1291995" cy="40703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초기화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A56957A-356E-4995-A26E-216D49C03FD8}"/>
                </a:ext>
              </a:extLst>
            </p:cNvPr>
            <p:cNvSpPr/>
            <p:nvPr/>
          </p:nvSpPr>
          <p:spPr>
            <a:xfrm>
              <a:off x="3171267" y="5434631"/>
              <a:ext cx="1291995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764577A-D922-48A9-96D9-E32FA744B128}"/>
                </a:ext>
              </a:extLst>
            </p:cNvPr>
            <p:cNvSpPr/>
            <p:nvPr/>
          </p:nvSpPr>
          <p:spPr>
            <a:xfrm>
              <a:off x="2562827" y="3156648"/>
              <a:ext cx="2623105" cy="929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2" descr="솔리드 셔츠 하얀색셔츠 화이트 흰색셔츠 (주)레디코 남 - 티몬">
              <a:extLst>
                <a:ext uri="{FF2B5EF4-FFF2-40B4-BE49-F238E27FC236}">
                  <a16:creationId xmlns:a16="http://schemas.microsoft.com/office/drawing/2014/main" id="{48E6E5B3-66E8-472F-AA24-1691A8C74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568" y="3160430"/>
              <a:ext cx="836387" cy="92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cimg.gabangpop.co.kr/images/goods_img/20110503/...">
              <a:extLst>
                <a:ext uri="{FF2B5EF4-FFF2-40B4-BE49-F238E27FC236}">
                  <a16:creationId xmlns:a16="http://schemas.microsoft.com/office/drawing/2014/main" id="{F67BBBA1-49A7-4852-814A-F9D30B045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079" y="3169859"/>
              <a:ext cx="880529" cy="92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6" descr="스투시(STUSSY) 베이직 스투시 후드티 화이트 - 109,000원 | 무신사 스토어">
              <a:extLst>
                <a:ext uri="{FF2B5EF4-FFF2-40B4-BE49-F238E27FC236}">
                  <a16:creationId xmlns:a16="http://schemas.microsoft.com/office/drawing/2014/main" id="{F6D0C674-713A-45B5-A56E-5663D21F4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736" y="3174508"/>
              <a:ext cx="817594" cy="92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59DB774A-F060-4F3B-8F4A-CFE734B47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8558" y="3101923"/>
              <a:ext cx="277824" cy="27782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74147DCE-71E6-40C6-89C0-62388A0C6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60" r="150"/>
            <a:stretch/>
          </p:blipFill>
          <p:spPr>
            <a:xfrm>
              <a:off x="3618298" y="4746786"/>
              <a:ext cx="518528" cy="669553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2723308E-578D-4281-8E07-C1271070B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-1" r="1238" b="8435"/>
            <a:stretch/>
          </p:blipFill>
          <p:spPr>
            <a:xfrm>
              <a:off x="3624856" y="4200864"/>
              <a:ext cx="545641" cy="669553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F69C081F-1C94-4732-8FFF-BDF14CFF0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01522" y="4054301"/>
              <a:ext cx="190107" cy="297836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277EF7-F973-4861-844C-3A3C33AC5D09}"/>
                </a:ext>
              </a:extLst>
            </p:cNvPr>
            <p:cNvSpPr txBox="1"/>
            <p:nvPr/>
          </p:nvSpPr>
          <p:spPr>
            <a:xfrm>
              <a:off x="2613184" y="4147371"/>
              <a:ext cx="8627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Abadi" panose="020B0604020104020204" pitchFamily="34" charset="0"/>
                </a:rPr>
                <a:t>&lt;</a:t>
              </a:r>
              <a:r>
                <a:rPr lang="ko-KR" altLang="en-US" sz="800" b="1" dirty="0">
                  <a:latin typeface="Abadi" panose="020B0604020104020204" pitchFamily="34" charset="0"/>
                </a:rPr>
                <a:t>예상 이미지</a:t>
              </a:r>
              <a:r>
                <a:rPr lang="en-US" altLang="ko-KR" sz="800" b="1" dirty="0">
                  <a:latin typeface="Abadi" panose="020B0604020104020204" pitchFamily="34" charset="0"/>
                </a:rPr>
                <a:t>&gt;</a:t>
              </a:r>
              <a:endParaRPr lang="ko-KR" altLang="en-US" sz="800" b="1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82C261F-6440-4144-9F33-8A623E609D88}"/>
              </a:ext>
            </a:extLst>
          </p:cNvPr>
          <p:cNvGrpSpPr/>
          <p:nvPr/>
        </p:nvGrpSpPr>
        <p:grpSpPr>
          <a:xfrm>
            <a:off x="6477000" y="348508"/>
            <a:ext cx="5714998" cy="6509492"/>
            <a:chOff x="6477000" y="348508"/>
            <a:chExt cx="5714998" cy="6509492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348508"/>
              <a:ext cx="5714998" cy="6509492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97D277E-B0B8-4D67-8F26-40F302F52ABD}"/>
                </a:ext>
              </a:extLst>
            </p:cNvPr>
            <p:cNvSpPr/>
            <p:nvPr/>
          </p:nvSpPr>
          <p:spPr>
            <a:xfrm>
              <a:off x="7124173" y="2448165"/>
              <a:ext cx="4503296" cy="2256866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모서리가 둥근 직사각형 122">
              <a:extLst>
                <a:ext uri="{FF2B5EF4-FFF2-40B4-BE49-F238E27FC236}">
                  <a16:creationId xmlns:a16="http://schemas.microsoft.com/office/drawing/2014/main" id="{5153ED9B-E697-431F-983A-E1744145A384}"/>
                </a:ext>
              </a:extLst>
            </p:cNvPr>
            <p:cNvSpPr/>
            <p:nvPr/>
          </p:nvSpPr>
          <p:spPr>
            <a:xfrm>
              <a:off x="7351528" y="2100603"/>
              <a:ext cx="1818407" cy="494270"/>
            </a:xfrm>
            <a:prstGeom prst="roundRect">
              <a:avLst/>
            </a:prstGeom>
            <a:solidFill>
              <a:srgbClr val="213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white"/>
                  </a:solidFill>
                </a:rPr>
                <a:t>Cody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EC41271-EF9F-44C6-942E-743F52159A40}"/>
                </a:ext>
              </a:extLst>
            </p:cNvPr>
            <p:cNvSpPr/>
            <p:nvPr/>
          </p:nvSpPr>
          <p:spPr>
            <a:xfrm>
              <a:off x="7124173" y="2706488"/>
              <a:ext cx="4517033" cy="1802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/>
                <a:t>1) Finding the best dress code by matching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b="1" dirty="0"/>
                <a:t>    clothes on a user model.</a:t>
              </a:r>
            </a:p>
            <a:p>
              <a:pPr>
                <a:lnSpc>
                  <a:spcPct val="150000"/>
                </a:lnSpc>
              </a:pPr>
              <a:endParaRPr lang="en-US" altLang="ko-KR" sz="800" b="1" dirty="0"/>
            </a:p>
            <a:p>
              <a:pPr>
                <a:lnSpc>
                  <a:spcPct val="150000"/>
                </a:lnSpc>
              </a:pPr>
              <a:r>
                <a:rPr lang="en-US" altLang="ko-KR" sz="1500" b="1" dirty="0"/>
                <a:t>2) Finished </a:t>
              </a:r>
              <a:r>
                <a:rPr lang="en-US" altLang="ko-KR" sz="1500" b="1" dirty="0" err="1"/>
                <a:t>cody</a:t>
              </a:r>
              <a:r>
                <a:rPr lang="en-US" altLang="ko-KR" sz="1500" b="1" dirty="0"/>
                <a:t> can be saved in </a:t>
              </a:r>
              <a:r>
                <a:rPr lang="en-US" altLang="ko-KR" sz="1500" b="1" dirty="0" err="1"/>
                <a:t>cody</a:t>
              </a:r>
              <a:r>
                <a:rPr lang="en-US" altLang="ko-KR" sz="1500" b="1" dirty="0"/>
                <a:t> list.</a:t>
              </a:r>
            </a:p>
            <a:p>
              <a:pPr>
                <a:lnSpc>
                  <a:spcPct val="150000"/>
                </a:lnSpc>
              </a:pPr>
              <a:endParaRPr lang="en-US" altLang="ko-KR" sz="800" b="1" dirty="0"/>
            </a:p>
            <a:p>
              <a:pPr>
                <a:lnSpc>
                  <a:spcPct val="150000"/>
                </a:lnSpc>
              </a:pPr>
              <a:r>
                <a:rPr lang="en-US" altLang="ko-KR" sz="1500" b="1" dirty="0"/>
                <a:t>3) User’s face can be changed.</a:t>
              </a:r>
            </a:p>
          </p:txBody>
        </p:sp>
      </p:grpSp>
      <p:sp>
        <p:nvSpPr>
          <p:cNvPr id="124" name="모서리가 둥근 직사각형 6">
            <a:extLst>
              <a:ext uri="{FF2B5EF4-FFF2-40B4-BE49-F238E27FC236}">
                <a16:creationId xmlns:a16="http://schemas.microsoft.com/office/drawing/2014/main" id="{FAF1E13F-567D-467B-84EA-FAE66388EB5C}"/>
              </a:ext>
            </a:extLst>
          </p:cNvPr>
          <p:cNvSpPr/>
          <p:nvPr/>
        </p:nvSpPr>
        <p:spPr>
          <a:xfrm>
            <a:off x="583853" y="4640080"/>
            <a:ext cx="73622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5" name="Group 75">
            <a:extLst>
              <a:ext uri="{FF2B5EF4-FFF2-40B4-BE49-F238E27FC236}">
                <a16:creationId xmlns:a16="http://schemas.microsoft.com/office/drawing/2014/main" id="{FBF9A357-A039-48B8-A748-4369262C15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126" name="Freeform 76">
              <a:extLst>
                <a:ext uri="{FF2B5EF4-FFF2-40B4-BE49-F238E27FC236}">
                  <a16:creationId xmlns:a16="http://schemas.microsoft.com/office/drawing/2014/main" id="{D041CDDE-30FE-42F9-84B4-996FF9E6D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Freeform 77">
              <a:extLst>
                <a:ext uri="{FF2B5EF4-FFF2-40B4-BE49-F238E27FC236}">
                  <a16:creationId xmlns:a16="http://schemas.microsoft.com/office/drawing/2014/main" id="{59443AB4-C678-4ABC-87C4-5A2072CC2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78">
              <a:extLst>
                <a:ext uri="{FF2B5EF4-FFF2-40B4-BE49-F238E27FC236}">
                  <a16:creationId xmlns:a16="http://schemas.microsoft.com/office/drawing/2014/main" id="{A509CC2B-277C-43C0-86D8-BD6240B0C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79">
              <a:extLst>
                <a:ext uri="{FF2B5EF4-FFF2-40B4-BE49-F238E27FC236}">
                  <a16:creationId xmlns:a16="http://schemas.microsoft.com/office/drawing/2014/main" id="{45B3B8CC-295C-4B54-8602-B01093E42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80">
              <a:extLst>
                <a:ext uri="{FF2B5EF4-FFF2-40B4-BE49-F238E27FC236}">
                  <a16:creationId xmlns:a16="http://schemas.microsoft.com/office/drawing/2014/main" id="{9E743CB9-76A0-4622-8FEA-51A80FBEA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81">
              <a:extLst>
                <a:ext uri="{FF2B5EF4-FFF2-40B4-BE49-F238E27FC236}">
                  <a16:creationId xmlns:a16="http://schemas.microsoft.com/office/drawing/2014/main" id="{CDAB5098-ACCF-46BB-AC1B-F3AEA90C0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82">
              <a:extLst>
                <a:ext uri="{FF2B5EF4-FFF2-40B4-BE49-F238E27FC236}">
                  <a16:creationId xmlns:a16="http://schemas.microsoft.com/office/drawing/2014/main" id="{E7B253D9-C993-4F38-A7CE-8B3C3467F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0216F313-1CB3-4C6B-A69D-01A92C0E0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84">
              <a:extLst>
                <a:ext uri="{FF2B5EF4-FFF2-40B4-BE49-F238E27FC236}">
                  <a16:creationId xmlns:a16="http://schemas.microsoft.com/office/drawing/2014/main" id="{B541B5ED-8272-4DF0-9921-ACE79E094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2" name="Rectangle 85">
              <a:extLst>
                <a:ext uri="{FF2B5EF4-FFF2-40B4-BE49-F238E27FC236}">
                  <a16:creationId xmlns:a16="http://schemas.microsoft.com/office/drawing/2014/main" id="{69B530B9-CEE2-4F79-81C5-733BCDDE8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3" name="Rectangle 86">
              <a:extLst>
                <a:ext uri="{FF2B5EF4-FFF2-40B4-BE49-F238E27FC236}">
                  <a16:creationId xmlns:a16="http://schemas.microsoft.com/office/drawing/2014/main" id="{7B0F6A8B-1672-4F53-9603-A5D05ECB4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 87">
              <a:extLst>
                <a:ext uri="{FF2B5EF4-FFF2-40B4-BE49-F238E27FC236}">
                  <a16:creationId xmlns:a16="http://schemas.microsoft.com/office/drawing/2014/main" id="{2F62B71C-1FB4-42DA-8081-0A0B8D5A0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Group 8">
            <a:extLst>
              <a:ext uri="{FF2B5EF4-FFF2-40B4-BE49-F238E27FC236}">
                <a16:creationId xmlns:a16="http://schemas.microsoft.com/office/drawing/2014/main" id="{FBA4D328-EFCD-4567-A072-B4E482435A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1134579E-C32B-446F-89C5-8A3157BEC6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7A12B691-34C9-4321-9204-2315303BA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1B4489A3-D08F-4544-8114-72C96A04CF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2DC72737-B422-419E-B0E6-C34397854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AB251253-2AEB-4444-A5F5-023B331A5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434DBFAF-3604-46AC-8B85-66ADD4FDB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9261F39D-478D-4A31-A2A2-6E73BB46D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2C9850CA-FF35-4720-829E-EF71ECBC5B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07CE57F4-CBF3-4CE5-9026-C213B6CBE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AD37E4DF-0B59-4314-91C4-666B56F4C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F0706D6F-3251-4013-AEA5-87D52CBD2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E23D070B-0C5B-4ED0-8EEB-2E948E276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7EF53477-9E89-433E-B6E6-EC7BFD0CE2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B340354D-7168-47AF-AA2C-27A03ED74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0" name="Group 25">
            <a:extLst>
              <a:ext uri="{FF2B5EF4-FFF2-40B4-BE49-F238E27FC236}">
                <a16:creationId xmlns:a16="http://schemas.microsoft.com/office/drawing/2014/main" id="{F43A9619-D7EE-471D-9711-2758EFF052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/>
          </a:solidFill>
        </p:grpSpPr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4E685E73-2FE1-4030-A9F4-B46814E33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FCB49E3E-6369-41C6-A393-4BCA1A8CB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C3A11FA4-3F40-4D42-AD0F-DE443C2F1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B9305BD3-7E05-4E80-A853-382D76FC9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192EA4A9-C5C5-4330-AB91-50031D2DF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2B7C42E8-26DE-4C7D-A27A-4E8919CD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32">
              <a:extLst>
                <a:ext uri="{FF2B5EF4-FFF2-40B4-BE49-F238E27FC236}">
                  <a16:creationId xmlns:a16="http://schemas.microsoft.com/office/drawing/2014/main" id="{E48751F8-1EE7-4D6D-A933-98A7FA66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 33">
              <a:extLst>
                <a:ext uri="{FF2B5EF4-FFF2-40B4-BE49-F238E27FC236}">
                  <a16:creationId xmlns:a16="http://schemas.microsoft.com/office/drawing/2014/main" id="{0086988D-23DD-42EA-B7FC-2868C5E3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E390F6EC-3A97-45FE-9AF7-A56D40B93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1F07A8CB-A2B3-439F-8403-BE142DB3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775FC57D-74A4-419F-8999-66F3F40AA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47060423-734B-47C5-81D5-0B6ACED2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 38">
              <a:extLst>
                <a:ext uri="{FF2B5EF4-FFF2-40B4-BE49-F238E27FC236}">
                  <a16:creationId xmlns:a16="http://schemas.microsoft.com/office/drawing/2014/main" id="{C9876B2F-3117-47A3-888C-F9FC9EC09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67F944AB-8A52-4A5C-A0EA-90AE731E2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Group 42">
            <a:extLst>
              <a:ext uri="{FF2B5EF4-FFF2-40B4-BE49-F238E27FC236}">
                <a16:creationId xmlns:a16="http://schemas.microsoft.com/office/drawing/2014/main" id="{462F2DA5-A09D-4783-A36F-1FA6A92F2F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0D138B">
              <a:alpha val="54000"/>
            </a:srgbClr>
          </a:solidFill>
        </p:grpSpPr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4FEAC67F-FA92-4382-89DC-4A04BA01A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EB2D6A5C-AD5C-47AB-BEA6-525E11505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8" name="Rectangle 45">
              <a:extLst>
                <a:ext uri="{FF2B5EF4-FFF2-40B4-BE49-F238E27FC236}">
                  <a16:creationId xmlns:a16="http://schemas.microsoft.com/office/drawing/2014/main" id="{A53D63EE-4047-4D3F-B94B-2D1AEAE9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89" name="Rectangle 46">
              <a:extLst>
                <a:ext uri="{FF2B5EF4-FFF2-40B4-BE49-F238E27FC236}">
                  <a16:creationId xmlns:a16="http://schemas.microsoft.com/office/drawing/2014/main" id="{AF94ECF4-7E5C-4E5B-85FB-2A4392EDA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0" name="Rectangle 47">
              <a:extLst>
                <a:ext uri="{FF2B5EF4-FFF2-40B4-BE49-F238E27FC236}">
                  <a16:creationId xmlns:a16="http://schemas.microsoft.com/office/drawing/2014/main" id="{370A7F0E-94B1-40C5-B4C7-0FE12FE37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1" name="Rectangle 48">
              <a:extLst>
                <a:ext uri="{FF2B5EF4-FFF2-40B4-BE49-F238E27FC236}">
                  <a16:creationId xmlns:a16="http://schemas.microsoft.com/office/drawing/2014/main" id="{174BAFFC-A19A-42AA-AF3A-ECE9FA531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2" name="Rectangle 49">
              <a:extLst>
                <a:ext uri="{FF2B5EF4-FFF2-40B4-BE49-F238E27FC236}">
                  <a16:creationId xmlns:a16="http://schemas.microsoft.com/office/drawing/2014/main" id="{15136C95-E5EC-43DA-A55A-D1DB4A12D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3" name="Rectangle 50">
              <a:extLst>
                <a:ext uri="{FF2B5EF4-FFF2-40B4-BE49-F238E27FC236}">
                  <a16:creationId xmlns:a16="http://schemas.microsoft.com/office/drawing/2014/main" id="{662107DE-FA4E-495E-8010-C9977589A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4" name="Rectangle 51">
              <a:extLst>
                <a:ext uri="{FF2B5EF4-FFF2-40B4-BE49-F238E27FC236}">
                  <a16:creationId xmlns:a16="http://schemas.microsoft.com/office/drawing/2014/main" id="{79858F33-FD79-4576-8B37-F5F3DE76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02D0E02B-9C73-4F1D-A50F-B3DCE4E2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2CB1CE7C-FEFE-4957-B7C8-C55FEA259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498AFF6E-3FD6-4D8E-82F1-242B35EBC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FD5516DF-047B-4CDA-AE51-7AA80E995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E1DD83E6-C553-4023-AE7B-519D9BEC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A620D375-0B59-4F4C-9ABF-D4485F742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111769"/>
                </a:solidFill>
              </a:endParaRPr>
            </a:p>
          </p:txBody>
        </p:sp>
      </p:grpSp>
      <p:grpSp>
        <p:nvGrpSpPr>
          <p:cNvPr id="201" name="Group 60">
            <a:extLst>
              <a:ext uri="{FF2B5EF4-FFF2-40B4-BE49-F238E27FC236}">
                <a16:creationId xmlns:a16="http://schemas.microsoft.com/office/drawing/2014/main" id="{5743B3F2-54AE-46CF-9463-EE0DBD560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0147" y="1648665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02" name="Freeform 61">
              <a:extLst>
                <a:ext uri="{FF2B5EF4-FFF2-40B4-BE49-F238E27FC236}">
                  <a16:creationId xmlns:a16="http://schemas.microsoft.com/office/drawing/2014/main" id="{4699A0B8-003B-4309-B636-6E5D80D43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62">
              <a:extLst>
                <a:ext uri="{FF2B5EF4-FFF2-40B4-BE49-F238E27FC236}">
                  <a16:creationId xmlns:a16="http://schemas.microsoft.com/office/drawing/2014/main" id="{6E4C3AD6-46C1-4BE1-899B-B7B9871C3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4" name="Rectangle 63">
              <a:extLst>
                <a:ext uri="{FF2B5EF4-FFF2-40B4-BE49-F238E27FC236}">
                  <a16:creationId xmlns:a16="http://schemas.microsoft.com/office/drawing/2014/main" id="{9FF25345-1379-4159-8E9E-26113C230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5" name="Rectangle 64">
              <a:extLst>
                <a:ext uri="{FF2B5EF4-FFF2-40B4-BE49-F238E27FC236}">
                  <a16:creationId xmlns:a16="http://schemas.microsoft.com/office/drawing/2014/main" id="{C9858A0D-F735-418D-9E57-757DAF8E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6" name="Rectangle 65">
              <a:extLst>
                <a:ext uri="{FF2B5EF4-FFF2-40B4-BE49-F238E27FC236}">
                  <a16:creationId xmlns:a16="http://schemas.microsoft.com/office/drawing/2014/main" id="{7D9E1408-7C14-4BCF-85F3-512E1B108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7" name="Rectangle 66">
              <a:extLst>
                <a:ext uri="{FF2B5EF4-FFF2-40B4-BE49-F238E27FC236}">
                  <a16:creationId xmlns:a16="http://schemas.microsoft.com/office/drawing/2014/main" id="{2E35B98D-06A0-4983-BE37-29FC8EA3D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8" name="Rectangle 67">
              <a:extLst>
                <a:ext uri="{FF2B5EF4-FFF2-40B4-BE49-F238E27FC236}">
                  <a16:creationId xmlns:a16="http://schemas.microsoft.com/office/drawing/2014/main" id="{48E18480-0201-433C-A8A1-A7FAC8F96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9" name="Rectangle 68">
              <a:extLst>
                <a:ext uri="{FF2B5EF4-FFF2-40B4-BE49-F238E27FC236}">
                  <a16:creationId xmlns:a16="http://schemas.microsoft.com/office/drawing/2014/main" id="{9D0547F6-F8DC-46CA-9F29-A621C0955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0" name="Rectangle 69">
              <a:extLst>
                <a:ext uri="{FF2B5EF4-FFF2-40B4-BE49-F238E27FC236}">
                  <a16:creationId xmlns:a16="http://schemas.microsoft.com/office/drawing/2014/main" id="{83B581B5-E6A4-43AE-9A61-883A1E9E8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1" name="Rectangle 70">
              <a:extLst>
                <a:ext uri="{FF2B5EF4-FFF2-40B4-BE49-F238E27FC236}">
                  <a16:creationId xmlns:a16="http://schemas.microsoft.com/office/drawing/2014/main" id="{D5E0456D-4F1E-4A2F-ABFE-27D3E1B42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2" name="Rectangle 71">
              <a:extLst>
                <a:ext uri="{FF2B5EF4-FFF2-40B4-BE49-F238E27FC236}">
                  <a16:creationId xmlns:a16="http://schemas.microsoft.com/office/drawing/2014/main" id="{BC3FE7BB-2C2B-42F4-80C1-DBFBF26F5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3" name="Rectangle 72">
              <a:extLst>
                <a:ext uri="{FF2B5EF4-FFF2-40B4-BE49-F238E27FC236}">
                  <a16:creationId xmlns:a16="http://schemas.microsoft.com/office/drawing/2014/main" id="{165840D3-C7A6-422B-8A86-B4F850B3E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D9E1F7E-B776-44A2-82C3-4030661FA6DA}"/>
              </a:ext>
            </a:extLst>
          </p:cNvPr>
          <p:cNvSpPr/>
          <p:nvPr/>
        </p:nvSpPr>
        <p:spPr>
          <a:xfrm>
            <a:off x="760224" y="996663"/>
            <a:ext cx="356188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Title</a:t>
            </a:r>
          </a:p>
        </p:txBody>
      </p:sp>
      <p:sp>
        <p:nvSpPr>
          <p:cNvPr id="215" name="Freeform 95">
            <a:extLst>
              <a:ext uri="{FF2B5EF4-FFF2-40B4-BE49-F238E27FC236}">
                <a16:creationId xmlns:a16="http://schemas.microsoft.com/office/drawing/2014/main" id="{25EB9FF2-C77C-4FAB-85D4-70C0187E026C}"/>
              </a:ext>
            </a:extLst>
          </p:cNvPr>
          <p:cNvSpPr>
            <a:spLocks noEditPoints="1"/>
          </p:cNvSpPr>
          <p:nvPr/>
        </p:nvSpPr>
        <p:spPr bwMode="auto">
          <a:xfrm>
            <a:off x="863558" y="732761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rgbClr val="BBC2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2A38FF2-17F3-447B-B472-486EF7606430}"/>
              </a:ext>
            </a:extLst>
          </p:cNvPr>
          <p:cNvSpPr/>
          <p:nvPr/>
        </p:nvSpPr>
        <p:spPr>
          <a:xfrm>
            <a:off x="511203" y="2939882"/>
            <a:ext cx="8515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Brief description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3A7F4F73-F078-4C8B-A2FA-666C3A41F5B1}"/>
              </a:ext>
            </a:extLst>
          </p:cNvPr>
          <p:cNvSpPr/>
          <p:nvPr/>
        </p:nvSpPr>
        <p:spPr>
          <a:xfrm>
            <a:off x="667870" y="4072742"/>
            <a:ext cx="530915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82CF3C02-C709-428E-B6F9-879C4C1A2BD4}"/>
              </a:ext>
            </a:extLst>
          </p:cNvPr>
          <p:cNvSpPr/>
          <p:nvPr/>
        </p:nvSpPr>
        <p:spPr>
          <a:xfrm>
            <a:off x="595117" y="5205602"/>
            <a:ext cx="686406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111769"/>
                </a:solidFill>
                <a:cs typeface="Aharoni" panose="02010803020104030203" pitchFamily="2" charset="-79"/>
              </a:rPr>
              <a:t>Key features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71C5480-1603-4FF9-BE5A-519A8649B4C6}"/>
              </a:ext>
            </a:extLst>
          </p:cNvPr>
          <p:cNvSpPr/>
          <p:nvPr/>
        </p:nvSpPr>
        <p:spPr>
          <a:xfrm>
            <a:off x="574653" y="6338462"/>
            <a:ext cx="72006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  <a:cs typeface="Aharoni" panose="02010803020104030203" pitchFamily="2" charset="-79"/>
              </a:rPr>
              <a:t>Technologies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8C2FA064-D36F-46D4-94CE-F45F57CADAD8}"/>
              </a:ext>
            </a:extLst>
          </p:cNvPr>
          <p:cNvSpPr/>
          <p:nvPr/>
        </p:nvSpPr>
        <p:spPr>
          <a:xfrm>
            <a:off x="539387" y="1863696"/>
            <a:ext cx="816249" cy="233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cs typeface="Aharoni" panose="02010803020104030203" pitchFamily="2" charset="-79"/>
              </a:rPr>
              <a:t>Team members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4B5A3688-503A-41B1-BAD5-4C56D800E8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4477" y="2315693"/>
            <a:ext cx="1922447" cy="3080473"/>
          </a:xfrm>
          <a:prstGeom prst="rect">
            <a:avLst/>
          </a:prstGeom>
        </p:spPr>
      </p:pic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F4FF5341-5114-4D8C-A5EC-3F9F6CE182CB}"/>
              </a:ext>
            </a:extLst>
          </p:cNvPr>
          <p:cNvGrpSpPr/>
          <p:nvPr/>
        </p:nvGrpSpPr>
        <p:grpSpPr>
          <a:xfrm>
            <a:off x="3360216" y="2020167"/>
            <a:ext cx="3418462" cy="3591830"/>
            <a:chOff x="1491618" y="1053776"/>
            <a:chExt cx="4738445" cy="5198942"/>
          </a:xfrm>
        </p:grpSpPr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EEDB6601-B57D-45A9-AA6A-0FF7AD723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67" b="97176" l="10000" r="90000">
                          <a14:foregroundMark x1="21831" y1="11553" x2="28310" y2="2567"/>
                          <a14:foregroundMark x1="28310" y1="2567" x2="39718" y2="1412"/>
                          <a14:foregroundMark x1="39718" y1="1412" x2="75915" y2="4236"/>
                          <a14:foregroundMark x1="75915" y1="4236" x2="78732" y2="70218"/>
                          <a14:foregroundMark x1="78732" y1="70218" x2="78310" y2="92555"/>
                          <a14:foregroundMark x1="78310" y1="92555" x2="68310" y2="98973"/>
                          <a14:foregroundMark x1="68310" y1="98973" x2="32113" y2="98588"/>
                          <a14:foregroundMark x1="32113" y1="98588" x2="22535" y2="92811"/>
                          <a14:foregroundMark x1="22535" y1="92811" x2="21127" y2="9114"/>
                          <a14:foregroundMark x1="21831" y1="7959" x2="47606" y2="3466"/>
                          <a14:foregroundMark x1="47606" y1="3466" x2="60704" y2="3723"/>
                          <a14:foregroundMark x1="60704" y1="3723" x2="71831" y2="7060"/>
                          <a14:foregroundMark x1="71831" y1="7060" x2="77606" y2="39153"/>
                          <a14:foregroundMark x1="77606" y1="39153" x2="73380" y2="85109"/>
                          <a14:foregroundMark x1="73380" y1="85109" x2="66479" y2="93838"/>
                          <a14:foregroundMark x1="66479" y1="93838" x2="52958" y2="96021"/>
                          <a14:foregroundMark x1="52958" y1="96021" x2="40845" y2="94865"/>
                          <a14:foregroundMark x1="40845" y1="94865" x2="31972" y2="87933"/>
                          <a14:foregroundMark x1="31972" y1="87933" x2="25493" y2="65854"/>
                          <a14:foregroundMark x1="25493" y1="65854" x2="31268" y2="7189"/>
                          <a14:foregroundMark x1="23239" y1="96534" x2="41690" y2="97176"/>
                          <a14:foregroundMark x1="33944" y1="2824" x2="46901" y2="2567"/>
                          <a14:foregroundMark x1="46901" y1="2567" x2="57324" y2="2567"/>
                          <a14:foregroundMark x1="42113" y1="7189" x2="55352" y2="7189"/>
                          <a14:foregroundMark x1="55352" y1="7189" x2="56620" y2="6547"/>
                          <a14:foregroundMark x1="78873" y1="12067" x2="79155" y2="387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618" y="1053776"/>
              <a:ext cx="4738445" cy="5198942"/>
            </a:xfrm>
            <a:prstGeom prst="rect">
              <a:avLst/>
            </a:prstGeom>
          </p:spPr>
        </p:pic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1CF5FF17-FBF4-4000-B6FA-65255882DC22}"/>
                </a:ext>
              </a:extLst>
            </p:cNvPr>
            <p:cNvSpPr/>
            <p:nvPr/>
          </p:nvSpPr>
          <p:spPr>
            <a:xfrm>
              <a:off x="2562829" y="1678773"/>
              <a:ext cx="2623104" cy="41382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CloseT</a:t>
              </a:r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BDE79EA-A78B-496B-94CC-CC603FD9BAF9}"/>
                </a:ext>
              </a:extLst>
            </p:cNvPr>
            <p:cNvSpPr/>
            <p:nvPr/>
          </p:nvSpPr>
          <p:spPr>
            <a:xfrm flipV="1">
              <a:off x="2655663" y="175722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0838BD09-1C53-41BB-90BA-791F13DDDDDB}"/>
                </a:ext>
              </a:extLst>
            </p:cNvPr>
            <p:cNvSpPr/>
            <p:nvPr/>
          </p:nvSpPr>
          <p:spPr>
            <a:xfrm flipV="1">
              <a:off x="2655663" y="193134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3A4C63D-F592-4AD8-8503-51CEEC4CA0BD}"/>
                </a:ext>
              </a:extLst>
            </p:cNvPr>
            <p:cNvSpPr/>
            <p:nvPr/>
          </p:nvSpPr>
          <p:spPr>
            <a:xfrm flipV="1">
              <a:off x="2655663" y="1846858"/>
              <a:ext cx="18826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순서도: 수행의 시작/종료 226">
              <a:extLst>
                <a:ext uri="{FF2B5EF4-FFF2-40B4-BE49-F238E27FC236}">
                  <a16:creationId xmlns:a16="http://schemas.microsoft.com/office/drawing/2014/main" id="{1AA44A88-2962-40FA-B398-1ED954B16B04}"/>
                </a:ext>
              </a:extLst>
            </p:cNvPr>
            <p:cNvSpPr/>
            <p:nvPr/>
          </p:nvSpPr>
          <p:spPr>
            <a:xfrm>
              <a:off x="3615769" y="2150614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상의</a:t>
              </a: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35E00698-1852-4AA0-BF9E-7EC89560E04A}"/>
                </a:ext>
              </a:extLst>
            </p:cNvPr>
            <p:cNvSpPr/>
            <p:nvPr/>
          </p:nvSpPr>
          <p:spPr>
            <a:xfrm>
              <a:off x="2581206" y="2386270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7092999-C287-4A00-942B-CC77BE047DF8}"/>
                </a:ext>
              </a:extLst>
            </p:cNvPr>
            <p:cNvSpPr txBox="1"/>
            <p:nvPr/>
          </p:nvSpPr>
          <p:spPr>
            <a:xfrm>
              <a:off x="2256311" y="2441616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Color   :</a:t>
              </a:r>
              <a:endParaRPr lang="ko-KR" altLang="en-US" sz="1400" dirty="0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C69193-BD38-454A-AFA4-74685E711E05}"/>
                </a:ext>
              </a:extLst>
            </p:cNvPr>
            <p:cNvSpPr/>
            <p:nvPr/>
          </p:nvSpPr>
          <p:spPr>
            <a:xfrm>
              <a:off x="2587190" y="2726534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31" name="순서도: 수행의 시작/종료 230">
              <a:extLst>
                <a:ext uri="{FF2B5EF4-FFF2-40B4-BE49-F238E27FC236}">
                  <a16:creationId xmlns:a16="http://schemas.microsoft.com/office/drawing/2014/main" id="{A31F2E61-9C00-4DFB-89B3-CA025E4F3436}"/>
                </a:ext>
              </a:extLst>
            </p:cNvPr>
            <p:cNvSpPr/>
            <p:nvPr/>
          </p:nvSpPr>
          <p:spPr>
            <a:xfrm>
              <a:off x="3617500" y="2486914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흰색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7B3B618-EEA8-4548-92E6-331FD5A37F34}"/>
                </a:ext>
              </a:extLst>
            </p:cNvPr>
            <p:cNvSpPr txBox="1"/>
            <p:nvPr/>
          </p:nvSpPr>
          <p:spPr>
            <a:xfrm>
              <a:off x="2292578" y="2794146"/>
              <a:ext cx="172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Style   :</a:t>
              </a:r>
              <a:endParaRPr lang="ko-KR" altLang="en-US" sz="1400" dirty="0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9A8D3AB4-8654-4E65-AF53-0DD39C1342D5}"/>
                </a:ext>
              </a:extLst>
            </p:cNvPr>
            <p:cNvSpPr/>
            <p:nvPr/>
          </p:nvSpPr>
          <p:spPr>
            <a:xfrm>
              <a:off x="2587190" y="3060492"/>
              <a:ext cx="876841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34" name="순서도: 수행의 시작/종료 233">
              <a:extLst>
                <a:ext uri="{FF2B5EF4-FFF2-40B4-BE49-F238E27FC236}">
                  <a16:creationId xmlns:a16="http://schemas.microsoft.com/office/drawing/2014/main" id="{6D0026C1-B94C-490A-9C07-68A7DD95333E}"/>
                </a:ext>
              </a:extLst>
            </p:cNvPr>
            <p:cNvSpPr/>
            <p:nvPr/>
          </p:nvSpPr>
          <p:spPr>
            <a:xfrm>
              <a:off x="3624856" y="2834898"/>
              <a:ext cx="769603" cy="250084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일상</a:t>
              </a: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C192E965-9D94-4BAB-9CB3-AE513DD3EA82}"/>
                </a:ext>
              </a:extLst>
            </p:cNvPr>
            <p:cNvSpPr/>
            <p:nvPr/>
          </p:nvSpPr>
          <p:spPr>
            <a:xfrm>
              <a:off x="2562829" y="5432632"/>
              <a:ext cx="1291995" cy="41382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완료</a:t>
              </a: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FEA5350A-B596-4DE9-B41D-CF7B434423FE}"/>
                </a:ext>
              </a:extLst>
            </p:cNvPr>
            <p:cNvSpPr/>
            <p:nvPr/>
          </p:nvSpPr>
          <p:spPr>
            <a:xfrm>
              <a:off x="3895344" y="5434631"/>
              <a:ext cx="1291995" cy="407038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초기화</a:t>
              </a: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98206FB-FD69-4E4D-A854-2ECCD36EF051}"/>
                </a:ext>
              </a:extLst>
            </p:cNvPr>
            <p:cNvSpPr/>
            <p:nvPr/>
          </p:nvSpPr>
          <p:spPr>
            <a:xfrm>
              <a:off x="3171267" y="5434631"/>
              <a:ext cx="1291995" cy="45719"/>
            </a:xfrm>
            <a:prstGeom prst="rect">
              <a:avLst/>
            </a:prstGeom>
            <a:solidFill>
              <a:srgbClr val="111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D5367216-1298-452E-97A6-55808EFAB638}"/>
                </a:ext>
              </a:extLst>
            </p:cNvPr>
            <p:cNvSpPr/>
            <p:nvPr/>
          </p:nvSpPr>
          <p:spPr>
            <a:xfrm>
              <a:off x="2562827" y="3156648"/>
              <a:ext cx="2623105" cy="929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9" name="Picture 2" descr="솔리드 셔츠 하얀색셔츠 화이트 흰색셔츠 (주)레디코 남 - 티몬">
              <a:extLst>
                <a:ext uri="{FF2B5EF4-FFF2-40B4-BE49-F238E27FC236}">
                  <a16:creationId xmlns:a16="http://schemas.microsoft.com/office/drawing/2014/main" id="{2793C0E3-9F8E-4600-B720-BB25E688D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568" y="3160430"/>
              <a:ext cx="836387" cy="92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4" descr="cimg.gabangpop.co.kr/images/goods_img/20110503/...">
              <a:extLst>
                <a:ext uri="{FF2B5EF4-FFF2-40B4-BE49-F238E27FC236}">
                  <a16:creationId xmlns:a16="http://schemas.microsoft.com/office/drawing/2014/main" id="{0EBEC020-AD8E-4593-870C-231598759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079" y="3169859"/>
              <a:ext cx="880529" cy="92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6" descr="스투시(STUSSY) 베이직 스투시 후드티 화이트 - 109,000원 | 무신사 스토어">
              <a:extLst>
                <a:ext uri="{FF2B5EF4-FFF2-40B4-BE49-F238E27FC236}">
                  <a16:creationId xmlns:a16="http://schemas.microsoft.com/office/drawing/2014/main" id="{30794964-65E7-42C5-9FFF-16292890F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736" y="3174508"/>
              <a:ext cx="817594" cy="921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9482D694-DA4F-4712-928D-C45BA9B0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8558" y="3101923"/>
              <a:ext cx="277824" cy="27782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6A5637CF-FC9F-4C7F-868E-3DFF9CA70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660" r="150"/>
            <a:stretch/>
          </p:blipFill>
          <p:spPr>
            <a:xfrm>
              <a:off x="3618298" y="4746786"/>
              <a:ext cx="518528" cy="669553"/>
            </a:xfrm>
            <a:prstGeom prst="rect">
              <a:avLst/>
            </a:prstGeom>
          </p:spPr>
        </p:pic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D500322D-AD37-4E85-A0FC-99A83628D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-1" r="1238" b="8435"/>
            <a:stretch/>
          </p:blipFill>
          <p:spPr>
            <a:xfrm>
              <a:off x="3624856" y="4200864"/>
              <a:ext cx="545641" cy="669553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245" name="그림 244">
              <a:extLst>
                <a:ext uri="{FF2B5EF4-FFF2-40B4-BE49-F238E27FC236}">
                  <a16:creationId xmlns:a16="http://schemas.microsoft.com/office/drawing/2014/main" id="{06844CA5-3563-41BD-98FD-62A22E89A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01522" y="4054301"/>
              <a:ext cx="190107" cy="297836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B0D6A61-9FF6-4B39-819E-F7F95AF80E6D}"/>
                </a:ext>
              </a:extLst>
            </p:cNvPr>
            <p:cNvSpPr txBox="1"/>
            <p:nvPr/>
          </p:nvSpPr>
          <p:spPr>
            <a:xfrm>
              <a:off x="2613184" y="4147371"/>
              <a:ext cx="8627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Abadi" panose="020B0604020104020204" pitchFamily="34" charset="0"/>
                </a:rPr>
                <a:t>&lt;</a:t>
              </a:r>
              <a:r>
                <a:rPr lang="ko-KR" altLang="en-US" sz="800" b="1" dirty="0">
                  <a:latin typeface="Abadi" panose="020B0604020104020204" pitchFamily="34" charset="0"/>
                </a:rPr>
                <a:t>예상 이미지</a:t>
              </a:r>
              <a:r>
                <a:rPr lang="en-US" altLang="ko-KR" sz="800" b="1" dirty="0">
                  <a:latin typeface="Abadi" panose="020B0604020104020204" pitchFamily="34" charset="0"/>
                </a:rPr>
                <a:t>&gt;</a:t>
              </a:r>
              <a:endParaRPr lang="ko-KR" altLang="en-US" sz="800" b="1" dirty="0">
                <a:latin typeface="Abadi" panose="020B0604020104020204" pitchFamily="34" charset="0"/>
              </a:endParaRPr>
            </a:p>
          </p:txBody>
        </p:sp>
      </p:grpSp>
      <p:pic>
        <p:nvPicPr>
          <p:cNvPr id="95" name="그림 94">
            <a:extLst>
              <a:ext uri="{FF2B5EF4-FFF2-40B4-BE49-F238E27FC236}">
                <a16:creationId xmlns:a16="http://schemas.microsoft.com/office/drawing/2014/main" id="{F3ED849A-52DD-417E-BF15-15A619B2AE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32531" y="2364025"/>
            <a:ext cx="1898291" cy="296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6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1260</Words>
  <Application>Microsoft Office PowerPoint</Application>
  <PresentationFormat>와이드스크린</PresentationFormat>
  <Paragraphs>520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나눔고딕</vt:lpstr>
      <vt:lpstr>맑은 고딕</vt:lpstr>
      <vt:lpstr>배달의민족 주아</vt:lpstr>
      <vt:lpstr>야놀자 야체 B</vt:lpstr>
      <vt:lpstr>야놀자 야체 R</vt:lpstr>
      <vt:lpstr>Abadi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yujeongjae</cp:lastModifiedBy>
  <cp:revision>283</cp:revision>
  <dcterms:created xsi:type="dcterms:W3CDTF">2019-10-22T03:45:32Z</dcterms:created>
  <dcterms:modified xsi:type="dcterms:W3CDTF">2020-06-02T11:26:48Z</dcterms:modified>
</cp:coreProperties>
</file>