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668"/>
    <a:srgbClr val="1F13E4"/>
    <a:srgbClr val="1125B4"/>
    <a:srgbClr val="1E2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/>
    <p:restoredTop sz="94679"/>
  </p:normalViewPr>
  <p:slideViewPr>
    <p:cSldViewPr snapToGrid="0" snapToObjects="1">
      <p:cViewPr varScale="1">
        <p:scale>
          <a:sx n="120" d="100"/>
          <a:sy n="120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07D8-D243-EE4C-A43C-7EBC002B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D6A75-456A-D040-90D3-20ADAE0CE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B696E-BB70-6C45-B63A-9C3473F7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DD65D-12E0-8540-9333-2BC43190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E6AF4-6111-6540-80E4-4F516F92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59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EBBF6-187E-6C4A-8420-D5A8F51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2A80B-CB86-014A-AD0D-7187E702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C2695-787F-5F47-848F-29B4A3CE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97B76-9E1A-E04E-990F-756DA7FA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E678-E205-3B4C-A1FD-7EAA48E4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2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4C93F-B5FC-4F49-A2C7-95364F23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82F8B-D3B4-E34C-8568-012A12516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8951A-3C2D-BC4A-946C-1CD88721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69CC1-1C24-FA45-ABDA-46F8F57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F28AF-9922-9F4F-9557-4E6067F0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7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E7707-AF78-EB44-AE84-788AFD0D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679F4-DDB1-6A48-A988-51794D50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04D84-88F7-E04E-B50A-AA8347CAC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666CF-BA4E-214F-8A9C-AD14AECF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07756-754E-3F43-B862-100D2BC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8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0B1D-ACD5-F74D-B517-D9E73E10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57AF1-0279-9046-82BF-F9CC82EE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E7BC2-CD95-AC42-9ACF-10A33C1B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DFA91-7015-1D40-8D21-FD3E1B70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D5F75-6D58-6149-9095-C5D0C4DA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10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9622-3207-244B-AFD6-A9827573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01CC7-D074-CE4C-A9C5-9C9CAB419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D46A0-0A4A-394A-87DB-8ADF4266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03F7E-1A9F-7847-A629-D12F6F31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AE9CF-AEB7-E14C-97AA-53C43134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960CEE-FEA6-764F-B930-0872944B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8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01BC8-8B73-8040-873B-54406FBB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2DF8C-1764-D34D-AA13-6EF570E7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0CAEE-BF14-554E-882B-9949B3A7F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F59E9-ED82-E540-A56A-981A82F6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FF44B9-7F24-4147-B0FD-7E822DC96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E59F0B-9BEE-BC49-A982-5C079E5A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FF915-DFD4-2745-AEC8-031BA8C1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A0BC34-5FDB-5A4C-BBA6-EECD9C35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A7D2-F183-E946-A711-A275AC60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F5C1DD-BCB7-EF45-AA68-65B75378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C7CE3-4730-4446-85E5-ADC73BC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44A69-01D0-CF4B-94B1-BAE7509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C06CF4-628B-7843-8385-5D846864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3C22B5-FDEB-1F41-AC0E-B8461178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3E404-F43E-2449-9F4A-3D90128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55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B3927-5D13-2949-8874-F8BFABCC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31F28-2B4C-4448-9DF4-5B58992D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361AA-426A-2E4E-AA08-0509909B0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46C93-2840-7845-AF54-6755AE25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62F74-F2EE-9040-B937-326295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D8356-A316-1943-8832-970ACBFE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08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58929-CAE0-B247-B66C-847D5D18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A5F788-E453-ED47-AAFF-8ECEF4595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0A4CF-952F-B445-8BE9-68B65DC85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295A5-CD71-F54B-B9C7-B8DFB49E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589CD1-07F6-5649-8C69-3BA3F6D3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D5C76-7D02-924B-8CB5-1077DB69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409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48DA7-C994-BA41-8F38-C3B0EAAE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3718-797E-5D4C-A409-3F3D4DD4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AFE6-8B5F-2C45-9694-FACAB3C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BE236-E05B-7B40-9838-E1DBFED1BBC7}" type="datetimeFigureOut">
              <a:rPr kumimoji="1" lang="ko-Kore-KR" altLang="en-US" smtClean="0"/>
              <a:t>2020. 6. 7.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4E460-849E-7E41-ABC7-623ACCAC2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679A3-4DBC-CD4E-991E-0B1DAA0D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D70-1C5F-3142-AFC8-7B4E56DD999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4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옅은이(가) 표시된 사진&#10;&#10;자동 생성된 설명">
            <a:extLst>
              <a:ext uri="{FF2B5EF4-FFF2-40B4-BE49-F238E27FC236}">
                <a16:creationId xmlns:a16="http://schemas.microsoft.com/office/drawing/2014/main" id="{B1D6FA03-76FD-8344-B8E0-0D317CF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04" y="0"/>
            <a:ext cx="3854261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741EE23-86B4-1D4F-A42D-E024A23B0C9F}"/>
              </a:ext>
            </a:extLst>
          </p:cNvPr>
          <p:cNvGrpSpPr/>
          <p:nvPr/>
        </p:nvGrpSpPr>
        <p:grpSpPr>
          <a:xfrm>
            <a:off x="7090744" y="0"/>
            <a:ext cx="3857295" cy="6858000"/>
            <a:chOff x="7090744" y="0"/>
            <a:chExt cx="3857295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66044AE-D003-4440-9C48-A942D407957B}"/>
                </a:ext>
              </a:extLst>
            </p:cNvPr>
            <p:cNvSpPr/>
            <p:nvPr/>
          </p:nvSpPr>
          <p:spPr>
            <a:xfrm>
              <a:off x="7090744" y="0"/>
              <a:ext cx="385426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5FFEB3-D660-2D48-AC38-9D8B3D0F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0744" y="1292774"/>
              <a:ext cx="3857295" cy="385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53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B1E93B0-960B-5746-97B8-BEF4E35C54A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A9A014-C549-8346-A813-5499195E5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6AA92C0-0298-A741-8FA9-2A8D1C8725D0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D25E24-F403-BA48-9759-66D7C403E0DB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7" name="그림 6" descr="표지판, 음식, 거리이(가) 표시된 사진&#10;&#10;자동 생성된 설명">
              <a:extLst>
                <a:ext uri="{FF2B5EF4-FFF2-40B4-BE49-F238E27FC236}">
                  <a16:creationId xmlns:a16="http://schemas.microsoft.com/office/drawing/2014/main" id="{84CFDD2C-3536-6C40-BACE-355A1F7E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D17D0B3-A404-EB4C-9D32-F96E160216B1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34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A241FF-90D3-E042-98FE-3F92756E0383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5" name="그림 4" descr="그리기이(가) 표시된 사진&#10;&#10;자동 생성된 설명">
              <a:extLst>
                <a:ext uri="{FF2B5EF4-FFF2-40B4-BE49-F238E27FC236}">
                  <a16:creationId xmlns:a16="http://schemas.microsoft.com/office/drawing/2014/main" id="{536D0B52-998E-4C44-B0D0-ADE0E603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63BAACC-FBE1-E742-985B-6B47AC46EAA0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5D7AEC-F391-D847-9749-D7E83F5794B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0A91964-3D91-1044-9EE2-35F6BD5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E6A4B2-1BC1-284B-B03B-15A36E90E637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6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444D3E2-1614-8A4E-97AB-8AC1BB4DF692}"/>
              </a:ext>
            </a:extLst>
          </p:cNvPr>
          <p:cNvGrpSpPr/>
          <p:nvPr/>
        </p:nvGrpSpPr>
        <p:grpSpPr>
          <a:xfrm>
            <a:off x="1515521" y="84063"/>
            <a:ext cx="4403026" cy="6580667"/>
            <a:chOff x="1515521" y="84063"/>
            <a:chExt cx="4403026" cy="658066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FE9CA49-6B5F-B945-BE42-2460009DF6BF}"/>
                </a:ext>
              </a:extLst>
            </p:cNvPr>
            <p:cNvGrpSpPr/>
            <p:nvPr/>
          </p:nvGrpSpPr>
          <p:grpSpPr>
            <a:xfrm>
              <a:off x="1546242" y="792125"/>
              <a:ext cx="4372305" cy="5872605"/>
              <a:chOff x="525516" y="728330"/>
              <a:chExt cx="4372305" cy="5872605"/>
            </a:xfrm>
          </p:grpSpPr>
          <p:pic>
            <p:nvPicPr>
              <p:cNvPr id="18" name="그림 17" descr="실내, 냉장고, 캐비닛, 하얀색이(가) 표시된 사진&#10;&#10;자동 생성된 설명">
                <a:extLst>
                  <a:ext uri="{FF2B5EF4-FFF2-40B4-BE49-F238E27FC236}">
                    <a16:creationId xmlns:a16="http://schemas.microsoft.com/office/drawing/2014/main" id="{60E2455D-AA83-9847-8AC1-11EE53C6D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5516" y="1838435"/>
                <a:ext cx="4372305" cy="4762500"/>
              </a:xfrm>
              <a:prstGeom prst="rect">
                <a:avLst/>
              </a:prstGeom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571FD23-4305-8B4A-8915-88F0A4967801}"/>
                  </a:ext>
                </a:extLst>
              </p:cNvPr>
              <p:cNvSpPr/>
              <p:nvPr/>
            </p:nvSpPr>
            <p:spPr>
              <a:xfrm>
                <a:off x="1196957" y="728330"/>
                <a:ext cx="3037013" cy="5401339"/>
              </a:xfrm>
              <a:prstGeom prst="rect">
                <a:avLst/>
              </a:prstGeom>
              <a:gradFill flip="none" rotWithShape="1">
                <a:gsLst>
                  <a:gs pos="25000">
                    <a:srgbClr val="101668">
                      <a:alpha val="60000"/>
                    </a:srgbClr>
                  </a:gs>
                  <a:gs pos="73000">
                    <a:schemeClr val="accent5">
                      <a:lumMod val="30000"/>
                      <a:lumOff val="70000"/>
                    </a:schemeClr>
                  </a:gs>
                  <a:gs pos="81000">
                    <a:schemeClr val="accent5">
                      <a:lumMod val="45000"/>
                      <a:lumOff val="55000"/>
                      <a:alpha val="40000"/>
                    </a:schemeClr>
                  </a:gs>
                  <a:gs pos="91000">
                    <a:schemeClr val="accent5">
                      <a:alpha val="20000"/>
                      <a:lumMod val="10000"/>
                      <a:lumOff val="9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2AA1908-A346-6241-BE38-60CB9494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521" y="84063"/>
              <a:ext cx="4403026" cy="4403026"/>
            </a:xfrm>
            <a:prstGeom prst="rect">
              <a:avLst/>
            </a:prstGeom>
          </p:spPr>
        </p:pic>
      </p:grpSp>
      <p:pic>
        <p:nvPicPr>
          <p:cNvPr id="51" name="그림 50" descr="사진, 표지판, 앉아있는, 하얀색이(가) 표시된 사진&#10;&#10;자동 생성된 설명">
            <a:extLst>
              <a:ext uri="{FF2B5EF4-FFF2-40B4-BE49-F238E27FC236}">
                <a16:creationId xmlns:a16="http://schemas.microsoft.com/office/drawing/2014/main" id="{681BF9D6-667A-8A45-BAF2-B8DD972E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068" y="-187954"/>
            <a:ext cx="4363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65FE50-4FFF-2D42-9BC7-B950D616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38820C-1F78-D64E-AE3F-05CDFC58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890619-2D18-454B-909C-C2F75AC38491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91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91BB11-5DB9-9D43-9C71-38555737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7DCE7-BEAC-A142-985F-BAC174C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50FFA3C-20C3-244B-9736-3996D5E3C8BB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1656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647B56-D870-5743-B344-D413184A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641C6C-622F-5841-90C9-123D8E05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0D2229-0DA9-DA4F-B50B-D62D706E18BB}"/>
              </a:ext>
            </a:extLst>
          </p:cNvPr>
          <p:cNvSpPr/>
          <p:nvPr/>
        </p:nvSpPr>
        <p:spPr>
          <a:xfrm>
            <a:off x="7762325" y="3927191"/>
            <a:ext cx="2280745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068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DFF96B-3DCC-FB44-95C2-0F84DB70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AA3039-7A26-4549-91CC-712BAA86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A59250-67BD-E747-B78C-5E99F0E69834}"/>
              </a:ext>
            </a:extLst>
          </p:cNvPr>
          <p:cNvSpPr/>
          <p:nvPr/>
        </p:nvSpPr>
        <p:spPr>
          <a:xfrm>
            <a:off x="8124932" y="3916681"/>
            <a:ext cx="1555531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093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8EE7C-586A-8B47-BA2C-082DB800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7F28FB-97C3-AB4A-94E8-AC000B60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F53E10-9E6D-DD44-A3EE-2A08E5179601}"/>
              </a:ext>
            </a:extLst>
          </p:cNvPr>
          <p:cNvSpPr/>
          <p:nvPr/>
        </p:nvSpPr>
        <p:spPr>
          <a:xfrm>
            <a:off x="7378698" y="3927191"/>
            <a:ext cx="3047999" cy="119292"/>
          </a:xfrm>
          <a:prstGeom prst="rect">
            <a:avLst/>
          </a:prstGeom>
          <a:solidFill>
            <a:srgbClr val="101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347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947F74-0583-4C4D-9008-3C3BB48F8A07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E56511-7F3D-9043-893F-06AB4407D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60BB01-DD51-A94A-B040-C780E1E46B36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A75140-6D3B-D846-B548-2C150EECE203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FC1623-5762-D244-9432-E382FF2F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93712A6-2736-E04E-9D47-79048CB8170F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5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D90B75C-C947-2C48-BDDB-23B076EC635E}"/>
              </a:ext>
            </a:extLst>
          </p:cNvPr>
          <p:cNvGrpSpPr/>
          <p:nvPr/>
        </p:nvGrpSpPr>
        <p:grpSpPr>
          <a:xfrm>
            <a:off x="643467" y="783167"/>
            <a:ext cx="5291666" cy="5638654"/>
            <a:chOff x="643467" y="783167"/>
            <a:chExt cx="5291666" cy="5638654"/>
          </a:xfrm>
        </p:grpSpPr>
        <p:pic>
          <p:nvPicPr>
            <p:cNvPr id="3" name="그림 2" descr="테이블이(가) 표시된 사진&#10;&#10;자동 생성된 설명">
              <a:extLst>
                <a:ext uri="{FF2B5EF4-FFF2-40B4-BE49-F238E27FC236}">
                  <a16:creationId xmlns:a16="http://schemas.microsoft.com/office/drawing/2014/main" id="{BD779C7B-8FA7-6C40-93E1-9DE191CE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A03953-EDC3-C04D-9B85-8F78D0AA385A}"/>
                </a:ext>
              </a:extLst>
            </p:cNvPr>
            <p:cNvSpPr/>
            <p:nvPr/>
          </p:nvSpPr>
          <p:spPr>
            <a:xfrm>
              <a:off x="717916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B7385E-B095-3443-82D3-CE6F4777CB47}"/>
              </a:ext>
            </a:extLst>
          </p:cNvPr>
          <p:cNvGrpSpPr/>
          <p:nvPr/>
        </p:nvGrpSpPr>
        <p:grpSpPr>
          <a:xfrm>
            <a:off x="6256865" y="783166"/>
            <a:ext cx="5291667" cy="5638655"/>
            <a:chOff x="6256865" y="783166"/>
            <a:chExt cx="5291667" cy="5638655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5C04DF18-05C3-6C46-A446-638B0490A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3BCC190-7A90-754B-8D9E-27802F76DE00}"/>
                </a:ext>
              </a:extLst>
            </p:cNvPr>
            <p:cNvSpPr/>
            <p:nvPr/>
          </p:nvSpPr>
          <p:spPr>
            <a:xfrm>
              <a:off x="6331314" y="1061545"/>
              <a:ext cx="5142768" cy="5360276"/>
            </a:xfrm>
            <a:prstGeom prst="ellipse">
              <a:avLst/>
            </a:prstGeom>
            <a:noFill/>
            <a:ln w="127000">
              <a:solidFill>
                <a:srgbClr val="1016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64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김준호</dc:creator>
  <cp:lastModifiedBy>김준호</cp:lastModifiedBy>
  <cp:revision>5</cp:revision>
  <dcterms:created xsi:type="dcterms:W3CDTF">2020-06-06T22:14:49Z</dcterms:created>
  <dcterms:modified xsi:type="dcterms:W3CDTF">2020-06-07T05:51:39Z</dcterms:modified>
</cp:coreProperties>
</file>