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401E0-3609-4993-90C6-7C52D5BC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8B000-0010-4B3A-A6BC-E6FA685A4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97373-33FB-4564-BAF8-43080287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7E6A8-D772-4518-A1C3-E84941C8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3B7BD-C8DA-45B8-9393-1BE8A4EB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6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4A545-CF90-41C5-BB53-53DA0EB0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20011-DFE4-4C88-8D5F-CE590675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64FD2-9AF7-4C4D-AAE7-7529CF2A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E3425-C29A-4988-88CA-39C234EF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C2D2A-682A-44CF-8856-5B21A6C0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2064DE-EB39-44C6-A833-11285E5EB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389B0-2400-4455-97CE-7D7AB8F53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634B5-FCF4-490C-9EF9-9E04B07E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85F5B-3C81-49A3-BCC6-22327F58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9C3C8-F661-442B-921B-5837987C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73CDA-D447-45E1-803C-AE72B0D4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5875C-3965-4D8A-8272-A39BF003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0280C-7BCE-4E9A-A228-EB949D76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F0664-68E0-451D-9408-012E3EEF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697EE-EA17-4438-A78A-F0D502C9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9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9890-CD7A-4D75-B72C-4FD5A40B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FC19F-CB55-446F-9043-A8E1D1D4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28870-A9BE-4E46-A5DC-8AB2558B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C6221-0C14-4562-BD59-F24171F0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07C25-3329-4E6C-A417-2B97344C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9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DE5B-BCFD-4088-B33B-E5103CB2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7AD64-D55C-46C6-B4E9-97A226CC8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2B58D7-68FF-4721-82FA-8C6CB2DBB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EE205-CA54-4E4C-9326-03A51492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CFAA6-4A96-482E-8975-01E58C5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4F670-E8A1-498A-AFCE-52A85440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7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DCBE-5806-41B7-AD24-62F4A01A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E3A45-02B5-4D47-9E10-A0B18126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46BCD-BB96-47D1-A40E-5ABEBE0AD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7B7DE-E031-46E6-AD19-14332BC1E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5BADA0-2057-4D8C-8F58-46AC09258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824E4-8E6F-4C93-8FEC-43250B44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1CC52-3C02-4BBF-8ACD-90817BC0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F666D5-E8C6-43C5-9154-1CFCF11D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5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B5625-80FA-482E-B1F7-F1771477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84AA57-CE1B-45F4-8A90-5A0FD2E3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265E0-DCF4-4B4E-B6B6-61B4F008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8B6629-E752-40B5-9D2C-68D6532E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8A14AD-8223-421C-A8F3-34B9B7F4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7DD456-ABF9-4104-B6C7-D395F77C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127A9D-A377-47EE-8C44-AC72993B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2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1385C-1C29-46DC-BBFB-58998EEB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76961-E061-4C63-9C11-B5A53FBA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F58BB-551E-4783-ABB7-6CD0A8D59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0E40D-B91F-4BAD-95E3-0D74B41E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288B8-F06D-417A-A418-FBE184C5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85C4F-41DB-4DDB-94B6-800F627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4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5D08E-4965-462D-88F5-56025902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30A18E-CC9D-467F-859B-8B44217BE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53512-3B4E-4B59-BC43-586A788E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34B4F-2FD6-4CFF-B8EA-B6BE8ACC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C8E7E-DA11-44BB-9D1E-D866B38C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492873-9FD4-4390-94D3-688D9999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9A40BE-7FE3-4689-91A4-DDEAD382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570F40-0404-4788-B841-FBB20FD69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9125B-F335-437F-BC7E-BEFF9E0A0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BAFD-E713-4AE6-9F74-E452F402F84F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A034E-3EBD-4A70-8238-10008E0D3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6059C-E832-43FE-92D6-7646132E5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652A-03DE-4BFE-9DB3-6CEFE8895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1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5514C-5F5B-4502-8F74-2CA6C6819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70380" cy="1654291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Android Basic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C1BDA1-9BA0-4A26-812B-D296EED85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201632004 </a:t>
            </a:r>
            <a:r>
              <a:rPr lang="ko-KR" altLang="en-US" dirty="0"/>
              <a:t>김지혜</a:t>
            </a:r>
            <a:endParaRPr lang="en-US" altLang="ko-KR" dirty="0"/>
          </a:p>
          <a:p>
            <a:r>
              <a:rPr lang="en-US" altLang="ko-KR" dirty="0"/>
              <a:t>201632021 </a:t>
            </a:r>
            <a:r>
              <a:rPr lang="ko-KR" altLang="en-US" dirty="0"/>
              <a:t>이예지</a:t>
            </a:r>
            <a:endParaRPr lang="en-US" altLang="ko-KR" dirty="0"/>
          </a:p>
          <a:p>
            <a:r>
              <a:rPr lang="en-US" altLang="ko-KR" dirty="0"/>
              <a:t>201632025 </a:t>
            </a:r>
            <a:r>
              <a:rPr lang="ko-KR" altLang="en-US" dirty="0" err="1"/>
              <a:t>이혜지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29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0BEB6-9C4A-4DA3-BC03-B9625853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FF69A-D0DB-4DE6-BDEE-41A757EEF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 교재</a:t>
            </a:r>
            <a:r>
              <a:rPr lang="en-US" altLang="ko-KR" dirty="0"/>
              <a:t>: Do it! </a:t>
            </a:r>
            <a:r>
              <a:rPr lang="ko-KR" altLang="en-US" dirty="0"/>
              <a:t>안드로이드 앱 프로그래밍</a:t>
            </a:r>
            <a:r>
              <a:rPr lang="en-US" altLang="ko-KR" dirty="0"/>
              <a:t>(</a:t>
            </a:r>
            <a:r>
              <a:rPr lang="ko-KR" altLang="en-US" dirty="0"/>
              <a:t>개정</a:t>
            </a:r>
            <a:r>
              <a:rPr lang="en-US" altLang="ko-KR" dirty="0"/>
              <a:t>4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51A5B6-28EA-4CAF-8AA9-A687C09E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77441"/>
            <a:ext cx="9662160" cy="44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1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C39342A6-A065-4DEB-B680-2F90010EF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269547"/>
              </p:ext>
            </p:extLst>
          </p:nvPr>
        </p:nvGraphicFramePr>
        <p:xfrm>
          <a:off x="423745" y="323384"/>
          <a:ext cx="11340791" cy="60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887">
                  <a:extLst>
                    <a:ext uri="{9D8B030D-6E8A-4147-A177-3AD203B41FA5}">
                      <a16:colId xmlns:a16="http://schemas.microsoft.com/office/drawing/2014/main" val="1775818533"/>
                    </a:ext>
                  </a:extLst>
                </a:gridCol>
                <a:gridCol w="9562904">
                  <a:extLst>
                    <a:ext uri="{9D8B030D-6E8A-4147-A177-3AD203B41FA5}">
                      <a16:colId xmlns:a16="http://schemas.microsoft.com/office/drawing/2014/main" val="699282578"/>
                    </a:ext>
                  </a:extLst>
                </a:gridCol>
              </a:tblGrid>
              <a:tr h="5064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(2017)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71777"/>
                  </a:ext>
                </a:extLst>
              </a:tr>
              <a:tr h="506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09.19~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 스튜디오 설치</a:t>
                      </a:r>
                      <a:r>
                        <a:rPr lang="en-US" altLang="ko-KR" dirty="0"/>
                        <a:t>(p.23~p.36)/</a:t>
                      </a:r>
                      <a:r>
                        <a:rPr lang="ko-KR" altLang="en-US" dirty="0"/>
                        <a:t>기본 맛보기</a:t>
                      </a:r>
                      <a:r>
                        <a:rPr lang="en-US" altLang="ko-KR" dirty="0"/>
                        <a:t>(p.37~p.75)/</a:t>
                      </a:r>
                      <a:r>
                        <a:rPr lang="ko-KR" altLang="en-US" dirty="0" err="1"/>
                        <a:t>기본익히기</a:t>
                      </a:r>
                      <a:r>
                        <a:rPr lang="en-US" altLang="ko-KR" dirty="0"/>
                        <a:t>(p.129~p.180)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00983"/>
                  </a:ext>
                </a:extLst>
              </a:tr>
              <a:tr h="503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09.26~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레이아웃</a:t>
                      </a:r>
                      <a:r>
                        <a:rPr lang="en-US" altLang="ko-KR" dirty="0"/>
                        <a:t>(p.181~p.221)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72132"/>
                  </a:ext>
                </a:extLst>
              </a:tr>
              <a:tr h="506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10.10~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스크롤 뷰와 기본 위젯들</a:t>
                      </a:r>
                      <a:r>
                        <a:rPr lang="en-US" altLang="ko-KR" dirty="0"/>
                        <a:t>(p.222~p.245)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65392"/>
                  </a:ext>
                </a:extLst>
              </a:tr>
              <a:tr h="506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10.24~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액티비티</a:t>
                      </a:r>
                      <a:r>
                        <a:rPr lang="en-US" altLang="ko-KR" dirty="0"/>
                        <a:t>(p.248~p.300)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4496"/>
                  </a:ext>
                </a:extLst>
              </a:tr>
              <a:tr h="506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10.31~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서비스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브로드캐스트</a:t>
                      </a:r>
                      <a:r>
                        <a:rPr lang="ko-KR" altLang="en-US" dirty="0"/>
                        <a:t> 수신자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내용 제공자</a:t>
                      </a:r>
                      <a:r>
                        <a:rPr lang="en-US" altLang="ko-KR" dirty="0"/>
                        <a:t>(p.300~p.331)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4315"/>
                  </a:ext>
                </a:extLst>
              </a:tr>
              <a:tr h="506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11.07~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다양한 위젯과 이벤트 활용</a:t>
                      </a:r>
                      <a:r>
                        <a:rPr lang="en-US" altLang="ko-KR" dirty="0"/>
                        <a:t>(p.332~p.377)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61755"/>
                  </a:ext>
                </a:extLst>
              </a:tr>
              <a:tr h="506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11.14~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프래그먼트</a:t>
                      </a:r>
                      <a:r>
                        <a:rPr lang="en-US" altLang="ko-KR" dirty="0"/>
                        <a:t>(p.382~p.431)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51954"/>
                  </a:ext>
                </a:extLst>
              </a:tr>
              <a:tr h="506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11.21~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 위젯과 </a:t>
                      </a:r>
                      <a:r>
                        <a:rPr lang="ko-KR" altLang="en-US" dirty="0" err="1"/>
                        <a:t>커스텀뷰</a:t>
                      </a:r>
                      <a:r>
                        <a:rPr lang="en-US" altLang="ko-KR" dirty="0"/>
                        <a:t>(p.436~p.480)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71575"/>
                  </a:ext>
                </a:extLst>
              </a:tr>
              <a:tr h="506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11.28~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네트워킹</a:t>
                      </a:r>
                      <a:r>
                        <a:rPr lang="en-US" altLang="ko-KR" dirty="0"/>
                        <a:t>(p.584~p.599)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523653"/>
                  </a:ext>
                </a:extLst>
              </a:tr>
              <a:tr h="506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12.05~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  <a:r>
                        <a:rPr lang="en-US" altLang="ko-KR" dirty="0"/>
                        <a:t>(p.612~p.630)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24638"/>
                  </a:ext>
                </a:extLst>
              </a:tr>
              <a:tr h="506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12.12~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기획하기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98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191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Android Basic</vt:lpstr>
      <vt:lpstr>활동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Basic</dc:title>
  <dc:creator>김지혜</dc:creator>
  <cp:lastModifiedBy>김지혜</cp:lastModifiedBy>
  <cp:revision>15</cp:revision>
  <dcterms:created xsi:type="dcterms:W3CDTF">2017-09-10T05:06:35Z</dcterms:created>
  <dcterms:modified xsi:type="dcterms:W3CDTF">2017-09-19T04:43:18Z</dcterms:modified>
</cp:coreProperties>
</file>