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FABDC7-D3E7-4747-9C9C-854B0E401C41}">
  <a:tblStyle styleId="{22FABDC7-D3E7-4747-9C9C-854B0E401C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71481a1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71481a1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71481a1f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71481a1f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71481a1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71481a1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71481a1f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71481a1f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71481a1f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71481a1f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71481a1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71481a1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71481a1f7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71481a1f7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71481a1f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71481a1f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71481a1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71481a1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71481a1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71481a1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71481a1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71481a1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71481a1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71481a1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71481a1f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71481a1f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71481a1f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71481a1f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71481a1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71481a1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71481a1f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71481a1f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71481a1f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71481a1f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71481a1f7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71481a1f7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71481a1f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71481a1f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71481a1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71481a1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71481a1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71481a1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1481a1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1481a1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71481a1f7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71481a1f7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71481a1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71481a1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71481a1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71481a1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71481a1f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71481a1f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6">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13"/>
          <p:cNvSpPr/>
          <p:nvPr/>
        </p:nvSpPr>
        <p:spPr>
          <a:xfrm rot="10800000">
            <a:off x="3262212" y="0"/>
            <a:ext cx="1309800" cy="1088100"/>
          </a:xfrm>
          <a:prstGeom prst="rtTriangle">
            <a:avLst/>
          </a:pr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flipH="1" rot="10800000">
            <a:off x="4572012" y="0"/>
            <a:ext cx="1309800" cy="1088100"/>
          </a:xfrm>
          <a:prstGeom prst="rtTriangle">
            <a:avLst/>
          </a:pr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rot="10800000">
            <a:off x="4572012" y="0"/>
            <a:ext cx="1309800" cy="1088100"/>
          </a:xfrm>
          <a:prstGeom prst="rtTriangle">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130100" y="1397138"/>
            <a:ext cx="6883800" cy="1658100"/>
          </a:xfrm>
          <a:prstGeom prst="rect">
            <a:avLst/>
          </a:prstGeom>
          <a:noFill/>
        </p:spPr>
        <p:txBody>
          <a:bodyPr anchorCtr="0" anchor="b" bIns="91425" lIns="91425" spcFirstLastPara="1" rIns="91425" wrap="square" tIns="91425">
            <a:normAutofit/>
          </a:bodyPr>
          <a:lstStyle>
            <a:lvl1pPr lvl="0" rtl="0" algn="ctr">
              <a:lnSpc>
                <a:spcPct val="100000"/>
              </a:lnSpc>
              <a:spcBef>
                <a:spcPts val="0"/>
              </a:spcBef>
              <a:spcAft>
                <a:spcPts val="0"/>
              </a:spcAft>
              <a:buClr>
                <a:srgbClr val="FFFFFF"/>
              </a:buClr>
              <a:buSzPts val="4200"/>
              <a:buNone/>
              <a:defRPr sz="4200">
                <a:solidFill>
                  <a:srgbClr val="FFFFFF"/>
                </a:solidFill>
              </a:defRPr>
            </a:lvl1pPr>
            <a:lvl2pPr lvl="1" rtl="0" algn="ctr">
              <a:lnSpc>
                <a:spcPct val="100000"/>
              </a:lnSpc>
              <a:spcBef>
                <a:spcPts val="0"/>
              </a:spcBef>
              <a:spcAft>
                <a:spcPts val="0"/>
              </a:spcAft>
              <a:buClr>
                <a:srgbClr val="FFFFFF"/>
              </a:buClr>
              <a:buSzPts val="4200"/>
              <a:buNone/>
              <a:defRPr sz="4200">
                <a:solidFill>
                  <a:srgbClr val="FFFFFF"/>
                </a:solidFill>
              </a:defRPr>
            </a:lvl2pPr>
            <a:lvl3pPr lvl="2" rtl="0" algn="ctr">
              <a:lnSpc>
                <a:spcPct val="100000"/>
              </a:lnSpc>
              <a:spcBef>
                <a:spcPts val="0"/>
              </a:spcBef>
              <a:spcAft>
                <a:spcPts val="0"/>
              </a:spcAft>
              <a:buClr>
                <a:srgbClr val="FFFFFF"/>
              </a:buClr>
              <a:buSzPts val="4200"/>
              <a:buNone/>
              <a:defRPr sz="4200">
                <a:solidFill>
                  <a:srgbClr val="FFFFFF"/>
                </a:solidFill>
              </a:defRPr>
            </a:lvl3pPr>
            <a:lvl4pPr lvl="3" rtl="0" algn="ctr">
              <a:lnSpc>
                <a:spcPct val="100000"/>
              </a:lnSpc>
              <a:spcBef>
                <a:spcPts val="0"/>
              </a:spcBef>
              <a:spcAft>
                <a:spcPts val="0"/>
              </a:spcAft>
              <a:buClr>
                <a:srgbClr val="FFFFFF"/>
              </a:buClr>
              <a:buSzPts val="4200"/>
              <a:buNone/>
              <a:defRPr sz="4200">
                <a:solidFill>
                  <a:srgbClr val="FFFFFF"/>
                </a:solidFill>
              </a:defRPr>
            </a:lvl4pPr>
            <a:lvl5pPr lvl="4" rtl="0" algn="ctr">
              <a:lnSpc>
                <a:spcPct val="100000"/>
              </a:lnSpc>
              <a:spcBef>
                <a:spcPts val="0"/>
              </a:spcBef>
              <a:spcAft>
                <a:spcPts val="0"/>
              </a:spcAft>
              <a:buClr>
                <a:srgbClr val="FFFFFF"/>
              </a:buClr>
              <a:buSzPts val="4200"/>
              <a:buNone/>
              <a:defRPr sz="4200">
                <a:solidFill>
                  <a:srgbClr val="FFFFFF"/>
                </a:solidFill>
              </a:defRPr>
            </a:lvl5pPr>
            <a:lvl6pPr lvl="5" rtl="0" algn="ctr">
              <a:lnSpc>
                <a:spcPct val="100000"/>
              </a:lnSpc>
              <a:spcBef>
                <a:spcPts val="0"/>
              </a:spcBef>
              <a:spcAft>
                <a:spcPts val="0"/>
              </a:spcAft>
              <a:buClr>
                <a:srgbClr val="FFFFFF"/>
              </a:buClr>
              <a:buSzPts val="4200"/>
              <a:buNone/>
              <a:defRPr sz="4200">
                <a:solidFill>
                  <a:srgbClr val="FFFFFF"/>
                </a:solidFill>
              </a:defRPr>
            </a:lvl6pPr>
            <a:lvl7pPr lvl="6" rtl="0" algn="ctr">
              <a:lnSpc>
                <a:spcPct val="100000"/>
              </a:lnSpc>
              <a:spcBef>
                <a:spcPts val="0"/>
              </a:spcBef>
              <a:spcAft>
                <a:spcPts val="0"/>
              </a:spcAft>
              <a:buClr>
                <a:srgbClr val="FFFFFF"/>
              </a:buClr>
              <a:buSzPts val="4200"/>
              <a:buNone/>
              <a:defRPr sz="4200">
                <a:solidFill>
                  <a:srgbClr val="FFFFFF"/>
                </a:solidFill>
              </a:defRPr>
            </a:lvl7pPr>
            <a:lvl8pPr lvl="7" rtl="0" algn="ctr">
              <a:lnSpc>
                <a:spcPct val="100000"/>
              </a:lnSpc>
              <a:spcBef>
                <a:spcPts val="0"/>
              </a:spcBef>
              <a:spcAft>
                <a:spcPts val="0"/>
              </a:spcAft>
              <a:buClr>
                <a:srgbClr val="FFFFFF"/>
              </a:buClr>
              <a:buSzPts val="4200"/>
              <a:buNone/>
              <a:defRPr sz="4200">
                <a:solidFill>
                  <a:srgbClr val="FFFFFF"/>
                </a:solidFill>
              </a:defRPr>
            </a:lvl8pPr>
            <a:lvl9pPr lvl="8" rtl="0" algn="ctr">
              <a:lnSpc>
                <a:spcPct val="100000"/>
              </a:lnSpc>
              <a:spcBef>
                <a:spcPts val="0"/>
              </a:spcBef>
              <a:spcAft>
                <a:spcPts val="0"/>
              </a:spcAft>
              <a:buClr>
                <a:srgbClr val="FFFFFF"/>
              </a:buClr>
              <a:buSzPts val="4200"/>
              <a:buNone/>
              <a:defRPr sz="4200">
                <a:solidFill>
                  <a:srgbClr val="FFFFFF"/>
                </a:solidFill>
              </a:defRPr>
            </a:lvl9pPr>
          </a:lstStyle>
          <a:p/>
        </p:txBody>
      </p:sp>
      <p:sp>
        <p:nvSpPr>
          <p:cNvPr id="56" name="Google Shape;56;p13"/>
          <p:cNvSpPr txBox="1"/>
          <p:nvPr>
            <p:ph idx="1" type="subTitle"/>
          </p:nvPr>
        </p:nvSpPr>
        <p:spPr>
          <a:xfrm>
            <a:off x="1130100" y="3196163"/>
            <a:ext cx="6883800" cy="5502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FFFFFF"/>
              </a:buClr>
              <a:buSzPts val="2000"/>
              <a:buNone/>
              <a:defRPr sz="2000">
                <a:solidFill>
                  <a:srgbClr val="FFFFFF"/>
                </a:solidFill>
              </a:defRPr>
            </a:lvl2pPr>
            <a:lvl3pPr lvl="2" rtl="0" algn="ctr">
              <a:lnSpc>
                <a:spcPct val="100000"/>
              </a:lnSpc>
              <a:spcBef>
                <a:spcPts val="0"/>
              </a:spcBef>
              <a:spcAft>
                <a:spcPts val="0"/>
              </a:spcAft>
              <a:buClr>
                <a:srgbClr val="FFFFFF"/>
              </a:buClr>
              <a:buSzPts val="2000"/>
              <a:buNone/>
              <a:defRPr sz="2000">
                <a:solidFill>
                  <a:srgbClr val="FFFFFF"/>
                </a:solidFill>
              </a:defRPr>
            </a:lvl3pPr>
            <a:lvl4pPr lvl="3" rtl="0" algn="ctr">
              <a:lnSpc>
                <a:spcPct val="100000"/>
              </a:lnSpc>
              <a:spcBef>
                <a:spcPts val="0"/>
              </a:spcBef>
              <a:spcAft>
                <a:spcPts val="0"/>
              </a:spcAft>
              <a:buClr>
                <a:srgbClr val="FFFFFF"/>
              </a:buClr>
              <a:buSzPts val="2000"/>
              <a:buNone/>
              <a:defRPr sz="2000">
                <a:solidFill>
                  <a:srgbClr val="FFFFFF"/>
                </a:solidFill>
              </a:defRPr>
            </a:lvl4pPr>
            <a:lvl5pPr lvl="4" rtl="0" algn="ctr">
              <a:lnSpc>
                <a:spcPct val="100000"/>
              </a:lnSpc>
              <a:spcBef>
                <a:spcPts val="0"/>
              </a:spcBef>
              <a:spcAft>
                <a:spcPts val="0"/>
              </a:spcAft>
              <a:buClr>
                <a:srgbClr val="FFFFFF"/>
              </a:buClr>
              <a:buSzPts val="2000"/>
              <a:buNone/>
              <a:defRPr sz="2000">
                <a:solidFill>
                  <a:srgbClr val="FFFFFF"/>
                </a:solidFill>
              </a:defRPr>
            </a:lvl5pPr>
            <a:lvl6pPr lvl="5" rtl="0" algn="ctr">
              <a:lnSpc>
                <a:spcPct val="100000"/>
              </a:lnSpc>
              <a:spcBef>
                <a:spcPts val="0"/>
              </a:spcBef>
              <a:spcAft>
                <a:spcPts val="0"/>
              </a:spcAft>
              <a:buClr>
                <a:srgbClr val="FFFFFF"/>
              </a:buClr>
              <a:buSzPts val="2000"/>
              <a:buNone/>
              <a:defRPr sz="2000">
                <a:solidFill>
                  <a:srgbClr val="FFFFFF"/>
                </a:solidFill>
              </a:defRPr>
            </a:lvl6pPr>
            <a:lvl7pPr lvl="6" rtl="0" algn="ctr">
              <a:lnSpc>
                <a:spcPct val="100000"/>
              </a:lnSpc>
              <a:spcBef>
                <a:spcPts val="0"/>
              </a:spcBef>
              <a:spcAft>
                <a:spcPts val="0"/>
              </a:spcAft>
              <a:buClr>
                <a:srgbClr val="FFFFFF"/>
              </a:buClr>
              <a:buSzPts val="2000"/>
              <a:buNone/>
              <a:defRPr sz="2000">
                <a:solidFill>
                  <a:srgbClr val="FFFFFF"/>
                </a:solidFill>
              </a:defRPr>
            </a:lvl7pPr>
            <a:lvl8pPr lvl="7" rtl="0" algn="ctr">
              <a:lnSpc>
                <a:spcPct val="100000"/>
              </a:lnSpc>
              <a:spcBef>
                <a:spcPts val="0"/>
              </a:spcBef>
              <a:spcAft>
                <a:spcPts val="0"/>
              </a:spcAft>
              <a:buClr>
                <a:srgbClr val="FFFFFF"/>
              </a:buClr>
              <a:buSzPts val="2000"/>
              <a:buNone/>
              <a:defRPr sz="2000">
                <a:solidFill>
                  <a:srgbClr val="FFFFFF"/>
                </a:solidFill>
              </a:defRPr>
            </a:lvl8pPr>
            <a:lvl9pPr lvl="8" rtl="0" algn="ctr">
              <a:lnSpc>
                <a:spcPct val="100000"/>
              </a:lnSpc>
              <a:spcBef>
                <a:spcPts val="0"/>
              </a:spcBef>
              <a:spcAft>
                <a:spcPts val="0"/>
              </a:spcAft>
              <a:buClr>
                <a:srgbClr val="FFFFFF"/>
              </a:buClr>
              <a:buSzPts val="2000"/>
              <a:buNone/>
              <a:defRPr sz="20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bg>
      <p:bgPr>
        <a:solidFill>
          <a:srgbClr val="37474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4"/>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64" name="Google Shape;64;p14"/>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65" name="Google Shape;65;p14"/>
          <p:cNvSpPr txBox="1"/>
          <p:nvPr>
            <p:ph type="title"/>
          </p:nvPr>
        </p:nvSpPr>
        <p:spPr>
          <a:xfrm>
            <a:off x="312850" y="1069200"/>
            <a:ext cx="3942600" cy="30051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FFFFFF"/>
              </a:buClr>
              <a:buSzPts val="3000"/>
              <a:buNone/>
              <a:defRPr sz="3000">
                <a:solidFill>
                  <a:srgbClr val="FFFFFF"/>
                </a:solidFill>
              </a:defRPr>
            </a:lvl1pPr>
            <a:lvl2pPr lvl="1" rtl="0" algn="ctr">
              <a:lnSpc>
                <a:spcPct val="100000"/>
              </a:lnSpc>
              <a:spcBef>
                <a:spcPts val="0"/>
              </a:spcBef>
              <a:spcAft>
                <a:spcPts val="0"/>
              </a:spcAft>
              <a:buClr>
                <a:srgbClr val="FFFFFF"/>
              </a:buClr>
              <a:buSzPts val="3000"/>
              <a:buNone/>
              <a:defRPr sz="3000">
                <a:solidFill>
                  <a:srgbClr val="FFFFFF"/>
                </a:solidFill>
              </a:defRPr>
            </a:lvl2pPr>
            <a:lvl3pPr lvl="2" rtl="0" algn="ctr">
              <a:lnSpc>
                <a:spcPct val="100000"/>
              </a:lnSpc>
              <a:spcBef>
                <a:spcPts val="0"/>
              </a:spcBef>
              <a:spcAft>
                <a:spcPts val="0"/>
              </a:spcAft>
              <a:buClr>
                <a:srgbClr val="FFFFFF"/>
              </a:buClr>
              <a:buSzPts val="3000"/>
              <a:buNone/>
              <a:defRPr sz="3000">
                <a:solidFill>
                  <a:srgbClr val="FFFFFF"/>
                </a:solidFill>
              </a:defRPr>
            </a:lvl3pPr>
            <a:lvl4pPr lvl="3" rtl="0" algn="ctr">
              <a:lnSpc>
                <a:spcPct val="100000"/>
              </a:lnSpc>
              <a:spcBef>
                <a:spcPts val="0"/>
              </a:spcBef>
              <a:spcAft>
                <a:spcPts val="0"/>
              </a:spcAft>
              <a:buClr>
                <a:srgbClr val="FFFFFF"/>
              </a:buClr>
              <a:buSzPts val="3000"/>
              <a:buNone/>
              <a:defRPr sz="3000">
                <a:solidFill>
                  <a:srgbClr val="FFFFFF"/>
                </a:solidFill>
              </a:defRPr>
            </a:lvl4pPr>
            <a:lvl5pPr lvl="4" rtl="0" algn="ctr">
              <a:lnSpc>
                <a:spcPct val="100000"/>
              </a:lnSpc>
              <a:spcBef>
                <a:spcPts val="0"/>
              </a:spcBef>
              <a:spcAft>
                <a:spcPts val="0"/>
              </a:spcAft>
              <a:buClr>
                <a:srgbClr val="FFFFFF"/>
              </a:buClr>
              <a:buSzPts val="3000"/>
              <a:buNone/>
              <a:defRPr sz="3000">
                <a:solidFill>
                  <a:srgbClr val="FFFFFF"/>
                </a:solidFill>
              </a:defRPr>
            </a:lvl5pPr>
            <a:lvl6pPr lvl="5" rtl="0" algn="ctr">
              <a:lnSpc>
                <a:spcPct val="100000"/>
              </a:lnSpc>
              <a:spcBef>
                <a:spcPts val="0"/>
              </a:spcBef>
              <a:spcAft>
                <a:spcPts val="0"/>
              </a:spcAft>
              <a:buClr>
                <a:srgbClr val="FFFFFF"/>
              </a:buClr>
              <a:buSzPts val="3000"/>
              <a:buNone/>
              <a:defRPr sz="3000">
                <a:solidFill>
                  <a:srgbClr val="FFFFFF"/>
                </a:solidFill>
              </a:defRPr>
            </a:lvl6pPr>
            <a:lvl7pPr lvl="6" rtl="0" algn="ctr">
              <a:lnSpc>
                <a:spcPct val="100000"/>
              </a:lnSpc>
              <a:spcBef>
                <a:spcPts val="0"/>
              </a:spcBef>
              <a:spcAft>
                <a:spcPts val="0"/>
              </a:spcAft>
              <a:buClr>
                <a:srgbClr val="FFFFFF"/>
              </a:buClr>
              <a:buSzPts val="3000"/>
              <a:buNone/>
              <a:defRPr sz="3000">
                <a:solidFill>
                  <a:srgbClr val="FFFFFF"/>
                </a:solidFill>
              </a:defRPr>
            </a:lvl7pPr>
            <a:lvl8pPr lvl="7" rtl="0" algn="ctr">
              <a:lnSpc>
                <a:spcPct val="100000"/>
              </a:lnSpc>
              <a:spcBef>
                <a:spcPts val="0"/>
              </a:spcBef>
              <a:spcAft>
                <a:spcPts val="0"/>
              </a:spcAft>
              <a:buClr>
                <a:srgbClr val="FFFFFF"/>
              </a:buClr>
              <a:buSzPts val="3000"/>
              <a:buNone/>
              <a:defRPr sz="3000">
                <a:solidFill>
                  <a:srgbClr val="FFFFFF"/>
                </a:solidFill>
              </a:defRPr>
            </a:lvl8pPr>
            <a:lvl9pPr lvl="8" rtl="0" algn="ctr">
              <a:lnSpc>
                <a:spcPct val="100000"/>
              </a:lnSpc>
              <a:spcBef>
                <a:spcPts val="0"/>
              </a:spcBef>
              <a:spcAft>
                <a:spcPts val="0"/>
              </a:spcAft>
              <a:buClr>
                <a:srgbClr val="FFFFFF"/>
              </a:buClr>
              <a:buSzPts val="3000"/>
              <a:buNone/>
              <a:defRPr sz="3000">
                <a:solidFill>
                  <a:srgbClr val="FFFFFF"/>
                </a:solidFill>
              </a:defRPr>
            </a:lvl9pPr>
          </a:lstStyle>
          <a:p/>
        </p:txBody>
      </p:sp>
      <p:sp>
        <p:nvSpPr>
          <p:cNvPr id="66" name="Google Shape;66;p14"/>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rm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0"/>
              </a:spcBef>
              <a:spcAft>
                <a:spcPts val="0"/>
              </a:spcAft>
              <a:buClr>
                <a:srgbClr val="FFFFFF"/>
              </a:buClr>
              <a:buSzPts val="1200"/>
              <a:buChar char="○"/>
              <a:defRPr sz="1200">
                <a:solidFill>
                  <a:srgbClr val="FFFFFF"/>
                </a:solidFill>
              </a:defRPr>
            </a:lvl2pPr>
            <a:lvl3pPr indent="-304800" lvl="2" marL="1371600" rtl="0" algn="l">
              <a:lnSpc>
                <a:spcPct val="115000"/>
              </a:lnSpc>
              <a:spcBef>
                <a:spcPts val="0"/>
              </a:spcBef>
              <a:spcAft>
                <a:spcPts val="0"/>
              </a:spcAft>
              <a:buClr>
                <a:srgbClr val="FFFFFF"/>
              </a:buClr>
              <a:buSzPts val="1200"/>
              <a:buChar char="■"/>
              <a:defRPr sz="1200">
                <a:solidFill>
                  <a:srgbClr val="FFFFFF"/>
                </a:solidFill>
              </a:defRPr>
            </a:lvl3pPr>
            <a:lvl4pPr indent="-304800" lvl="3" marL="1828800" rtl="0" algn="l">
              <a:lnSpc>
                <a:spcPct val="115000"/>
              </a:lnSpc>
              <a:spcBef>
                <a:spcPts val="0"/>
              </a:spcBef>
              <a:spcAft>
                <a:spcPts val="0"/>
              </a:spcAft>
              <a:buClr>
                <a:srgbClr val="FFFFFF"/>
              </a:buClr>
              <a:buSzPts val="1200"/>
              <a:buChar char="●"/>
              <a:defRPr sz="1200">
                <a:solidFill>
                  <a:srgbClr val="FFFFFF"/>
                </a:solidFill>
              </a:defRPr>
            </a:lvl4pPr>
            <a:lvl5pPr indent="-304800" lvl="4" marL="2286000" rtl="0" algn="l">
              <a:lnSpc>
                <a:spcPct val="115000"/>
              </a:lnSpc>
              <a:spcBef>
                <a:spcPts val="0"/>
              </a:spcBef>
              <a:spcAft>
                <a:spcPts val="0"/>
              </a:spcAft>
              <a:buClr>
                <a:srgbClr val="FFFFFF"/>
              </a:buClr>
              <a:buSzPts val="1200"/>
              <a:buChar char="○"/>
              <a:defRPr sz="1200">
                <a:solidFill>
                  <a:srgbClr val="FFFFFF"/>
                </a:solidFill>
              </a:defRPr>
            </a:lvl5pPr>
            <a:lvl6pPr indent="-304800" lvl="5" marL="2743200" rtl="0" algn="l">
              <a:lnSpc>
                <a:spcPct val="115000"/>
              </a:lnSpc>
              <a:spcBef>
                <a:spcPts val="0"/>
              </a:spcBef>
              <a:spcAft>
                <a:spcPts val="0"/>
              </a:spcAft>
              <a:buClr>
                <a:srgbClr val="FFFFFF"/>
              </a:buClr>
              <a:buSzPts val="1200"/>
              <a:buChar char="■"/>
              <a:defRPr sz="1200">
                <a:solidFill>
                  <a:srgbClr val="FFFFFF"/>
                </a:solidFill>
              </a:defRPr>
            </a:lvl6pPr>
            <a:lvl7pPr indent="-304800" lvl="6" marL="3200400" rtl="0" algn="l">
              <a:lnSpc>
                <a:spcPct val="115000"/>
              </a:lnSpc>
              <a:spcBef>
                <a:spcPts val="0"/>
              </a:spcBef>
              <a:spcAft>
                <a:spcPts val="0"/>
              </a:spcAft>
              <a:buClr>
                <a:srgbClr val="FFFFFF"/>
              </a:buClr>
              <a:buSzPts val="1200"/>
              <a:buChar char="●"/>
              <a:defRPr sz="1200">
                <a:solidFill>
                  <a:srgbClr val="FFFFFF"/>
                </a:solidFill>
              </a:defRPr>
            </a:lvl7pPr>
            <a:lvl8pPr indent="-304800" lvl="7" marL="3657600" rtl="0" algn="l">
              <a:lnSpc>
                <a:spcPct val="115000"/>
              </a:lnSpc>
              <a:spcBef>
                <a:spcPts val="0"/>
              </a:spcBef>
              <a:spcAft>
                <a:spcPts val="0"/>
              </a:spcAft>
              <a:buClr>
                <a:srgbClr val="FFFFFF"/>
              </a:buClr>
              <a:buSzPts val="1200"/>
              <a:buChar char="○"/>
              <a:defRPr sz="1200">
                <a:solidFill>
                  <a:srgbClr val="FFFFFF"/>
                </a:solidFill>
              </a:defRPr>
            </a:lvl8pPr>
            <a:lvl9pPr indent="-304800" lvl="8" marL="4114800" rtl="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67" name="Google Shape;67;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8"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388425" y="636500"/>
            <a:ext cx="2789700" cy="579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74" name="Google Shape;74;p15"/>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8">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0" y="63"/>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577075"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1264808"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0" y="0"/>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332325" y="1096874"/>
            <a:ext cx="4339200" cy="2949900"/>
          </a:xfrm>
          <a:prstGeom prst="rect">
            <a:avLst/>
          </a:prstGeom>
          <a:noFill/>
        </p:spPr>
        <p:txBody>
          <a:bodyPr anchorCtr="0" anchor="ctr" bIns="91425" lIns="91425" spcFirstLastPara="1" rIns="91425" wrap="square" tIns="91425">
            <a:normAutofit/>
          </a:bodyPr>
          <a:lstStyle>
            <a:lvl1pPr lvl="0" rtl="0" algn="l">
              <a:lnSpc>
                <a:spcPct val="100000"/>
              </a:lnSpc>
              <a:spcBef>
                <a:spcPts val="0"/>
              </a:spcBef>
              <a:spcAft>
                <a:spcPts val="0"/>
              </a:spcAft>
              <a:buNone/>
              <a:defRPr b="1" sz="3600">
                <a:solidFill>
                  <a:schemeClr val="lt1"/>
                </a:solidFill>
              </a:defRPr>
            </a:lvl1pPr>
            <a:lvl2pPr lvl="1" rtl="0" algn="l">
              <a:lnSpc>
                <a:spcPct val="100000"/>
              </a:lnSpc>
              <a:spcBef>
                <a:spcPts val="0"/>
              </a:spcBef>
              <a:spcAft>
                <a:spcPts val="0"/>
              </a:spcAft>
              <a:buNone/>
              <a:defRPr b="1" sz="3600">
                <a:solidFill>
                  <a:schemeClr val="lt1"/>
                </a:solidFill>
              </a:defRPr>
            </a:lvl2pPr>
            <a:lvl3pPr lvl="2" rtl="0" algn="l">
              <a:lnSpc>
                <a:spcPct val="100000"/>
              </a:lnSpc>
              <a:spcBef>
                <a:spcPts val="0"/>
              </a:spcBef>
              <a:spcAft>
                <a:spcPts val="0"/>
              </a:spcAft>
              <a:buNone/>
              <a:defRPr b="1" sz="3600">
                <a:solidFill>
                  <a:schemeClr val="lt1"/>
                </a:solidFill>
              </a:defRPr>
            </a:lvl3pPr>
            <a:lvl4pPr lvl="3" rtl="0" algn="l">
              <a:lnSpc>
                <a:spcPct val="100000"/>
              </a:lnSpc>
              <a:spcBef>
                <a:spcPts val="0"/>
              </a:spcBef>
              <a:spcAft>
                <a:spcPts val="0"/>
              </a:spcAft>
              <a:buNone/>
              <a:defRPr b="1" sz="3600">
                <a:solidFill>
                  <a:schemeClr val="lt1"/>
                </a:solidFill>
              </a:defRPr>
            </a:lvl4pPr>
            <a:lvl5pPr lvl="4" rtl="0" algn="l">
              <a:lnSpc>
                <a:spcPct val="100000"/>
              </a:lnSpc>
              <a:spcBef>
                <a:spcPts val="0"/>
              </a:spcBef>
              <a:spcAft>
                <a:spcPts val="0"/>
              </a:spcAft>
              <a:buNone/>
              <a:defRPr b="1" sz="3600">
                <a:solidFill>
                  <a:schemeClr val="lt1"/>
                </a:solidFill>
              </a:defRPr>
            </a:lvl5pPr>
            <a:lvl6pPr lvl="5" rtl="0" algn="l">
              <a:lnSpc>
                <a:spcPct val="100000"/>
              </a:lnSpc>
              <a:spcBef>
                <a:spcPts val="0"/>
              </a:spcBef>
              <a:spcAft>
                <a:spcPts val="0"/>
              </a:spcAft>
              <a:buNone/>
              <a:defRPr b="1" sz="3600">
                <a:solidFill>
                  <a:schemeClr val="lt1"/>
                </a:solidFill>
              </a:defRPr>
            </a:lvl6pPr>
            <a:lvl7pPr lvl="6" rtl="0" algn="l">
              <a:lnSpc>
                <a:spcPct val="100000"/>
              </a:lnSpc>
              <a:spcBef>
                <a:spcPts val="0"/>
              </a:spcBef>
              <a:spcAft>
                <a:spcPts val="0"/>
              </a:spcAft>
              <a:buNone/>
              <a:defRPr b="1" sz="3600">
                <a:solidFill>
                  <a:schemeClr val="lt1"/>
                </a:solidFill>
              </a:defRPr>
            </a:lvl7pPr>
            <a:lvl8pPr lvl="7" rtl="0" algn="l">
              <a:lnSpc>
                <a:spcPct val="100000"/>
              </a:lnSpc>
              <a:spcBef>
                <a:spcPts val="0"/>
              </a:spcBef>
              <a:spcAft>
                <a:spcPts val="0"/>
              </a:spcAft>
              <a:buNone/>
              <a:defRPr b="1" sz="3600">
                <a:solidFill>
                  <a:schemeClr val="lt1"/>
                </a:solidFill>
              </a:defRPr>
            </a:lvl8pPr>
            <a:lvl9pPr lvl="8" rtl="0" algn="l">
              <a:lnSpc>
                <a:spcPct val="100000"/>
              </a:lnSpc>
              <a:spcBef>
                <a:spcPts val="0"/>
              </a:spcBef>
              <a:spcAft>
                <a:spcPts val="0"/>
              </a:spcAft>
              <a:buNone/>
              <a:defRPr b="1" sz="3600">
                <a:solidFill>
                  <a:schemeClr val="lt1"/>
                </a:solidFill>
              </a:defRPr>
            </a:lvl9pPr>
          </a:lstStyle>
          <a:p/>
        </p:txBody>
      </p:sp>
      <p:sp>
        <p:nvSpPr>
          <p:cNvPr id="86" name="Google Shape;8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5">
    <p:bg>
      <p:bgPr>
        <a:solidFill>
          <a:srgbClr val="FFFFFF"/>
        </a:solidFill>
      </p:bgPr>
    </p:bg>
    <p:spTree>
      <p:nvGrpSpPr>
        <p:cNvPr id="87" name="Shape 87"/>
        <p:cNvGrpSpPr/>
        <p:nvPr/>
      </p:nvGrpSpPr>
      <p:grpSpPr>
        <a:xfrm>
          <a:off x="0" y="0"/>
          <a:ext cx="0" cy="0"/>
          <a:chOff x="0" y="0"/>
          <a:chExt cx="0" cy="0"/>
        </a:xfrm>
      </p:grpSpPr>
      <p:sp>
        <p:nvSpPr>
          <p:cNvPr id="88" name="Google Shape;88;p17"/>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7"/>
          <p:cNvGrpSpPr/>
          <p:nvPr/>
        </p:nvGrpSpPr>
        <p:grpSpPr>
          <a:xfrm>
            <a:off x="2" y="4713898"/>
            <a:ext cx="3047923" cy="429600"/>
            <a:chOff x="-73" y="4713898"/>
            <a:chExt cx="3047923" cy="429600"/>
          </a:xfrm>
        </p:grpSpPr>
        <p:sp>
          <p:nvSpPr>
            <p:cNvPr id="91" name="Google Shape;91;p17"/>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txBox="1"/>
          <p:nvPr>
            <p:ph type="title"/>
          </p:nvPr>
        </p:nvSpPr>
        <p:spPr>
          <a:xfrm>
            <a:off x="185350" y="679625"/>
            <a:ext cx="2683200" cy="10425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2400">
                <a:solidFill>
                  <a:srgbClr val="212121"/>
                </a:solidFill>
              </a:defRPr>
            </a:lvl1pPr>
            <a:lvl2pPr lvl="1" rtl="0" algn="l">
              <a:lnSpc>
                <a:spcPct val="100000"/>
              </a:lnSpc>
              <a:spcBef>
                <a:spcPts val="0"/>
              </a:spcBef>
              <a:spcAft>
                <a:spcPts val="0"/>
              </a:spcAft>
              <a:buNone/>
              <a:defRPr b="1" sz="2400">
                <a:solidFill>
                  <a:srgbClr val="212121"/>
                </a:solidFill>
              </a:defRPr>
            </a:lvl2pPr>
            <a:lvl3pPr lvl="2" rtl="0" algn="l">
              <a:lnSpc>
                <a:spcPct val="100000"/>
              </a:lnSpc>
              <a:spcBef>
                <a:spcPts val="0"/>
              </a:spcBef>
              <a:spcAft>
                <a:spcPts val="0"/>
              </a:spcAft>
              <a:buNone/>
              <a:defRPr b="1" sz="2400">
                <a:solidFill>
                  <a:srgbClr val="212121"/>
                </a:solidFill>
              </a:defRPr>
            </a:lvl3pPr>
            <a:lvl4pPr lvl="3" rtl="0" algn="l">
              <a:lnSpc>
                <a:spcPct val="100000"/>
              </a:lnSpc>
              <a:spcBef>
                <a:spcPts val="0"/>
              </a:spcBef>
              <a:spcAft>
                <a:spcPts val="0"/>
              </a:spcAft>
              <a:buNone/>
              <a:defRPr b="1" sz="2400">
                <a:solidFill>
                  <a:srgbClr val="212121"/>
                </a:solidFill>
              </a:defRPr>
            </a:lvl4pPr>
            <a:lvl5pPr lvl="4" rtl="0" algn="l">
              <a:lnSpc>
                <a:spcPct val="100000"/>
              </a:lnSpc>
              <a:spcBef>
                <a:spcPts val="0"/>
              </a:spcBef>
              <a:spcAft>
                <a:spcPts val="0"/>
              </a:spcAft>
              <a:buNone/>
              <a:defRPr b="1" sz="2400">
                <a:solidFill>
                  <a:srgbClr val="212121"/>
                </a:solidFill>
              </a:defRPr>
            </a:lvl5pPr>
            <a:lvl6pPr lvl="5" rtl="0" algn="l">
              <a:lnSpc>
                <a:spcPct val="100000"/>
              </a:lnSpc>
              <a:spcBef>
                <a:spcPts val="0"/>
              </a:spcBef>
              <a:spcAft>
                <a:spcPts val="0"/>
              </a:spcAft>
              <a:buNone/>
              <a:defRPr b="1" sz="2400">
                <a:solidFill>
                  <a:srgbClr val="212121"/>
                </a:solidFill>
              </a:defRPr>
            </a:lvl6pPr>
            <a:lvl7pPr lvl="6" rtl="0" algn="l">
              <a:lnSpc>
                <a:spcPct val="100000"/>
              </a:lnSpc>
              <a:spcBef>
                <a:spcPts val="0"/>
              </a:spcBef>
              <a:spcAft>
                <a:spcPts val="0"/>
              </a:spcAft>
              <a:buNone/>
              <a:defRPr b="1" sz="2400">
                <a:solidFill>
                  <a:srgbClr val="212121"/>
                </a:solidFill>
              </a:defRPr>
            </a:lvl7pPr>
            <a:lvl8pPr lvl="7" rtl="0" algn="l">
              <a:lnSpc>
                <a:spcPct val="100000"/>
              </a:lnSpc>
              <a:spcBef>
                <a:spcPts val="0"/>
              </a:spcBef>
              <a:spcAft>
                <a:spcPts val="0"/>
              </a:spcAft>
              <a:buNone/>
              <a:defRPr b="1" sz="2400">
                <a:solidFill>
                  <a:srgbClr val="212121"/>
                </a:solidFill>
              </a:defRPr>
            </a:lvl8pPr>
            <a:lvl9pPr lvl="8" rtl="0" algn="l">
              <a:lnSpc>
                <a:spcPct val="100000"/>
              </a:lnSpc>
              <a:spcBef>
                <a:spcPts val="0"/>
              </a:spcBef>
              <a:spcAft>
                <a:spcPts val="0"/>
              </a:spcAft>
              <a:buNone/>
              <a:defRPr b="1" sz="2400">
                <a:solidFill>
                  <a:srgbClr val="212121"/>
                </a:solidFill>
              </a:defRPr>
            </a:lvl9pPr>
          </a:lstStyle>
          <a:p/>
        </p:txBody>
      </p:sp>
      <p:sp>
        <p:nvSpPr>
          <p:cNvPr id="96" name="Google Shape;96;p17"/>
          <p:cNvSpPr txBox="1"/>
          <p:nvPr>
            <p:ph idx="1" type="body"/>
          </p:nvPr>
        </p:nvSpPr>
        <p:spPr>
          <a:xfrm>
            <a:off x="185350" y="1798300"/>
            <a:ext cx="2683200" cy="25401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616161"/>
              </a:buClr>
              <a:buSzPts val="1600"/>
              <a:buChar char="●"/>
              <a:defRPr sz="1600">
                <a:solidFill>
                  <a:srgbClr val="616161"/>
                </a:solidFill>
              </a:defRPr>
            </a:lvl1pPr>
            <a:lvl2pPr indent="-317500" lvl="1" marL="914400" rtl="0" algn="l">
              <a:lnSpc>
                <a:spcPct val="115000"/>
              </a:lnSpc>
              <a:spcBef>
                <a:spcPts val="0"/>
              </a:spcBef>
              <a:spcAft>
                <a:spcPts val="0"/>
              </a:spcAft>
              <a:buClr>
                <a:srgbClr val="616161"/>
              </a:buClr>
              <a:buSzPts val="1400"/>
              <a:buChar char="○"/>
              <a:defRPr sz="1400">
                <a:solidFill>
                  <a:srgbClr val="616161"/>
                </a:solidFill>
              </a:defRPr>
            </a:lvl2pPr>
            <a:lvl3pPr indent="-317500" lvl="2" marL="1371600" rtl="0" algn="l">
              <a:lnSpc>
                <a:spcPct val="115000"/>
              </a:lnSpc>
              <a:spcBef>
                <a:spcPts val="0"/>
              </a:spcBef>
              <a:spcAft>
                <a:spcPts val="0"/>
              </a:spcAft>
              <a:buClr>
                <a:srgbClr val="616161"/>
              </a:buClr>
              <a:buSzPts val="1400"/>
              <a:buChar char="■"/>
              <a:defRPr sz="1400">
                <a:solidFill>
                  <a:srgbClr val="616161"/>
                </a:solidFill>
              </a:defRPr>
            </a:lvl3pPr>
            <a:lvl4pPr indent="-317500" lvl="3" marL="1828800" rtl="0" algn="l">
              <a:lnSpc>
                <a:spcPct val="115000"/>
              </a:lnSpc>
              <a:spcBef>
                <a:spcPts val="0"/>
              </a:spcBef>
              <a:spcAft>
                <a:spcPts val="0"/>
              </a:spcAft>
              <a:buClr>
                <a:srgbClr val="616161"/>
              </a:buClr>
              <a:buSzPts val="1400"/>
              <a:buChar char="●"/>
              <a:defRPr sz="1400">
                <a:solidFill>
                  <a:srgbClr val="616161"/>
                </a:solidFill>
              </a:defRPr>
            </a:lvl4pPr>
            <a:lvl5pPr indent="-317500" lvl="4" marL="2286000" rtl="0" algn="l">
              <a:lnSpc>
                <a:spcPct val="115000"/>
              </a:lnSpc>
              <a:spcBef>
                <a:spcPts val="0"/>
              </a:spcBef>
              <a:spcAft>
                <a:spcPts val="0"/>
              </a:spcAft>
              <a:buClr>
                <a:srgbClr val="616161"/>
              </a:buClr>
              <a:buSzPts val="1400"/>
              <a:buChar char="○"/>
              <a:defRPr sz="1400">
                <a:solidFill>
                  <a:srgbClr val="616161"/>
                </a:solidFill>
              </a:defRPr>
            </a:lvl5pPr>
            <a:lvl6pPr indent="-317500" lvl="5" marL="2743200" rtl="0" algn="l">
              <a:lnSpc>
                <a:spcPct val="115000"/>
              </a:lnSpc>
              <a:spcBef>
                <a:spcPts val="0"/>
              </a:spcBef>
              <a:spcAft>
                <a:spcPts val="0"/>
              </a:spcAft>
              <a:buClr>
                <a:srgbClr val="616161"/>
              </a:buClr>
              <a:buSzPts val="1400"/>
              <a:buChar char="■"/>
              <a:defRPr sz="1400">
                <a:solidFill>
                  <a:srgbClr val="616161"/>
                </a:solidFill>
              </a:defRPr>
            </a:lvl6pPr>
            <a:lvl7pPr indent="-317500" lvl="6" marL="3200400" rtl="0" algn="l">
              <a:lnSpc>
                <a:spcPct val="115000"/>
              </a:lnSpc>
              <a:spcBef>
                <a:spcPts val="0"/>
              </a:spcBef>
              <a:spcAft>
                <a:spcPts val="0"/>
              </a:spcAft>
              <a:buClr>
                <a:srgbClr val="616161"/>
              </a:buClr>
              <a:buSzPts val="1400"/>
              <a:buChar char="●"/>
              <a:defRPr sz="1400">
                <a:solidFill>
                  <a:srgbClr val="616161"/>
                </a:solidFill>
              </a:defRPr>
            </a:lvl7pPr>
            <a:lvl8pPr indent="-317500" lvl="7" marL="3657600" rtl="0" algn="l">
              <a:lnSpc>
                <a:spcPct val="115000"/>
              </a:lnSpc>
              <a:spcBef>
                <a:spcPts val="0"/>
              </a:spcBef>
              <a:spcAft>
                <a:spcPts val="0"/>
              </a:spcAft>
              <a:buClr>
                <a:srgbClr val="616161"/>
              </a:buClr>
              <a:buSzPts val="1400"/>
              <a:buChar char="○"/>
              <a:defRPr sz="1400">
                <a:solidFill>
                  <a:srgbClr val="616161"/>
                </a:solidFill>
              </a:defRPr>
            </a:lvl8pPr>
            <a:lvl9pPr indent="-317500" lvl="8" marL="4114800" rtl="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97" name="Google Shape;97;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9">
    <p:bg>
      <p:bgPr>
        <a:solidFill>
          <a:srgbClr val="FFFFFF"/>
        </a:solidFill>
      </p:bgPr>
    </p:bg>
    <p:spTree>
      <p:nvGrpSpPr>
        <p:cNvPr id="98" name="Shape 98"/>
        <p:cNvGrpSpPr/>
        <p:nvPr/>
      </p:nvGrpSpPr>
      <p:grpSpPr>
        <a:xfrm>
          <a:off x="0" y="0"/>
          <a:ext cx="0" cy="0"/>
          <a:chOff x="0" y="0"/>
          <a:chExt cx="0" cy="0"/>
        </a:xfrm>
      </p:grpSpPr>
      <p:sp>
        <p:nvSpPr>
          <p:cNvPr id="99" name="Google Shape;99;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type="title"/>
          </p:nvPr>
        </p:nvSpPr>
        <p:spPr>
          <a:xfrm>
            <a:off x="349300" y="334525"/>
            <a:ext cx="7407000" cy="663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200"/>
              <a:buNone/>
              <a:defRPr b="1" sz="3200">
                <a:solidFill>
                  <a:schemeClr val="dk1"/>
                </a:solidFill>
              </a:defRPr>
            </a:lvl1pPr>
            <a:lvl2pPr lvl="1" rtl="0" algn="l">
              <a:lnSpc>
                <a:spcPct val="100000"/>
              </a:lnSpc>
              <a:spcBef>
                <a:spcPts val="0"/>
              </a:spcBef>
              <a:spcAft>
                <a:spcPts val="0"/>
              </a:spcAft>
              <a:buClr>
                <a:schemeClr val="dk1"/>
              </a:buClr>
              <a:buSzPts val="3200"/>
              <a:buNone/>
              <a:defRPr b="1" sz="3200">
                <a:solidFill>
                  <a:schemeClr val="dk1"/>
                </a:solidFill>
              </a:defRPr>
            </a:lvl2pPr>
            <a:lvl3pPr lvl="2" rtl="0" algn="l">
              <a:lnSpc>
                <a:spcPct val="100000"/>
              </a:lnSpc>
              <a:spcBef>
                <a:spcPts val="0"/>
              </a:spcBef>
              <a:spcAft>
                <a:spcPts val="0"/>
              </a:spcAft>
              <a:buClr>
                <a:schemeClr val="dk1"/>
              </a:buClr>
              <a:buSzPts val="3200"/>
              <a:buNone/>
              <a:defRPr b="1" sz="3200">
                <a:solidFill>
                  <a:schemeClr val="dk1"/>
                </a:solidFill>
              </a:defRPr>
            </a:lvl3pPr>
            <a:lvl4pPr lvl="3" rtl="0" algn="l">
              <a:lnSpc>
                <a:spcPct val="100000"/>
              </a:lnSpc>
              <a:spcBef>
                <a:spcPts val="0"/>
              </a:spcBef>
              <a:spcAft>
                <a:spcPts val="0"/>
              </a:spcAft>
              <a:buClr>
                <a:schemeClr val="dk1"/>
              </a:buClr>
              <a:buSzPts val="3200"/>
              <a:buNone/>
              <a:defRPr b="1" sz="3200">
                <a:solidFill>
                  <a:schemeClr val="dk1"/>
                </a:solidFill>
              </a:defRPr>
            </a:lvl4pPr>
            <a:lvl5pPr lvl="4" rtl="0" algn="l">
              <a:lnSpc>
                <a:spcPct val="100000"/>
              </a:lnSpc>
              <a:spcBef>
                <a:spcPts val="0"/>
              </a:spcBef>
              <a:spcAft>
                <a:spcPts val="0"/>
              </a:spcAft>
              <a:buClr>
                <a:schemeClr val="dk1"/>
              </a:buClr>
              <a:buSzPts val="3200"/>
              <a:buNone/>
              <a:defRPr b="1" sz="3200">
                <a:solidFill>
                  <a:schemeClr val="dk1"/>
                </a:solidFill>
              </a:defRPr>
            </a:lvl5pPr>
            <a:lvl6pPr lvl="5" rtl="0" algn="l">
              <a:lnSpc>
                <a:spcPct val="100000"/>
              </a:lnSpc>
              <a:spcBef>
                <a:spcPts val="0"/>
              </a:spcBef>
              <a:spcAft>
                <a:spcPts val="0"/>
              </a:spcAft>
              <a:buClr>
                <a:schemeClr val="dk1"/>
              </a:buClr>
              <a:buSzPts val="3200"/>
              <a:buNone/>
              <a:defRPr b="1" sz="3200">
                <a:solidFill>
                  <a:schemeClr val="dk1"/>
                </a:solidFill>
              </a:defRPr>
            </a:lvl6pPr>
            <a:lvl7pPr lvl="6" rtl="0" algn="l">
              <a:lnSpc>
                <a:spcPct val="100000"/>
              </a:lnSpc>
              <a:spcBef>
                <a:spcPts val="0"/>
              </a:spcBef>
              <a:spcAft>
                <a:spcPts val="0"/>
              </a:spcAft>
              <a:buClr>
                <a:schemeClr val="dk1"/>
              </a:buClr>
              <a:buSzPts val="3200"/>
              <a:buNone/>
              <a:defRPr b="1" sz="3200">
                <a:solidFill>
                  <a:schemeClr val="dk1"/>
                </a:solidFill>
              </a:defRPr>
            </a:lvl7pPr>
            <a:lvl8pPr lvl="7" rtl="0" algn="l">
              <a:lnSpc>
                <a:spcPct val="100000"/>
              </a:lnSpc>
              <a:spcBef>
                <a:spcPts val="0"/>
              </a:spcBef>
              <a:spcAft>
                <a:spcPts val="0"/>
              </a:spcAft>
              <a:buClr>
                <a:schemeClr val="dk1"/>
              </a:buClr>
              <a:buSzPts val="3200"/>
              <a:buNone/>
              <a:defRPr b="1" sz="3200">
                <a:solidFill>
                  <a:schemeClr val="dk1"/>
                </a:solidFill>
              </a:defRPr>
            </a:lvl8pPr>
            <a:lvl9pPr lvl="8" rtl="0" algn="l">
              <a:lnSpc>
                <a:spcPct val="100000"/>
              </a:lnSpc>
              <a:spcBef>
                <a:spcPts val="0"/>
              </a:spcBef>
              <a:spcAft>
                <a:spcPts val="0"/>
              </a:spcAft>
              <a:buClr>
                <a:schemeClr val="dk1"/>
              </a:buClr>
              <a:buSzPts val="3200"/>
              <a:buNone/>
              <a:defRPr b="1" sz="3200">
                <a:solidFill>
                  <a:schemeClr val="dk1"/>
                </a:solidFill>
              </a:defRPr>
            </a:lvl9pPr>
          </a:lstStyle>
          <a:p/>
        </p:txBody>
      </p:sp>
      <p:sp>
        <p:nvSpPr>
          <p:cNvPr id="102" name="Google Shape;102;p18"/>
          <p:cNvSpPr txBox="1"/>
          <p:nvPr>
            <p:ph idx="1" type="body"/>
          </p:nvPr>
        </p:nvSpPr>
        <p:spPr>
          <a:xfrm>
            <a:off x="349300" y="1147425"/>
            <a:ext cx="7407000" cy="31725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03" name="Google Shape;103;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3">
    <p:bg>
      <p:bgPr>
        <a:solidFill>
          <a:srgbClr val="FFFFFF"/>
        </a:solidFill>
      </p:bgPr>
    </p:bg>
    <p:spTree>
      <p:nvGrpSpPr>
        <p:cNvPr id="104" name="Shape 104"/>
        <p:cNvGrpSpPr/>
        <p:nvPr/>
      </p:nvGrpSpPr>
      <p:grpSpPr>
        <a:xfrm>
          <a:off x="0" y="0"/>
          <a:ext cx="0" cy="0"/>
          <a:chOff x="0" y="0"/>
          <a:chExt cx="0" cy="0"/>
        </a:xfrm>
      </p:grpSpPr>
      <p:sp>
        <p:nvSpPr>
          <p:cNvPr id="105" name="Google Shape;105;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2140800" y="3781876"/>
            <a:ext cx="4862400" cy="124200"/>
          </a:xfrm>
          <a:prstGeom prst="rect">
            <a:avLst/>
          </a:pr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2140800" y="1237413"/>
            <a:ext cx="4862400" cy="124200"/>
          </a:xfrm>
          <a:prstGeom prst="rect">
            <a:avLst/>
          </a:prstGeom>
          <a:solidFill>
            <a:srgbClr val="4242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type="title"/>
          </p:nvPr>
        </p:nvSpPr>
        <p:spPr>
          <a:xfrm>
            <a:off x="2140800" y="1630500"/>
            <a:ext cx="4862400" cy="18825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0D47A1"/>
              </a:buClr>
              <a:buSzPts val="4000"/>
              <a:buNone/>
              <a:defRPr b="1" sz="4000">
                <a:solidFill>
                  <a:srgbClr val="424242"/>
                </a:solidFill>
              </a:defRPr>
            </a:lvl1pPr>
            <a:lvl2pPr lvl="1" rtl="0" algn="ctr">
              <a:lnSpc>
                <a:spcPct val="100000"/>
              </a:lnSpc>
              <a:spcBef>
                <a:spcPts val="0"/>
              </a:spcBef>
              <a:spcAft>
                <a:spcPts val="0"/>
              </a:spcAft>
              <a:buClr>
                <a:srgbClr val="0D47A1"/>
              </a:buClr>
              <a:buSzPts val="4000"/>
              <a:buNone/>
              <a:defRPr b="1" sz="4000">
                <a:solidFill>
                  <a:srgbClr val="424242"/>
                </a:solidFill>
              </a:defRPr>
            </a:lvl2pPr>
            <a:lvl3pPr lvl="2" rtl="0" algn="ctr">
              <a:lnSpc>
                <a:spcPct val="100000"/>
              </a:lnSpc>
              <a:spcBef>
                <a:spcPts val="0"/>
              </a:spcBef>
              <a:spcAft>
                <a:spcPts val="0"/>
              </a:spcAft>
              <a:buClr>
                <a:srgbClr val="0D47A1"/>
              </a:buClr>
              <a:buSzPts val="4000"/>
              <a:buNone/>
              <a:defRPr b="1" sz="4000">
                <a:solidFill>
                  <a:srgbClr val="424242"/>
                </a:solidFill>
              </a:defRPr>
            </a:lvl3pPr>
            <a:lvl4pPr lvl="3" rtl="0" algn="ctr">
              <a:lnSpc>
                <a:spcPct val="100000"/>
              </a:lnSpc>
              <a:spcBef>
                <a:spcPts val="0"/>
              </a:spcBef>
              <a:spcAft>
                <a:spcPts val="0"/>
              </a:spcAft>
              <a:buClr>
                <a:srgbClr val="0D47A1"/>
              </a:buClr>
              <a:buSzPts val="4000"/>
              <a:buNone/>
              <a:defRPr b="1" sz="4000">
                <a:solidFill>
                  <a:srgbClr val="424242"/>
                </a:solidFill>
              </a:defRPr>
            </a:lvl4pPr>
            <a:lvl5pPr lvl="4" rtl="0" algn="ctr">
              <a:lnSpc>
                <a:spcPct val="100000"/>
              </a:lnSpc>
              <a:spcBef>
                <a:spcPts val="0"/>
              </a:spcBef>
              <a:spcAft>
                <a:spcPts val="0"/>
              </a:spcAft>
              <a:buClr>
                <a:srgbClr val="0D47A1"/>
              </a:buClr>
              <a:buSzPts val="4000"/>
              <a:buNone/>
              <a:defRPr b="1" sz="4000">
                <a:solidFill>
                  <a:srgbClr val="424242"/>
                </a:solidFill>
              </a:defRPr>
            </a:lvl5pPr>
            <a:lvl6pPr lvl="5" rtl="0" algn="ctr">
              <a:lnSpc>
                <a:spcPct val="100000"/>
              </a:lnSpc>
              <a:spcBef>
                <a:spcPts val="0"/>
              </a:spcBef>
              <a:spcAft>
                <a:spcPts val="0"/>
              </a:spcAft>
              <a:buClr>
                <a:srgbClr val="0D47A1"/>
              </a:buClr>
              <a:buSzPts val="4000"/>
              <a:buNone/>
              <a:defRPr b="1" sz="4000">
                <a:solidFill>
                  <a:srgbClr val="424242"/>
                </a:solidFill>
              </a:defRPr>
            </a:lvl6pPr>
            <a:lvl7pPr lvl="6" rtl="0" algn="ctr">
              <a:lnSpc>
                <a:spcPct val="100000"/>
              </a:lnSpc>
              <a:spcBef>
                <a:spcPts val="0"/>
              </a:spcBef>
              <a:spcAft>
                <a:spcPts val="0"/>
              </a:spcAft>
              <a:buClr>
                <a:srgbClr val="0D47A1"/>
              </a:buClr>
              <a:buSzPts val="4000"/>
              <a:buNone/>
              <a:defRPr b="1" sz="4000">
                <a:solidFill>
                  <a:srgbClr val="424242"/>
                </a:solidFill>
              </a:defRPr>
            </a:lvl7pPr>
            <a:lvl8pPr lvl="7" rtl="0" algn="ctr">
              <a:lnSpc>
                <a:spcPct val="100000"/>
              </a:lnSpc>
              <a:spcBef>
                <a:spcPts val="0"/>
              </a:spcBef>
              <a:spcAft>
                <a:spcPts val="0"/>
              </a:spcAft>
              <a:buClr>
                <a:srgbClr val="0D47A1"/>
              </a:buClr>
              <a:buSzPts val="4000"/>
              <a:buNone/>
              <a:defRPr b="1" sz="4000">
                <a:solidFill>
                  <a:srgbClr val="424242"/>
                </a:solidFill>
              </a:defRPr>
            </a:lvl8pPr>
            <a:lvl9pPr lvl="8" rtl="0" algn="ctr">
              <a:lnSpc>
                <a:spcPct val="100000"/>
              </a:lnSpc>
              <a:spcBef>
                <a:spcPts val="0"/>
              </a:spcBef>
              <a:spcAft>
                <a:spcPts val="0"/>
              </a:spcAft>
              <a:buClr>
                <a:srgbClr val="0D47A1"/>
              </a:buClr>
              <a:buSzPts val="4000"/>
              <a:buNone/>
              <a:defRPr b="1" sz="4000">
                <a:solidFill>
                  <a:srgbClr val="424242"/>
                </a:solidFill>
              </a:defRPr>
            </a:lvl9pPr>
          </a:lstStyle>
          <a:p/>
        </p:txBody>
      </p:sp>
      <p:sp>
        <p:nvSpPr>
          <p:cNvPr id="109" name="Google Shape;109;p19"/>
          <p:cNvSpPr txBox="1"/>
          <p:nvPr>
            <p:ph idx="12" type="sldNum"/>
          </p:nvPr>
        </p:nvSpPr>
        <p:spPr>
          <a:xfrm>
            <a:off x="8497999" y="4688759"/>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24242"/>
                </a:solidFill>
              </a:defRPr>
            </a:lvl1pPr>
            <a:lvl2pPr lvl="1" rtl="0" algn="r">
              <a:lnSpc>
                <a:spcPct val="100000"/>
              </a:lnSpc>
              <a:spcAft>
                <a:spcPts val="0"/>
              </a:spcAft>
              <a:buNone/>
              <a:defRPr sz="1000">
                <a:solidFill>
                  <a:srgbClr val="424242"/>
                </a:solidFill>
              </a:defRPr>
            </a:lvl2pPr>
            <a:lvl3pPr lvl="2" rtl="0" algn="r">
              <a:lnSpc>
                <a:spcPct val="100000"/>
              </a:lnSpc>
              <a:spcAft>
                <a:spcPts val="0"/>
              </a:spcAft>
              <a:buNone/>
              <a:defRPr sz="1000">
                <a:solidFill>
                  <a:srgbClr val="424242"/>
                </a:solidFill>
              </a:defRPr>
            </a:lvl3pPr>
            <a:lvl4pPr lvl="3" rtl="0" algn="r">
              <a:lnSpc>
                <a:spcPct val="100000"/>
              </a:lnSpc>
              <a:spcAft>
                <a:spcPts val="0"/>
              </a:spcAft>
              <a:buNone/>
              <a:defRPr sz="1000">
                <a:solidFill>
                  <a:srgbClr val="424242"/>
                </a:solidFill>
              </a:defRPr>
            </a:lvl4pPr>
            <a:lvl5pPr lvl="4" rtl="0" algn="r">
              <a:lnSpc>
                <a:spcPct val="100000"/>
              </a:lnSpc>
              <a:spcAft>
                <a:spcPts val="0"/>
              </a:spcAft>
              <a:buNone/>
              <a:defRPr sz="1000">
                <a:solidFill>
                  <a:srgbClr val="424242"/>
                </a:solidFill>
              </a:defRPr>
            </a:lvl5pPr>
            <a:lvl6pPr lvl="5" rtl="0" algn="r">
              <a:lnSpc>
                <a:spcPct val="100000"/>
              </a:lnSpc>
              <a:spcAft>
                <a:spcPts val="0"/>
              </a:spcAft>
              <a:buNone/>
              <a:defRPr sz="1000">
                <a:solidFill>
                  <a:srgbClr val="424242"/>
                </a:solidFill>
              </a:defRPr>
            </a:lvl6pPr>
            <a:lvl7pPr lvl="6" rtl="0" algn="r">
              <a:lnSpc>
                <a:spcPct val="100000"/>
              </a:lnSpc>
              <a:spcAft>
                <a:spcPts val="0"/>
              </a:spcAft>
              <a:buNone/>
              <a:defRPr sz="1000">
                <a:solidFill>
                  <a:srgbClr val="424242"/>
                </a:solidFill>
              </a:defRPr>
            </a:lvl7pPr>
            <a:lvl8pPr lvl="7" rtl="0" algn="r">
              <a:lnSpc>
                <a:spcPct val="100000"/>
              </a:lnSpc>
              <a:spcAft>
                <a:spcPts val="0"/>
              </a:spcAft>
              <a:buNone/>
              <a:defRPr sz="1000">
                <a:solidFill>
                  <a:srgbClr val="424242"/>
                </a:solidFill>
              </a:defRPr>
            </a:lvl8pPr>
            <a:lvl9pPr lvl="8" rtl="0" algn="r">
              <a:lnSpc>
                <a:spcPct val="100000"/>
              </a:lnSpc>
              <a:spcAft>
                <a:spcPts val="0"/>
              </a:spcAft>
              <a:buNone/>
              <a:defRPr sz="1000">
                <a:solidFill>
                  <a:srgbClr val="424242"/>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1130100" y="1397138"/>
            <a:ext cx="6883800" cy="16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vi" sz="4900"/>
              <a:t>VEHICLE IDENTIFY</a:t>
            </a:r>
            <a:endParaRPr sz="4900"/>
          </a:p>
        </p:txBody>
      </p:sp>
      <p:sp>
        <p:nvSpPr>
          <p:cNvPr id="115" name="Google Shape;115;p20"/>
          <p:cNvSpPr txBox="1"/>
          <p:nvPr>
            <p:ph idx="1" type="subTitle"/>
          </p:nvPr>
        </p:nvSpPr>
        <p:spPr>
          <a:xfrm>
            <a:off x="1130100" y="3196183"/>
            <a:ext cx="6883800" cy="903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770"/>
              <a:buNone/>
            </a:pPr>
            <a:r>
              <a:rPr lang="vi" sz="1800"/>
              <a:t>HỌC MÁY ỨNG DỤNG</a:t>
            </a:r>
            <a:endParaRPr sz="1800"/>
          </a:p>
          <a:p>
            <a:pPr indent="0" lvl="0" marL="0" rtl="0" algn="ctr">
              <a:lnSpc>
                <a:spcPct val="80000"/>
              </a:lnSpc>
              <a:spcBef>
                <a:spcPts val="1000"/>
              </a:spcBef>
              <a:spcAft>
                <a:spcPts val="1000"/>
              </a:spcAft>
              <a:buSzPts val="770"/>
              <a:buNone/>
            </a:pPr>
            <a:r>
              <a:rPr lang="vi" sz="1800"/>
              <a:t>Nhóm: 12</a:t>
            </a:r>
            <a:endParaRPr sz="1800"/>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49300" y="334525"/>
            <a:ext cx="7407000" cy="663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a:t>III. Phát biểu bài toán</a:t>
            </a:r>
            <a:endParaRPr/>
          </a:p>
        </p:txBody>
      </p:sp>
      <p:sp>
        <p:nvSpPr>
          <p:cNvPr id="179" name="Google Shape;179;p29"/>
          <p:cNvSpPr txBox="1"/>
          <p:nvPr>
            <p:ph idx="1" type="body"/>
          </p:nvPr>
        </p:nvSpPr>
        <p:spPr>
          <a:xfrm>
            <a:off x="349300" y="1147425"/>
            <a:ext cx="7407000" cy="31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Object detection</a:t>
            </a:r>
            <a:endParaRPr b="1"/>
          </a:p>
          <a:p>
            <a:pPr indent="-330200" lvl="0" marL="457200" rtl="0" algn="l">
              <a:spcBef>
                <a:spcPts val="1600"/>
              </a:spcBef>
              <a:spcAft>
                <a:spcPts val="0"/>
              </a:spcAft>
              <a:buSzPts val="1600"/>
              <a:buChar char="●"/>
            </a:pPr>
            <a:r>
              <a:rPr lang="vi"/>
              <a:t>Input: Chuỗi các frame ảnh quan sát được (Trích xuất từ camera)</a:t>
            </a:r>
            <a:endParaRPr/>
          </a:p>
          <a:p>
            <a:pPr indent="-330200" lvl="0" marL="457200" rtl="0" algn="l">
              <a:spcBef>
                <a:spcPts val="0"/>
              </a:spcBef>
              <a:spcAft>
                <a:spcPts val="0"/>
              </a:spcAft>
              <a:buSzPts val="1600"/>
              <a:buChar char="●"/>
            </a:pPr>
            <a:r>
              <a:rPr lang="vi"/>
              <a:t>Output: Xác định đối tượng xe trong frame ảnh</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vi"/>
              <a:t>Classify</a:t>
            </a:r>
            <a:endParaRPr b="1"/>
          </a:p>
          <a:p>
            <a:pPr indent="-330200" lvl="0" marL="457200" rtl="0" algn="l">
              <a:spcBef>
                <a:spcPts val="1600"/>
              </a:spcBef>
              <a:spcAft>
                <a:spcPts val="0"/>
              </a:spcAft>
              <a:buSzPts val="1600"/>
              <a:buChar char="●"/>
            </a:pPr>
            <a:r>
              <a:rPr lang="vi"/>
              <a:t>Input: Chuỗi các frame ảnh có đối tượng xe đã được Detect</a:t>
            </a:r>
            <a:endParaRPr/>
          </a:p>
          <a:p>
            <a:pPr indent="-330200" lvl="0" marL="457200" rtl="0" algn="l">
              <a:spcBef>
                <a:spcPts val="0"/>
              </a:spcBef>
              <a:spcAft>
                <a:spcPts val="0"/>
              </a:spcAft>
              <a:buSzPts val="1600"/>
              <a:buChar char="●"/>
            </a:pPr>
            <a:r>
              <a:rPr lang="vi"/>
              <a:t>Output: Loại xe, hãng xe</a:t>
            </a:r>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thách thức (yếu tố thực tế)</a:t>
            </a:r>
            <a:endParaRPr/>
          </a:p>
        </p:txBody>
      </p:sp>
      <p:sp>
        <p:nvSpPr>
          <p:cNvPr id="186" name="Google Shape;186;p30"/>
          <p:cNvSpPr txBox="1"/>
          <p:nvPr>
            <p:ph idx="1" type="body"/>
          </p:nvPr>
        </p:nvSpPr>
        <p:spPr>
          <a:xfrm>
            <a:off x="311700" y="1152475"/>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Xe thuê mượn</a:t>
            </a:r>
            <a:endParaRPr/>
          </a:p>
        </p:txBody>
      </p:sp>
      <p:pic>
        <p:nvPicPr>
          <p:cNvPr id="187" name="Google Shape;187;p30"/>
          <p:cNvPicPr preferRelativeResize="0"/>
          <p:nvPr/>
        </p:nvPicPr>
        <p:blipFill rotWithShape="1">
          <a:blip r:embed="rId3">
            <a:alphaModFix/>
          </a:blip>
          <a:srcRect b="22659" l="0" r="0" t="60567"/>
          <a:stretch/>
        </p:blipFill>
        <p:spPr>
          <a:xfrm>
            <a:off x="885575" y="1804669"/>
            <a:ext cx="7372850" cy="2904855"/>
          </a:xfrm>
          <a:prstGeom prst="rect">
            <a:avLst/>
          </a:prstGeom>
          <a:noFill/>
          <a:ln>
            <a:noFill/>
          </a:ln>
        </p:spPr>
      </p:pic>
      <p:sp>
        <p:nvSpPr>
          <p:cNvPr id="188" name="Google Shape;18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thách thức (yếu tố thực tế)</a:t>
            </a:r>
            <a:endParaRPr/>
          </a:p>
        </p:txBody>
      </p:sp>
      <p:sp>
        <p:nvSpPr>
          <p:cNvPr id="194" name="Google Shape;194;p31"/>
          <p:cNvSpPr txBox="1"/>
          <p:nvPr>
            <p:ph idx="1" type="body"/>
          </p:nvPr>
        </p:nvSpPr>
        <p:spPr>
          <a:xfrm>
            <a:off x="311700" y="1152475"/>
            <a:ext cx="85206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solidFill>
                  <a:schemeClr val="dk1"/>
                </a:solidFill>
              </a:rPr>
              <a:t>Thay đổi bề ngoài của xe, trang trí xe.</a:t>
            </a:r>
            <a:endParaRPr/>
          </a:p>
        </p:txBody>
      </p:sp>
      <p:pic>
        <p:nvPicPr>
          <p:cNvPr id="195" name="Google Shape;195;p31"/>
          <p:cNvPicPr preferRelativeResize="0"/>
          <p:nvPr/>
        </p:nvPicPr>
        <p:blipFill>
          <a:blip r:embed="rId3">
            <a:alphaModFix/>
          </a:blip>
          <a:stretch>
            <a:fillRect/>
          </a:stretch>
        </p:blipFill>
        <p:spPr>
          <a:xfrm>
            <a:off x="2338538" y="1785750"/>
            <a:ext cx="4466924" cy="2977202"/>
          </a:xfrm>
          <a:prstGeom prst="rect">
            <a:avLst/>
          </a:prstGeom>
          <a:noFill/>
          <a:ln>
            <a:noFill/>
          </a:ln>
        </p:spPr>
      </p:pic>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thách thức (yếu tố thực tế)</a:t>
            </a:r>
            <a:endParaRPr/>
          </a:p>
        </p:txBody>
      </p:sp>
      <p:sp>
        <p:nvSpPr>
          <p:cNvPr id="202" name="Google Shape;202;p32"/>
          <p:cNvSpPr txBox="1"/>
          <p:nvPr>
            <p:ph idx="1" type="body"/>
          </p:nvPr>
        </p:nvSpPr>
        <p:spPr>
          <a:xfrm>
            <a:off x="311700" y="1152475"/>
            <a:ext cx="85206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Yếu tố thời tiết (Ví dụ: ban đêm, sương mù, mưa bão,...)</a:t>
            </a:r>
            <a:endParaRPr/>
          </a:p>
        </p:txBody>
      </p:sp>
      <p:pic>
        <p:nvPicPr>
          <p:cNvPr id="203" name="Google Shape;203;p32"/>
          <p:cNvPicPr preferRelativeResize="0"/>
          <p:nvPr/>
        </p:nvPicPr>
        <p:blipFill>
          <a:blip r:embed="rId3">
            <a:alphaModFix/>
          </a:blip>
          <a:stretch>
            <a:fillRect/>
          </a:stretch>
        </p:blipFill>
        <p:spPr>
          <a:xfrm>
            <a:off x="2047875" y="1838163"/>
            <a:ext cx="5048250" cy="2828925"/>
          </a:xfrm>
          <a:prstGeom prst="rect">
            <a:avLst/>
          </a:prstGeom>
          <a:noFill/>
          <a:ln>
            <a:noFill/>
          </a:ln>
        </p:spPr>
      </p:pic>
      <p:sp>
        <p:nvSpPr>
          <p:cNvPr id="204" name="Google Shape;2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vi"/>
              <a:t>Các thách thức (yếu tố thực tế)</a:t>
            </a:r>
            <a:endParaRPr/>
          </a:p>
        </p:txBody>
      </p:sp>
      <p:sp>
        <p:nvSpPr>
          <p:cNvPr id="210" name="Google Shape;210;p33"/>
          <p:cNvSpPr txBox="1"/>
          <p:nvPr>
            <p:ph idx="1" type="body"/>
          </p:nvPr>
        </p:nvSpPr>
        <p:spPr>
          <a:xfrm>
            <a:off x="311700" y="1152475"/>
            <a:ext cx="85206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vi"/>
              <a:t>Số lượng lớn xe đang lưu thông</a:t>
            </a:r>
            <a:endParaRPr/>
          </a:p>
        </p:txBody>
      </p:sp>
      <p:pic>
        <p:nvPicPr>
          <p:cNvPr id="211" name="Google Shape;211;p33"/>
          <p:cNvPicPr preferRelativeResize="0"/>
          <p:nvPr/>
        </p:nvPicPr>
        <p:blipFill>
          <a:blip r:embed="rId3">
            <a:alphaModFix/>
          </a:blip>
          <a:stretch>
            <a:fillRect/>
          </a:stretch>
        </p:blipFill>
        <p:spPr>
          <a:xfrm>
            <a:off x="1894300" y="1828975"/>
            <a:ext cx="5355383" cy="3009725"/>
          </a:xfrm>
          <a:prstGeom prst="rect">
            <a:avLst/>
          </a:prstGeom>
          <a:noFill/>
          <a:ln>
            <a:noFill/>
          </a:ln>
        </p:spPr>
      </p:pic>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thách thức (yếu tố về dữ liệu)</a:t>
            </a:r>
            <a:endParaRPr/>
          </a:p>
        </p:txBody>
      </p:sp>
      <p:sp>
        <p:nvSpPr>
          <p:cNvPr id="218" name="Google Shape;218;p34"/>
          <p:cNvSpPr txBox="1"/>
          <p:nvPr>
            <p:ph idx="1" type="body"/>
          </p:nvPr>
        </p:nvSpPr>
        <p:spPr>
          <a:xfrm>
            <a:off x="311700" y="1152475"/>
            <a:ext cx="8520600" cy="37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vi"/>
              <a:t>Góc nhìn của xe</a:t>
            </a:r>
            <a:endParaRPr b="1"/>
          </a:p>
          <a:p>
            <a:pPr indent="0" lvl="0" marL="0" rtl="0" algn="l">
              <a:spcBef>
                <a:spcPts val="1200"/>
              </a:spcBef>
              <a:spcAft>
                <a:spcPts val="0"/>
              </a:spcAft>
              <a:buNone/>
            </a:pPr>
            <a:r>
              <a:rPr lang="vi"/>
              <a:t>Một số các loại xe có nét gần giống nhau nên việc các chi tiết, đặc điểm riêng của xe bị che khuất đi sẽ gây khó khăn trong việc xác định loại xe.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b="1" lang="vi"/>
              <a:t>Đa dạng về mẫu mã</a:t>
            </a:r>
            <a:endParaRPr b="1"/>
          </a:p>
          <a:p>
            <a:pPr indent="0" lvl="0" marL="0" rtl="0" algn="l">
              <a:spcBef>
                <a:spcPts val="1200"/>
              </a:spcBef>
              <a:spcAft>
                <a:spcPts val="1200"/>
              </a:spcAft>
              <a:buNone/>
            </a:pPr>
            <a:r>
              <a:rPr lang="vi"/>
              <a:t>Hiện tại có rất nhiều các nhãn hàng, mẫu mã, loại xe khác nhau và rất khó để ta có thể thu thập được hết các dữ liệu đầy đủ về các loại xe khác nhau để học. Việc này dẫn đến việc nguồn dữ liệu cần học rất lớn để phù hợp cho nhiều đối tượng người dùng khác nhau.</a:t>
            </a:r>
            <a:endParaRPr/>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IV. Mô hình đề xuất</a:t>
            </a:r>
            <a:endParaRPr/>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 Mô hình đề xuất (VGG-16)</a:t>
            </a:r>
            <a:endParaRPr b="1"/>
          </a:p>
        </p:txBody>
      </p:sp>
      <p:pic>
        <p:nvPicPr>
          <p:cNvPr id="231" name="Google Shape;231;p36"/>
          <p:cNvPicPr preferRelativeResize="0"/>
          <p:nvPr/>
        </p:nvPicPr>
        <p:blipFill>
          <a:blip r:embed="rId3">
            <a:alphaModFix/>
          </a:blip>
          <a:stretch>
            <a:fillRect/>
          </a:stretch>
        </p:blipFill>
        <p:spPr>
          <a:xfrm>
            <a:off x="139778" y="1017725"/>
            <a:ext cx="8864435" cy="3906600"/>
          </a:xfrm>
          <a:prstGeom prst="rect">
            <a:avLst/>
          </a:prstGeom>
          <a:noFill/>
          <a:ln>
            <a:noFill/>
          </a:ln>
        </p:spPr>
      </p:pic>
      <p:sp>
        <p:nvSpPr>
          <p:cNvPr id="232" name="Google Shape;23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3200"/>
              <a:t>Sơ đồ kiến ​​trúc VGG-16</a:t>
            </a:r>
            <a:endParaRPr/>
          </a:p>
        </p:txBody>
      </p:sp>
      <p:pic>
        <p:nvPicPr>
          <p:cNvPr id="238" name="Google Shape;238;p37"/>
          <p:cNvPicPr preferRelativeResize="0"/>
          <p:nvPr/>
        </p:nvPicPr>
        <p:blipFill>
          <a:blip r:embed="rId3">
            <a:alphaModFix/>
          </a:blip>
          <a:stretch>
            <a:fillRect/>
          </a:stretch>
        </p:blipFill>
        <p:spPr>
          <a:xfrm>
            <a:off x="633700" y="1354275"/>
            <a:ext cx="7876601" cy="3471250"/>
          </a:xfrm>
          <a:prstGeom prst="rect">
            <a:avLst/>
          </a:prstGeom>
          <a:noFill/>
          <a:ln>
            <a:noFill/>
          </a:ln>
        </p:spPr>
      </p:pic>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 hạn chế của VGG-16</a:t>
            </a:r>
            <a:endParaRPr/>
          </a:p>
        </p:txBody>
      </p:sp>
      <p:sp>
        <p:nvSpPr>
          <p:cNvPr id="245" name="Google Shape;24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vi"/>
              <a:t>Rất chậm để đào tạo (mô hình VGG ban đầu được đào tạo trên GPU Nvidia Titan trong 2-3 tuần).</a:t>
            </a:r>
            <a:endParaRPr/>
          </a:p>
          <a:p>
            <a:pPr indent="-342900" lvl="0" marL="457200" rtl="0" algn="just">
              <a:spcBef>
                <a:spcPts val="1000"/>
              </a:spcBef>
              <a:spcAft>
                <a:spcPts val="0"/>
              </a:spcAft>
              <a:buSzPts val="1800"/>
              <a:buChar char="●"/>
            </a:pPr>
            <a:r>
              <a:rPr lang="vi"/>
              <a:t>Kích thước của trọng lượng imageNet được đào tạo VGG-16 là 528 MB. Vì vậy, nó chiếm khá nhiều dung lượng ổ đĩa và băng thông khiến nó hoạt động kém hiệu quả.</a:t>
            </a:r>
            <a:endParaRPr/>
          </a:p>
          <a:p>
            <a:pPr indent="-342900" lvl="0" marL="457200" rtl="0" algn="just">
              <a:spcBef>
                <a:spcPts val="1000"/>
              </a:spcBef>
              <a:spcAft>
                <a:spcPts val="1000"/>
              </a:spcAft>
              <a:buSzPts val="1800"/>
              <a:buChar char="●"/>
            </a:pPr>
            <a:r>
              <a:rPr lang="vi"/>
              <a:t>138 triệu tham số dẫn đến vấn đề độ dốc bùng nổ.</a:t>
            </a:r>
            <a:endParaRPr/>
          </a:p>
        </p:txBody>
      </p:sp>
      <p:pic>
        <p:nvPicPr>
          <p:cNvPr id="246" name="Google Shape;246;p38"/>
          <p:cNvPicPr preferRelativeResize="0"/>
          <p:nvPr/>
        </p:nvPicPr>
        <p:blipFill rotWithShape="1">
          <a:blip r:embed="rId3">
            <a:alphaModFix/>
          </a:blip>
          <a:srcRect b="0" l="0" r="0" t="28227"/>
          <a:stretch/>
        </p:blipFill>
        <p:spPr>
          <a:xfrm>
            <a:off x="3550838" y="3544375"/>
            <a:ext cx="2042324" cy="1465800"/>
          </a:xfrm>
          <a:prstGeom prst="rect">
            <a:avLst/>
          </a:prstGeom>
          <a:noFill/>
          <a:ln>
            <a:noFill/>
          </a:ln>
        </p:spPr>
      </p:pic>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Thông tin thành viên nhóm</a:t>
            </a:r>
            <a:endParaRPr/>
          </a:p>
        </p:txBody>
      </p:sp>
      <p:sp>
        <p:nvSpPr>
          <p:cNvPr id="122" name="Google Shape;122;p21"/>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Bùi Huỳnh Trung Nam (19127478)</a:t>
            </a:r>
            <a:endParaRPr/>
          </a:p>
          <a:p>
            <a:pPr indent="0" lvl="0" marL="0" rtl="0" algn="l">
              <a:spcBef>
                <a:spcPts val="1600"/>
              </a:spcBef>
              <a:spcAft>
                <a:spcPts val="0"/>
              </a:spcAft>
              <a:buNone/>
            </a:pPr>
            <a:r>
              <a:rPr lang="vi"/>
              <a:t>Nguyễn Công Phú (21C11018)</a:t>
            </a:r>
            <a:endParaRPr/>
          </a:p>
          <a:p>
            <a:pPr indent="0" lvl="0" marL="0" rtl="0" algn="l">
              <a:spcBef>
                <a:spcPts val="1600"/>
              </a:spcBef>
              <a:spcAft>
                <a:spcPts val="0"/>
              </a:spcAft>
              <a:buNone/>
            </a:pPr>
            <a:r>
              <a:rPr lang="vi"/>
              <a:t>Trần Anh Túc (19127651)</a:t>
            </a:r>
            <a:endParaRPr/>
          </a:p>
          <a:p>
            <a:pPr indent="0" lvl="0" marL="0" rtl="0" algn="l">
              <a:spcBef>
                <a:spcPts val="1600"/>
              </a:spcBef>
              <a:spcAft>
                <a:spcPts val="1600"/>
              </a:spcAft>
              <a:buNone/>
            </a:pPr>
            <a:r>
              <a:rPr lang="vi"/>
              <a:t>Chung Kim Khánh (19127644)</a:t>
            </a:r>
            <a:endParaRPr/>
          </a:p>
        </p:txBody>
      </p:sp>
      <p:sp>
        <p:nvSpPr>
          <p:cNvPr id="123" name="Google Shape;1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V. Related works</a:t>
            </a:r>
            <a:endParaRPr/>
          </a:p>
        </p:txBody>
      </p:sp>
      <p:sp>
        <p:nvSpPr>
          <p:cNvPr id="253" name="Google Shape;25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 Related works</a:t>
            </a:r>
            <a:endParaRPr b="1"/>
          </a:p>
        </p:txBody>
      </p:sp>
      <p:graphicFrame>
        <p:nvGraphicFramePr>
          <p:cNvPr id="259" name="Google Shape;259;p40"/>
          <p:cNvGraphicFramePr/>
          <p:nvPr/>
        </p:nvGraphicFramePr>
        <p:xfrm>
          <a:off x="443000" y="1441675"/>
          <a:ext cx="3000000" cy="3000000"/>
        </p:xfrm>
        <a:graphic>
          <a:graphicData uri="http://schemas.openxmlformats.org/drawingml/2006/table">
            <a:tbl>
              <a:tblPr>
                <a:noFill/>
                <a:tableStyleId>{22FABDC7-D3E7-4747-9C9C-854B0E401C41}</a:tableStyleId>
              </a:tblPr>
              <a:tblGrid>
                <a:gridCol w="2097325"/>
                <a:gridCol w="2097325"/>
                <a:gridCol w="2097325"/>
                <a:gridCol w="2097325"/>
              </a:tblGrid>
              <a:tr h="464900">
                <a:tc>
                  <a:txBody>
                    <a:bodyPr/>
                    <a:lstStyle/>
                    <a:p>
                      <a:pPr indent="0" lvl="0" marL="0" rtl="0" algn="ctr">
                        <a:spcBef>
                          <a:spcPts val="0"/>
                        </a:spcBef>
                        <a:spcAft>
                          <a:spcPts val="0"/>
                        </a:spcAft>
                        <a:buNone/>
                      </a:pPr>
                      <a:r>
                        <a:rPr b="1" lang="vi" sz="1600"/>
                        <a:t>Mô hình</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Bài báo</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Mô tả</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Kết quả</a:t>
                      </a:r>
                      <a:endParaRPr b="1" sz="1600"/>
                    </a:p>
                  </a:txBody>
                  <a:tcPr marT="91425" marB="91425" marR="91425" marL="91425">
                    <a:lnB cap="flat" cmpd="sng" w="28575">
                      <a:solidFill>
                        <a:srgbClr val="9E9E9E"/>
                      </a:solidFill>
                      <a:prstDash val="solid"/>
                      <a:round/>
                      <a:headEnd len="sm" w="sm" type="none"/>
                      <a:tailEnd len="sm" w="sm" type="none"/>
                    </a:lnB>
                  </a:tcPr>
                </a:tc>
              </a:tr>
              <a:tr h="1257375">
                <a:tc>
                  <a:txBody>
                    <a:bodyPr/>
                    <a:lstStyle/>
                    <a:p>
                      <a:pPr indent="0" lvl="0" marL="0" rtl="0" algn="l">
                        <a:spcBef>
                          <a:spcPts val="0"/>
                        </a:spcBef>
                        <a:spcAft>
                          <a:spcPts val="0"/>
                        </a:spcAft>
                        <a:buNone/>
                      </a:pPr>
                      <a:r>
                        <a:rPr lang="vi"/>
                        <a:t>Vgg-16</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Very Deep Convolutional Networks For Large-Scale Image Recognition</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vi"/>
                        <a:t>Sử dụng kiến trúc mạng với các lớp convolution kích thước 3x3 để tăng chiều sâu cho mô hình.</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vi"/>
                        <a:t>Top 1 accuracy: 0.8351</a:t>
                      </a:r>
                      <a:endParaRPr/>
                    </a:p>
                    <a:p>
                      <a:pPr indent="0" lvl="0" marL="0" rtl="0" algn="l">
                        <a:spcBef>
                          <a:spcPts val="0"/>
                        </a:spcBef>
                        <a:spcAft>
                          <a:spcPts val="0"/>
                        </a:spcAft>
                        <a:buNone/>
                      </a:pPr>
                      <a:r>
                        <a:rPr lang="vi"/>
                        <a:t>Top 5 accuracy: 0.9574</a:t>
                      </a:r>
                      <a:endParaRPr/>
                    </a:p>
                  </a:txBody>
                  <a:tcPr marT="91425" marB="91425" marR="91425" marL="91425">
                    <a:lnT cap="flat" cmpd="sng" w="28575">
                      <a:solidFill>
                        <a:srgbClr val="9E9E9E"/>
                      </a:solidFill>
                      <a:prstDash val="solid"/>
                      <a:round/>
                      <a:headEnd len="sm" w="sm" type="none"/>
                      <a:tailEnd len="sm" w="sm" type="none"/>
                    </a:lnT>
                  </a:tcPr>
                </a:tc>
              </a:tr>
              <a:tr h="634350">
                <a:tc>
                  <a:txBody>
                    <a:bodyPr/>
                    <a:lstStyle/>
                    <a:p>
                      <a:pPr indent="0" lvl="0" marL="0" rtl="0" algn="l">
                        <a:spcBef>
                          <a:spcPts val="0"/>
                        </a:spcBef>
                        <a:spcAft>
                          <a:spcPts val="0"/>
                        </a:spcAft>
                        <a:buNone/>
                      </a:pPr>
                      <a:r>
                        <a:rPr lang="vi"/>
                        <a:t>Resnet-50</a:t>
                      </a:r>
                      <a:endParaRPr/>
                    </a:p>
                  </a:txBody>
                  <a:tcPr marT="91425" marB="91425" marR="91425" marL="91425"/>
                </a:tc>
                <a:tc>
                  <a:txBody>
                    <a:bodyPr/>
                    <a:lstStyle/>
                    <a:p>
                      <a:pPr indent="0" lvl="0" marL="0" rtl="0" algn="l">
                        <a:spcBef>
                          <a:spcPts val="0"/>
                        </a:spcBef>
                        <a:spcAft>
                          <a:spcPts val="0"/>
                        </a:spcAft>
                        <a:buNone/>
                      </a:pPr>
                      <a:r>
                        <a:rPr lang="vi"/>
                        <a:t>Deep Residual Learning for Image Recognition</a:t>
                      </a:r>
                      <a:endParaRPr/>
                    </a:p>
                  </a:txBody>
                  <a:tcPr marT="91425" marB="91425" marR="91425" marL="91425"/>
                </a:tc>
                <a:tc>
                  <a:txBody>
                    <a:bodyPr/>
                    <a:lstStyle/>
                    <a:p>
                      <a:pPr indent="0" lvl="0" marL="0" rtl="0" algn="just">
                        <a:spcBef>
                          <a:spcPts val="0"/>
                        </a:spcBef>
                        <a:spcAft>
                          <a:spcPts val="0"/>
                        </a:spcAft>
                        <a:buNone/>
                      </a:pPr>
                      <a:r>
                        <a:rPr lang="vi"/>
                        <a:t>Sử dụng kết nối tắt để tránh tình trạng tiêu biến đạo hàm, từ đó có thể tăng số lớp của mô hình.</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vi"/>
                        <a:t>Top 1 accuracy: 0.8321</a:t>
                      </a:r>
                      <a:endParaRPr/>
                    </a:p>
                    <a:p>
                      <a:pPr indent="0" lvl="0" marL="0" rtl="0" algn="l">
                        <a:spcBef>
                          <a:spcPts val="0"/>
                        </a:spcBef>
                        <a:spcAft>
                          <a:spcPts val="0"/>
                        </a:spcAft>
                        <a:buNone/>
                      </a:pPr>
                      <a:r>
                        <a:rPr lang="vi"/>
                        <a:t>Top 5 accuracy: 0.9565</a:t>
                      </a:r>
                      <a:endParaRPr/>
                    </a:p>
                  </a:txBody>
                  <a:tcPr marT="91425" marB="91425" marR="91425" marL="91425"/>
                </a:tc>
              </a:tr>
            </a:tbl>
          </a:graphicData>
        </a:graphic>
      </p:graphicFrame>
      <p:sp>
        <p:nvSpPr>
          <p:cNvPr id="260" name="Google Shape;26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 Related works</a:t>
            </a:r>
            <a:endParaRPr b="1"/>
          </a:p>
        </p:txBody>
      </p:sp>
      <p:graphicFrame>
        <p:nvGraphicFramePr>
          <p:cNvPr id="266" name="Google Shape;266;p41"/>
          <p:cNvGraphicFramePr/>
          <p:nvPr/>
        </p:nvGraphicFramePr>
        <p:xfrm>
          <a:off x="443000" y="1091375"/>
          <a:ext cx="3000000" cy="3000000"/>
        </p:xfrm>
        <a:graphic>
          <a:graphicData uri="http://schemas.openxmlformats.org/drawingml/2006/table">
            <a:tbl>
              <a:tblPr>
                <a:noFill/>
                <a:tableStyleId>{22FABDC7-D3E7-4747-9C9C-854B0E401C41}</a:tableStyleId>
              </a:tblPr>
              <a:tblGrid>
                <a:gridCol w="2097325"/>
                <a:gridCol w="2097325"/>
                <a:gridCol w="2097325"/>
                <a:gridCol w="2097325"/>
              </a:tblGrid>
              <a:tr h="464900">
                <a:tc>
                  <a:txBody>
                    <a:bodyPr/>
                    <a:lstStyle/>
                    <a:p>
                      <a:pPr indent="0" lvl="0" marL="0" rtl="0" algn="ctr">
                        <a:spcBef>
                          <a:spcPts val="0"/>
                        </a:spcBef>
                        <a:spcAft>
                          <a:spcPts val="0"/>
                        </a:spcAft>
                        <a:buNone/>
                      </a:pPr>
                      <a:r>
                        <a:rPr b="1" lang="vi" sz="1600"/>
                        <a:t>Mô hình</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Bài báo</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Mô tả</a:t>
                      </a:r>
                      <a:endParaRPr b="1" sz="16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vi" sz="1600"/>
                        <a:t>Kết quả</a:t>
                      </a:r>
                      <a:endParaRPr b="1" sz="1600"/>
                    </a:p>
                  </a:txBody>
                  <a:tcPr marT="91425" marB="91425" marR="91425" marL="91425">
                    <a:lnB cap="flat" cmpd="sng" w="28575">
                      <a:solidFill>
                        <a:srgbClr val="9E9E9E"/>
                      </a:solidFill>
                      <a:prstDash val="solid"/>
                      <a:round/>
                      <a:headEnd len="sm" w="sm" type="none"/>
                      <a:tailEnd len="sm" w="sm" type="none"/>
                    </a:lnB>
                  </a:tcPr>
                </a:tc>
              </a:tr>
              <a:tr h="1257375">
                <a:tc>
                  <a:txBody>
                    <a:bodyPr/>
                    <a:lstStyle/>
                    <a:p>
                      <a:pPr indent="0" lvl="0" marL="0" rtl="0" algn="l">
                        <a:spcBef>
                          <a:spcPts val="0"/>
                        </a:spcBef>
                        <a:spcAft>
                          <a:spcPts val="0"/>
                        </a:spcAft>
                        <a:buNone/>
                      </a:pPr>
                      <a:r>
                        <a:rPr lang="vi"/>
                        <a:t>Mobile Net v3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Searching for MobileNetV3</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vi"/>
                        <a:t>Được phát triển lên từ mô hình Mobile Net v2. Mô hình có ưu điểm nhỏ nhẹ, nên có thể sử dụng trên các thiết bị nhúng.</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vi"/>
                        <a:t>Top 1 accuracy: 0.7386</a:t>
                      </a:r>
                      <a:endParaRPr/>
                    </a:p>
                    <a:p>
                      <a:pPr indent="0" lvl="0" marL="0" rtl="0" algn="l">
                        <a:spcBef>
                          <a:spcPts val="0"/>
                        </a:spcBef>
                        <a:spcAft>
                          <a:spcPts val="0"/>
                        </a:spcAft>
                        <a:buNone/>
                      </a:pPr>
                      <a:r>
                        <a:rPr lang="vi"/>
                        <a:t>Top 5 accuracy: 0.9115</a:t>
                      </a:r>
                      <a:endParaRPr/>
                    </a:p>
                  </a:txBody>
                  <a:tcPr marT="91425" marB="91425" marR="91425" marL="91425">
                    <a:lnT cap="flat" cmpd="sng" w="28575">
                      <a:solidFill>
                        <a:srgbClr val="9E9E9E"/>
                      </a:solidFill>
                      <a:prstDash val="solid"/>
                      <a:round/>
                      <a:headEnd len="sm" w="sm" type="none"/>
                      <a:tailEnd len="sm" w="sm" type="none"/>
                    </a:lnT>
                  </a:tcPr>
                </a:tc>
              </a:tr>
              <a:tr h="634350">
                <a:tc>
                  <a:txBody>
                    <a:bodyPr/>
                    <a:lstStyle/>
                    <a:p>
                      <a:pPr indent="0" lvl="0" marL="0" rtl="0" algn="l">
                        <a:spcBef>
                          <a:spcPts val="0"/>
                        </a:spcBef>
                        <a:spcAft>
                          <a:spcPts val="0"/>
                        </a:spcAft>
                        <a:buNone/>
                      </a:pPr>
                      <a:r>
                        <a:rPr lang="vi"/>
                        <a:t>Vision Transformer</a:t>
                      </a:r>
                      <a:endParaRPr/>
                    </a:p>
                  </a:txBody>
                  <a:tcPr marT="91425" marB="91425" marR="91425" marL="91425"/>
                </a:tc>
                <a:tc>
                  <a:txBody>
                    <a:bodyPr/>
                    <a:lstStyle/>
                    <a:p>
                      <a:pPr indent="0" lvl="0" marL="0" rtl="0" algn="l">
                        <a:spcBef>
                          <a:spcPts val="0"/>
                        </a:spcBef>
                        <a:spcAft>
                          <a:spcPts val="0"/>
                        </a:spcAft>
                        <a:buNone/>
                      </a:pPr>
                      <a:r>
                        <a:rPr lang="vi"/>
                        <a:t>An Image Is Worth 16x16 Words: Transformers For Image Recognition At Scale</a:t>
                      </a:r>
                      <a:endParaRPr/>
                    </a:p>
                  </a:txBody>
                  <a:tcPr marT="91425" marB="91425" marR="91425" marL="91425"/>
                </a:tc>
                <a:tc>
                  <a:txBody>
                    <a:bodyPr/>
                    <a:lstStyle/>
                    <a:p>
                      <a:pPr indent="0" lvl="0" marL="0" rtl="0" algn="just">
                        <a:spcBef>
                          <a:spcPts val="0"/>
                        </a:spcBef>
                        <a:spcAft>
                          <a:spcPts val="0"/>
                        </a:spcAft>
                        <a:buNone/>
                      </a:pPr>
                      <a:r>
                        <a:rPr lang="vi"/>
                        <a:t>Áp dụng kiến trúc Transformer nổi tiếng bên NLP vào Computer Vision. Cơ chế attention giúp cho mô hình có thể tập trung vào những phần quan trọng của bức ảnh.</a:t>
                      </a:r>
                      <a:endParaRPr/>
                    </a:p>
                  </a:txBody>
                  <a:tcPr marT="91425" marB="91425" marR="91425" marL="91425"/>
                </a:tc>
                <a:tc>
                  <a:txBody>
                    <a:bodyPr/>
                    <a:lstStyle/>
                    <a:p>
                      <a:pPr indent="0" lvl="0" marL="0" rtl="0" algn="l">
                        <a:spcBef>
                          <a:spcPts val="0"/>
                        </a:spcBef>
                        <a:spcAft>
                          <a:spcPts val="0"/>
                        </a:spcAft>
                        <a:buNone/>
                      </a:pPr>
                      <a:r>
                        <a:rPr lang="vi"/>
                        <a:t>Top 1 accuracy: 0.8175</a:t>
                      </a:r>
                      <a:endParaRPr/>
                    </a:p>
                    <a:p>
                      <a:pPr indent="0" lvl="0" marL="0" rtl="0" algn="l">
                        <a:spcBef>
                          <a:spcPts val="0"/>
                        </a:spcBef>
                        <a:spcAft>
                          <a:spcPts val="0"/>
                        </a:spcAft>
                        <a:buNone/>
                      </a:pPr>
                      <a:r>
                        <a:rPr lang="vi"/>
                        <a:t>Top 5 accuracy: 0.9517</a:t>
                      </a:r>
                      <a:endParaRPr/>
                    </a:p>
                  </a:txBody>
                  <a:tcPr marT="91425" marB="91425" marR="91425" marL="91425"/>
                </a:tc>
              </a:tr>
            </a:tbl>
          </a:graphicData>
        </a:graphic>
      </p:graphicFrame>
      <p:sp>
        <p:nvSpPr>
          <p:cNvPr id="267" name="Google Shape;26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VI. Thực nghiệm</a:t>
            </a:r>
            <a:endParaRPr/>
          </a:p>
        </p:txBody>
      </p:sp>
      <p:sp>
        <p:nvSpPr>
          <p:cNvPr id="273" name="Google Shape;27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VII. Đánh giá</a:t>
            </a:r>
            <a:endParaRPr/>
          </a:p>
        </p:txBody>
      </p:sp>
      <p:sp>
        <p:nvSpPr>
          <p:cNvPr id="279" name="Google Shape;27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VII. Đánh giá</a:t>
            </a:r>
            <a:endParaRPr b="1"/>
          </a:p>
        </p:txBody>
      </p:sp>
      <p:sp>
        <p:nvSpPr>
          <p:cNvPr id="285" name="Google Shape;285;p44"/>
          <p:cNvSpPr txBox="1"/>
          <p:nvPr>
            <p:ph idx="1" type="body"/>
          </p:nvPr>
        </p:nvSpPr>
        <p:spPr>
          <a:xfrm>
            <a:off x="311700" y="1017725"/>
            <a:ext cx="8520600" cy="40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Dựa trên 16 hình ảnh dữ liệu Test thì ta thấy có 6 kết quả sai (màu đỏ) và 10 kết quả đúng (màu đen), tỷ lệ chính xác của mô hình này là 62.5% (Đối với kết quả thực nghiệm ta thu được).</a:t>
            </a:r>
            <a:endParaRPr/>
          </a:p>
          <a:p>
            <a:pPr indent="0" lvl="0" marL="0" rtl="0" algn="l">
              <a:spcBef>
                <a:spcPts val="1200"/>
              </a:spcBef>
              <a:spcAft>
                <a:spcPts val="0"/>
              </a:spcAft>
              <a:buNone/>
            </a:pPr>
            <a:r>
              <a:rPr lang="vi"/>
              <a:t>Tuy nhiên, do có:</a:t>
            </a:r>
            <a:endParaRPr/>
          </a:p>
          <a:p>
            <a:pPr indent="-342900" lvl="0" marL="457200" rtl="0" algn="l">
              <a:spcBef>
                <a:spcPts val="1200"/>
              </a:spcBef>
              <a:spcAft>
                <a:spcPts val="0"/>
              </a:spcAft>
              <a:buSzPts val="1800"/>
              <a:buAutoNum type="arabicPeriod"/>
            </a:pPr>
            <a:r>
              <a:rPr lang="vi"/>
              <a:t>Sự mất cân bằng về số lượng cực kỳ nghiêm trọng trong tập dữ liệu. Cụ thể một số dòng xe và mẫu xe được thu thập số lượng quá mức (ví dụ: Audi và BMW mỗi hãng có hơn 1.000 điểm dữ liệu trong khi Tesla chỉ có 77 ví dụ).</a:t>
            </a:r>
            <a:endParaRPr/>
          </a:p>
          <a:p>
            <a:pPr indent="-342900" lvl="0" marL="457200" rtl="0" algn="l">
              <a:spcBef>
                <a:spcPts val="0"/>
              </a:spcBef>
              <a:spcAft>
                <a:spcPts val="0"/>
              </a:spcAft>
              <a:buSzPts val="1800"/>
              <a:buAutoNum type="arabicPeriod"/>
            </a:pPr>
            <a:r>
              <a:rPr lang="vi"/>
              <a:t>Dữ liệu rất ít, ngay cả đối với các lớp lớn.</a:t>
            </a:r>
            <a:endParaRPr/>
          </a:p>
          <a:p>
            <a:pPr indent="0" lvl="0" marL="0" rtl="0" algn="l">
              <a:spcBef>
                <a:spcPts val="1200"/>
              </a:spcBef>
              <a:spcAft>
                <a:spcPts val="1200"/>
              </a:spcAft>
              <a:buNone/>
            </a:pPr>
            <a:r>
              <a:rPr b="1" lang="vi"/>
              <a:t>=&gt; Dr. Adrian Rosebrock [8] quyết định loại bỏ nhãn năm và thay vào đó phân loại các hình ảnh một cách chặt chẽ dựa trên kiểu dáng và kiểu dáng của chúng.</a:t>
            </a:r>
            <a:endParaRPr b="1"/>
          </a:p>
        </p:txBody>
      </p:sp>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2140800" y="1630500"/>
            <a:ext cx="4862400" cy="1882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Cảm ơn mọi người đã lắng nghe!</a:t>
            </a:r>
            <a:endParaRPr/>
          </a:p>
        </p:txBody>
      </p:sp>
      <p:pic>
        <p:nvPicPr>
          <p:cNvPr id="292" name="Google Shape;292;p45"/>
          <p:cNvPicPr preferRelativeResize="0"/>
          <p:nvPr/>
        </p:nvPicPr>
        <p:blipFill>
          <a:blip r:embed="rId3">
            <a:alphaModFix/>
          </a:blip>
          <a:stretch>
            <a:fillRect/>
          </a:stretch>
        </p:blipFill>
        <p:spPr>
          <a:xfrm>
            <a:off x="4110200" y="95950"/>
            <a:ext cx="923575" cy="1098425"/>
          </a:xfrm>
          <a:prstGeom prst="rect">
            <a:avLst/>
          </a:prstGeom>
          <a:noFill/>
          <a:ln>
            <a:noFill/>
          </a:ln>
        </p:spPr>
      </p:pic>
      <p:sp>
        <p:nvSpPr>
          <p:cNvPr id="293" name="Google Shape;293;p4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Mục lục</a:t>
            </a:r>
            <a:endParaRPr b="1"/>
          </a:p>
        </p:txBody>
      </p:sp>
      <p:sp>
        <p:nvSpPr>
          <p:cNvPr id="129" name="Google Shape;129;p22"/>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romanUcPeriod"/>
            </a:pPr>
            <a:r>
              <a:rPr lang="vi" sz="1700"/>
              <a:t>Giới thiệu</a:t>
            </a:r>
            <a:endParaRPr sz="1700"/>
          </a:p>
          <a:p>
            <a:pPr indent="-336550" lvl="0" marL="457200" rtl="0" algn="l">
              <a:spcBef>
                <a:spcPts val="1600"/>
              </a:spcBef>
              <a:spcAft>
                <a:spcPts val="0"/>
              </a:spcAft>
              <a:buSzPts val="1700"/>
              <a:buAutoNum type="romanUcPeriod"/>
            </a:pPr>
            <a:r>
              <a:rPr lang="vi" sz="1700"/>
              <a:t>Động lực nghiên cứu</a:t>
            </a:r>
            <a:endParaRPr sz="1700"/>
          </a:p>
          <a:p>
            <a:pPr indent="-336550" lvl="0" marL="457200" rtl="0" algn="l">
              <a:spcBef>
                <a:spcPts val="1600"/>
              </a:spcBef>
              <a:spcAft>
                <a:spcPts val="0"/>
              </a:spcAft>
              <a:buSzPts val="1700"/>
              <a:buAutoNum type="romanUcPeriod"/>
            </a:pPr>
            <a:r>
              <a:rPr lang="vi" sz="1700"/>
              <a:t>Phát biểu bài toán</a:t>
            </a:r>
            <a:endParaRPr sz="1700"/>
          </a:p>
          <a:p>
            <a:pPr indent="-336550" lvl="0" marL="457200" rtl="0" algn="l">
              <a:spcBef>
                <a:spcPts val="1600"/>
              </a:spcBef>
              <a:spcAft>
                <a:spcPts val="0"/>
              </a:spcAft>
              <a:buSzPts val="1700"/>
              <a:buAutoNum type="romanUcPeriod"/>
            </a:pPr>
            <a:r>
              <a:rPr lang="vi" sz="1700"/>
              <a:t>Mô hình đề xuất</a:t>
            </a:r>
            <a:endParaRPr sz="1700"/>
          </a:p>
          <a:p>
            <a:pPr indent="-336550" lvl="0" marL="457200" rtl="0" algn="l">
              <a:spcBef>
                <a:spcPts val="1600"/>
              </a:spcBef>
              <a:spcAft>
                <a:spcPts val="0"/>
              </a:spcAft>
              <a:buSzPts val="1700"/>
              <a:buAutoNum type="romanUcPeriod"/>
            </a:pPr>
            <a:r>
              <a:rPr lang="vi" sz="1700"/>
              <a:t>Các nghiên cứu liên quan (related works)</a:t>
            </a:r>
            <a:endParaRPr sz="1700"/>
          </a:p>
          <a:p>
            <a:pPr indent="-336550" lvl="0" marL="457200" rtl="0" algn="l">
              <a:spcBef>
                <a:spcPts val="1600"/>
              </a:spcBef>
              <a:spcAft>
                <a:spcPts val="0"/>
              </a:spcAft>
              <a:buSzPts val="1700"/>
              <a:buAutoNum type="romanUcPeriod"/>
            </a:pPr>
            <a:r>
              <a:rPr lang="vi" sz="1700"/>
              <a:t>Thực nghiệm	</a:t>
            </a:r>
            <a:endParaRPr sz="1700"/>
          </a:p>
          <a:p>
            <a:pPr indent="-336550" lvl="0" marL="457200" rtl="0" algn="l">
              <a:spcBef>
                <a:spcPts val="1600"/>
              </a:spcBef>
              <a:spcAft>
                <a:spcPts val="1600"/>
              </a:spcAft>
              <a:buSzPts val="1700"/>
              <a:buAutoNum type="romanUcPeriod"/>
            </a:pPr>
            <a:r>
              <a:rPr lang="vi" sz="1700"/>
              <a:t>Đánh giá</a:t>
            </a:r>
            <a:endParaRPr sz="1700"/>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I.Giới thiệu</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4"/>
          <p:cNvPicPr preferRelativeResize="0"/>
          <p:nvPr/>
        </p:nvPicPr>
        <p:blipFill rotWithShape="1">
          <a:blip r:embed="rId3">
            <a:alphaModFix/>
          </a:blip>
          <a:srcRect b="0" l="18521" r="18521" t="0"/>
          <a:stretch/>
        </p:blipFill>
        <p:spPr>
          <a:xfrm>
            <a:off x="3047650" y="0"/>
            <a:ext cx="6096350" cy="5143501"/>
          </a:xfrm>
          <a:prstGeom prst="rect">
            <a:avLst/>
          </a:prstGeom>
          <a:noFill/>
          <a:ln>
            <a:noFill/>
          </a:ln>
        </p:spPr>
      </p:pic>
      <p:sp>
        <p:nvSpPr>
          <p:cNvPr id="142" name="Google Shape;142;p24"/>
          <p:cNvSpPr txBox="1"/>
          <p:nvPr>
            <p:ph type="title"/>
          </p:nvPr>
        </p:nvSpPr>
        <p:spPr>
          <a:xfrm>
            <a:off x="185350" y="679625"/>
            <a:ext cx="2683200" cy="1042500"/>
          </a:xfrm>
          <a:prstGeom prst="rect">
            <a:avLst/>
          </a:prstGeom>
        </p:spPr>
        <p:txBody>
          <a:bodyPr anchorCtr="0" anchor="b" bIns="91425" lIns="91425" spcFirstLastPara="1" rIns="91425" wrap="square" tIns="91425">
            <a:normAutofit/>
          </a:bodyPr>
          <a:lstStyle/>
          <a:p>
            <a:pPr indent="-406400" lvl="0" marL="457200" rtl="0" algn="l">
              <a:spcBef>
                <a:spcPts val="0"/>
              </a:spcBef>
              <a:spcAft>
                <a:spcPts val="0"/>
              </a:spcAft>
              <a:buSzPts val="2800"/>
              <a:buAutoNum type="romanUcPeriod"/>
            </a:pPr>
            <a:r>
              <a:rPr lang="vi"/>
              <a:t>Giới thiệu</a:t>
            </a:r>
            <a:endParaRPr/>
          </a:p>
        </p:txBody>
      </p:sp>
      <p:sp>
        <p:nvSpPr>
          <p:cNvPr id="143" name="Google Shape;143;p24"/>
          <p:cNvSpPr txBox="1"/>
          <p:nvPr>
            <p:ph idx="1" type="body"/>
          </p:nvPr>
        </p:nvSpPr>
        <p:spPr>
          <a:xfrm>
            <a:off x="185350" y="1798300"/>
            <a:ext cx="2683200" cy="1280700"/>
          </a:xfrm>
          <a:prstGeom prst="rect">
            <a:avLst/>
          </a:prstGeom>
        </p:spPr>
        <p:txBody>
          <a:bodyPr anchorCtr="0" anchor="t" bIns="91425" lIns="91425" spcFirstLastPara="1" rIns="91425" wrap="square" tIns="91425">
            <a:spAutoFit/>
          </a:bodyPr>
          <a:lstStyle/>
          <a:p>
            <a:pPr indent="0" lvl="0" marL="0" rtl="0" algn="just">
              <a:spcBef>
                <a:spcPts val="0"/>
              </a:spcBef>
              <a:spcAft>
                <a:spcPts val="1600"/>
              </a:spcAft>
              <a:buNone/>
            </a:pPr>
            <a:r>
              <a:rPr lang="vi"/>
              <a:t>Đối tượng chạy </a:t>
            </a:r>
            <a:r>
              <a:rPr b="1" lang="vi"/>
              <a:t>xe G63 </a:t>
            </a:r>
            <a:r>
              <a:rPr lang="vi"/>
              <a:t>thường quan tâm tới các nội dung </a:t>
            </a:r>
            <a:r>
              <a:rPr b="1" lang="vi"/>
              <a:t>quảng cáo về Golf</a:t>
            </a:r>
            <a:endParaRPr b="1"/>
          </a:p>
        </p:txBody>
      </p:sp>
      <p:pic>
        <p:nvPicPr>
          <p:cNvPr id="144" name="Google Shape;144;p24"/>
          <p:cNvPicPr preferRelativeResize="0"/>
          <p:nvPr/>
        </p:nvPicPr>
        <p:blipFill>
          <a:blip r:embed="rId4">
            <a:alphaModFix/>
          </a:blip>
          <a:stretch>
            <a:fillRect/>
          </a:stretch>
        </p:blipFill>
        <p:spPr>
          <a:xfrm>
            <a:off x="918325" y="3155175"/>
            <a:ext cx="1217251" cy="1217251"/>
          </a:xfrm>
          <a:prstGeom prst="rect">
            <a:avLst/>
          </a:prstGeom>
          <a:noFill/>
          <a:ln>
            <a:noFill/>
          </a:ln>
        </p:spPr>
      </p:pic>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Cách hoạt động của quảng cáo</a:t>
            </a:r>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vi"/>
              <a:t>Phân tích nhân khẩu học.</a:t>
            </a:r>
            <a:endParaRPr/>
          </a:p>
          <a:p>
            <a:pPr indent="-342900" lvl="0" marL="457200" rtl="0" algn="l">
              <a:spcBef>
                <a:spcPts val="1000"/>
              </a:spcBef>
              <a:spcAft>
                <a:spcPts val="0"/>
              </a:spcAft>
              <a:buSzPts val="1800"/>
              <a:buAutoNum type="arabicPeriod"/>
            </a:pPr>
            <a:r>
              <a:rPr lang="vi"/>
              <a:t>Xác định sở thích của họ.</a:t>
            </a:r>
            <a:endParaRPr/>
          </a:p>
          <a:p>
            <a:pPr indent="-342900" lvl="0" marL="457200" rtl="0" algn="l">
              <a:spcBef>
                <a:spcPts val="1000"/>
              </a:spcBef>
              <a:spcAft>
                <a:spcPts val="0"/>
              </a:spcAft>
              <a:buSzPts val="1800"/>
              <a:buAutoNum type="arabicPeriod"/>
            </a:pPr>
            <a:r>
              <a:rPr lang="vi"/>
              <a:t>Hiển thị quảng cáo phản ánh những sở thích này.</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lang="vi"/>
              <a:t>=&gt; Tùy chỉnh quảng cáo theo đối tượng người lái xe.</a:t>
            </a:r>
            <a:endParaRPr/>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II. Động lực nghiên cứu</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II. Động lực nghiên cứu</a:t>
            </a:r>
            <a:endParaRPr b="1"/>
          </a:p>
        </p:txBody>
      </p:sp>
      <p:sp>
        <p:nvSpPr>
          <p:cNvPr id="164" name="Google Shape;164;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Ý nghĩa khoa học</a:t>
            </a:r>
            <a:endParaRPr b="1"/>
          </a:p>
          <a:p>
            <a:pPr indent="0" lvl="0" marL="0" rtl="0" algn="just">
              <a:spcBef>
                <a:spcPts val="1200"/>
              </a:spcBef>
              <a:spcAft>
                <a:spcPts val="1200"/>
              </a:spcAft>
              <a:buNone/>
            </a:pPr>
            <a:r>
              <a:rPr lang="vi"/>
              <a:t>Trên thực tế, cho đến ngày nay, có rất nhiều các hãng xe và mẫu xe ra đời hằng năm. Với một lượng lớn dữ liệu như thế, việc truy vấn càng trở nên phức tạp. Từ đó, việc phát triển bài toán nhận dạng và phân lớp dựa trên tập dữ liệu lớn là rất cần thiết.</a:t>
            </a:r>
            <a:endParaRPr/>
          </a:p>
        </p:txBody>
      </p:sp>
      <p:sp>
        <p:nvSpPr>
          <p:cNvPr id="165" name="Google Shape;165;p27"/>
          <p:cNvSpPr txBox="1"/>
          <p:nvPr>
            <p:ph idx="2" type="body"/>
          </p:nvPr>
        </p:nvSpPr>
        <p:spPr>
          <a:xfrm>
            <a:off x="4832400" y="1152475"/>
            <a:ext cx="3999900" cy="379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vi"/>
              <a:t>Ứng dụng thực tiễn</a:t>
            </a:r>
            <a:endParaRPr b="1"/>
          </a:p>
          <a:p>
            <a:pPr indent="0" lvl="0" marL="0" rtl="0" algn="just">
              <a:spcBef>
                <a:spcPts val="1200"/>
              </a:spcBef>
              <a:spcAft>
                <a:spcPts val="0"/>
              </a:spcAft>
              <a:buClr>
                <a:schemeClr val="dk1"/>
              </a:buClr>
              <a:buSzPts val="1100"/>
              <a:buFont typeface="Arial"/>
              <a:buNone/>
            </a:pPr>
            <a:r>
              <a:rPr lang="vi"/>
              <a:t>_ Thúc đẩy hiệu quả của các quảng cáo.</a:t>
            </a:r>
            <a:endParaRPr/>
          </a:p>
          <a:p>
            <a:pPr indent="0" lvl="0" marL="0" rtl="0" algn="just">
              <a:spcBef>
                <a:spcPts val="1200"/>
              </a:spcBef>
              <a:spcAft>
                <a:spcPts val="0"/>
              </a:spcAft>
              <a:buClr>
                <a:schemeClr val="dk1"/>
              </a:buClr>
              <a:buSzPts val="1100"/>
              <a:buFont typeface="Arial"/>
              <a:buNone/>
            </a:pPr>
            <a:r>
              <a:rPr i="1" lang="vi"/>
              <a:t>Ví dụ:</a:t>
            </a:r>
            <a:r>
              <a:rPr lang="vi"/>
              <a:t> Chọn đúng quảng cáo cho đúng đối tượng.</a:t>
            </a:r>
            <a:endParaRPr/>
          </a:p>
          <a:p>
            <a:pPr indent="0" lvl="0" marL="0" rtl="0" algn="just">
              <a:spcBef>
                <a:spcPts val="1200"/>
              </a:spcBef>
              <a:spcAft>
                <a:spcPts val="0"/>
              </a:spcAft>
              <a:buClr>
                <a:schemeClr val="dk1"/>
              </a:buClr>
              <a:buSzPts val="1100"/>
              <a:buFont typeface="Arial"/>
              <a:buNone/>
            </a:pPr>
            <a:r>
              <a:rPr lang="vi"/>
              <a:t>_ Hài lòng nhu cầu của người dùng.</a:t>
            </a:r>
            <a:endParaRPr/>
          </a:p>
          <a:p>
            <a:pPr indent="0" lvl="0" marL="0" rtl="0" algn="just">
              <a:spcBef>
                <a:spcPts val="1200"/>
              </a:spcBef>
              <a:spcAft>
                <a:spcPts val="0"/>
              </a:spcAft>
              <a:buClr>
                <a:schemeClr val="dk1"/>
              </a:buClr>
              <a:buSzPts val="1100"/>
              <a:buFont typeface="Arial"/>
              <a:buNone/>
            </a:pPr>
            <a:r>
              <a:rPr i="1" lang="vi"/>
              <a:t>Ví dụ:</a:t>
            </a:r>
            <a:r>
              <a:rPr lang="vi"/>
              <a:t> Người không quan tâm về quần áo nhưng luôn gặp những quảng cáo về quần áo sẽ cảm thấy khó chịu.</a:t>
            </a:r>
            <a:endParaRPr/>
          </a:p>
          <a:p>
            <a:pPr indent="0" lvl="0" marL="0" rtl="0" algn="just">
              <a:spcBef>
                <a:spcPts val="1200"/>
              </a:spcBef>
              <a:spcAft>
                <a:spcPts val="0"/>
              </a:spcAft>
              <a:buClr>
                <a:schemeClr val="dk1"/>
              </a:buClr>
              <a:buSzPts val="1100"/>
              <a:buFont typeface="Arial"/>
              <a:buNone/>
            </a:pPr>
            <a:r>
              <a:rPr lang="vi"/>
              <a:t>_ Tối ưu chi phí quảng cáo</a:t>
            </a:r>
            <a:endParaRPr/>
          </a:p>
          <a:p>
            <a:pPr indent="0" lvl="0" marL="0" rtl="0" algn="just">
              <a:spcBef>
                <a:spcPts val="1200"/>
              </a:spcBef>
              <a:spcAft>
                <a:spcPts val="1200"/>
              </a:spcAft>
              <a:buNone/>
            </a:pPr>
            <a:r>
              <a:rPr i="1" lang="vi"/>
              <a:t>Ví dụ:</a:t>
            </a:r>
            <a:r>
              <a:rPr lang="vi"/>
              <a:t> Quảng cáo quá nhiều cho những đối tượng không đúng -&gt; Chi phí quảng cáo tăng mà không mang lại lợi ích</a:t>
            </a:r>
            <a:endParaRPr/>
          </a:p>
        </p:txBody>
      </p:sp>
      <p:cxnSp>
        <p:nvCxnSpPr>
          <p:cNvPr id="166" name="Google Shape;166;p27"/>
          <p:cNvCxnSpPr>
            <a:stCxn id="163" idx="2"/>
          </p:cNvCxnSpPr>
          <p:nvPr/>
        </p:nvCxnSpPr>
        <p:spPr>
          <a:xfrm flipH="1">
            <a:off x="4566600" y="1017725"/>
            <a:ext cx="5400" cy="3929400"/>
          </a:xfrm>
          <a:prstGeom prst="straightConnector1">
            <a:avLst/>
          </a:prstGeom>
          <a:noFill/>
          <a:ln cap="flat" cmpd="sng" w="9525">
            <a:solidFill>
              <a:schemeClr val="dk2"/>
            </a:solidFill>
            <a:prstDash val="solid"/>
            <a:round/>
            <a:headEnd len="med" w="med" type="none"/>
            <a:tailEnd len="med" w="med" type="none"/>
          </a:ln>
        </p:spPr>
      </p:cxn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32325" y="1096874"/>
            <a:ext cx="4339200" cy="294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III. Phát biểu bài toán</a:t>
            </a:r>
            <a:endParaRPr/>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