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36"/>
  </p:notesMasterIdLst>
  <p:sldIdLst>
    <p:sldId id="291" r:id="rId3"/>
    <p:sldId id="282" r:id="rId4"/>
    <p:sldId id="294" r:id="rId5"/>
    <p:sldId id="283" r:id="rId6"/>
    <p:sldId id="279" r:id="rId7"/>
    <p:sldId id="280" r:id="rId8"/>
    <p:sldId id="281" r:id="rId9"/>
    <p:sldId id="284" r:id="rId10"/>
    <p:sldId id="285" r:id="rId11"/>
    <p:sldId id="286" r:id="rId12"/>
    <p:sldId id="287" r:id="rId13"/>
    <p:sldId id="288" r:id="rId14"/>
    <p:sldId id="260" r:id="rId15"/>
    <p:sldId id="258" r:id="rId16"/>
    <p:sldId id="259" r:id="rId17"/>
    <p:sldId id="261" r:id="rId18"/>
    <p:sldId id="292" r:id="rId19"/>
    <p:sldId id="270" r:id="rId20"/>
    <p:sldId id="267" r:id="rId21"/>
    <p:sldId id="277" r:id="rId22"/>
    <p:sldId id="268" r:id="rId23"/>
    <p:sldId id="269" r:id="rId24"/>
    <p:sldId id="271" r:id="rId25"/>
    <p:sldId id="272" r:id="rId26"/>
    <p:sldId id="274" r:id="rId27"/>
    <p:sldId id="266" r:id="rId28"/>
    <p:sldId id="275" r:id="rId29"/>
    <p:sldId id="262" r:id="rId30"/>
    <p:sldId id="263" r:id="rId31"/>
    <p:sldId id="264" r:id="rId32"/>
    <p:sldId id="265" r:id="rId33"/>
    <p:sldId id="257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key" initials="Kk" lastIdx="1" clrIdx="0">
    <p:extLst>
      <p:ext uri="{19B8F6BF-5375-455C-9EA6-DF929625EA0E}">
        <p15:presenceInfo xmlns:p15="http://schemas.microsoft.com/office/powerpoint/2012/main" userId="65e81b15bc406a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9AA08-20B5-4843-A7F5-5EE8265945F4}" v="802" dt="2020-12-09T05:27:40.748"/>
    <p1510:client id="{C1F17FE3-E393-4FD7-A132-5493F7D9123C}" v="813" dt="2020-12-09T10:59:57.497"/>
    <p1510:client id="{C70A981D-7678-4A23-90B9-031EBB7326B7}" v="169" dt="2020-12-09T08:56:29.585"/>
    <p1510:client id="{D7E6459B-5DA5-4159-A807-679870CEF34B}" v="77" dt="2020-12-09T08:27:36.070"/>
    <p1510:client id="{E352AAF9-E741-44DC-A407-8D82BACDD039}" v="310" dt="2020-12-09T07:29:52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99" autoAdjust="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ey" userId="65e81b15bc406ad1" providerId="LiveId" clId="{C1F17FE3-E393-4FD7-A132-5493F7D9123C}"/>
    <pc:docChg chg="undo custSel addSld delSld modSld">
      <pc:chgData name="Kim key" userId="65e81b15bc406ad1" providerId="LiveId" clId="{C1F17FE3-E393-4FD7-A132-5493F7D9123C}" dt="2020-12-09T10:59:57.497" v="1158" actId="20577"/>
      <pc:docMkLst>
        <pc:docMk/>
      </pc:docMkLst>
      <pc:sldChg chg="modSp mod modNotesTx">
        <pc:chgData name="Kim key" userId="65e81b15bc406ad1" providerId="LiveId" clId="{C1F17FE3-E393-4FD7-A132-5493F7D9123C}" dt="2020-12-09T08:59:54.909" v="742" actId="20577"/>
        <pc:sldMkLst>
          <pc:docMk/>
          <pc:sldMk cId="62730387" sldId="257"/>
        </pc:sldMkLst>
        <pc:spChg chg="mod">
          <ac:chgData name="Kim key" userId="65e81b15bc406ad1" providerId="LiveId" clId="{C1F17FE3-E393-4FD7-A132-5493F7D9123C}" dt="2020-12-09T08:58:29.704" v="472"/>
          <ac:spMkLst>
            <pc:docMk/>
            <pc:sldMk cId="62730387" sldId="257"/>
            <ac:spMk id="7" creationId="{35AC8A33-D890-43D5-B07F-25F5E23C1BC0}"/>
          </ac:spMkLst>
        </pc:spChg>
      </pc:sldChg>
      <pc:sldChg chg="modSp mod">
        <pc:chgData name="Kim key" userId="65e81b15bc406ad1" providerId="LiveId" clId="{C1F17FE3-E393-4FD7-A132-5493F7D9123C}" dt="2020-12-09T08:38:03.784" v="41"/>
        <pc:sldMkLst>
          <pc:docMk/>
          <pc:sldMk cId="3642422940" sldId="278"/>
        </pc:sldMkLst>
        <pc:spChg chg="mod">
          <ac:chgData name="Kim key" userId="65e81b15bc406ad1" providerId="LiveId" clId="{C1F17FE3-E393-4FD7-A132-5493F7D9123C}" dt="2020-12-09T08:38:03.784" v="41"/>
          <ac:spMkLst>
            <pc:docMk/>
            <pc:sldMk cId="3642422940" sldId="278"/>
            <ac:spMk id="16" creationId="{B03A11CE-1CFE-4797-978E-8E2462613739}"/>
          </ac:spMkLst>
        </pc:spChg>
      </pc:sldChg>
      <pc:sldChg chg="add">
        <pc:chgData name="Kim key" userId="65e81b15bc406ad1" providerId="LiveId" clId="{C1F17FE3-E393-4FD7-A132-5493F7D9123C}" dt="2020-12-09T08:41:14.207" v="239"/>
        <pc:sldMkLst>
          <pc:docMk/>
          <pc:sldMk cId="799761669" sldId="279"/>
        </pc:sldMkLst>
      </pc:sldChg>
      <pc:sldChg chg="del">
        <pc:chgData name="Kim key" userId="65e81b15bc406ad1" providerId="LiveId" clId="{C1F17FE3-E393-4FD7-A132-5493F7D9123C}" dt="2020-12-09T08:41:09.520" v="238" actId="2696"/>
        <pc:sldMkLst>
          <pc:docMk/>
          <pc:sldMk cId="2662788631" sldId="279"/>
        </pc:sldMkLst>
      </pc:sldChg>
      <pc:sldChg chg="del">
        <pc:chgData name="Kim key" userId="65e81b15bc406ad1" providerId="LiveId" clId="{C1F17FE3-E393-4FD7-A132-5493F7D9123C}" dt="2020-12-09T08:41:09.520" v="238" actId="2696"/>
        <pc:sldMkLst>
          <pc:docMk/>
          <pc:sldMk cId="160723662" sldId="280"/>
        </pc:sldMkLst>
      </pc:sldChg>
      <pc:sldChg chg="add">
        <pc:chgData name="Kim key" userId="65e81b15bc406ad1" providerId="LiveId" clId="{C1F17FE3-E393-4FD7-A132-5493F7D9123C}" dt="2020-12-09T08:41:14.207" v="239"/>
        <pc:sldMkLst>
          <pc:docMk/>
          <pc:sldMk cId="287942119" sldId="280"/>
        </pc:sldMkLst>
      </pc:sldChg>
      <pc:sldChg chg="del">
        <pc:chgData name="Kim key" userId="65e81b15bc406ad1" providerId="LiveId" clId="{C1F17FE3-E393-4FD7-A132-5493F7D9123C}" dt="2020-12-09T08:41:09.520" v="238" actId="2696"/>
        <pc:sldMkLst>
          <pc:docMk/>
          <pc:sldMk cId="3088426802" sldId="281"/>
        </pc:sldMkLst>
      </pc:sldChg>
      <pc:sldChg chg="add modNotesTx">
        <pc:chgData name="Kim key" userId="65e81b15bc406ad1" providerId="LiveId" clId="{C1F17FE3-E393-4FD7-A132-5493F7D9123C}" dt="2020-12-09T10:50:33" v="839" actId="20577"/>
        <pc:sldMkLst>
          <pc:docMk/>
          <pc:sldMk cId="3423407018" sldId="281"/>
        </pc:sldMkLst>
      </pc:sldChg>
      <pc:sldChg chg="modSp mod modNotesTx">
        <pc:chgData name="Kim key" userId="65e81b15bc406ad1" providerId="LiveId" clId="{C1F17FE3-E393-4FD7-A132-5493F7D9123C}" dt="2020-12-09T08:40:23.752" v="237" actId="20577"/>
        <pc:sldMkLst>
          <pc:docMk/>
          <pc:sldMk cId="217797036" sldId="282"/>
        </pc:sldMkLst>
        <pc:spChg chg="mod">
          <ac:chgData name="Kim key" userId="65e81b15bc406ad1" providerId="LiveId" clId="{C1F17FE3-E393-4FD7-A132-5493F7D9123C}" dt="2020-12-09T08:38:46.949" v="47" actId="27636"/>
          <ac:spMkLst>
            <pc:docMk/>
            <pc:sldMk cId="217797036" sldId="282"/>
            <ac:spMk id="7" creationId="{EE697D1C-784F-49D4-AF49-7D0AC28997AF}"/>
          </ac:spMkLst>
        </pc:spChg>
      </pc:sldChg>
      <pc:sldChg chg="modNotesTx">
        <pc:chgData name="Kim key" userId="65e81b15bc406ad1" providerId="LiveId" clId="{C1F17FE3-E393-4FD7-A132-5493F7D9123C}" dt="2020-12-09T08:57:09.176" v="338" actId="20577"/>
        <pc:sldMkLst>
          <pc:docMk/>
          <pc:sldMk cId="2042305029" sldId="284"/>
        </pc:sldMkLst>
      </pc:sldChg>
      <pc:sldChg chg="modSp mod">
        <pc:chgData name="Kim key" userId="65e81b15bc406ad1" providerId="LiveId" clId="{C1F17FE3-E393-4FD7-A132-5493F7D9123C}" dt="2020-12-09T10:55:48.286" v="842" actId="207"/>
        <pc:sldMkLst>
          <pc:docMk/>
          <pc:sldMk cId="3578833433" sldId="291"/>
        </pc:sldMkLst>
        <pc:spChg chg="mod">
          <ac:chgData name="Kim key" userId="65e81b15bc406ad1" providerId="LiveId" clId="{C1F17FE3-E393-4FD7-A132-5493F7D9123C}" dt="2020-12-09T10:55:48.286" v="842" actId="207"/>
          <ac:spMkLst>
            <pc:docMk/>
            <pc:sldMk cId="3578833433" sldId="291"/>
            <ac:spMk id="4" creationId="{8F25650F-BDDD-4165-83FB-E215FD956792}"/>
          </ac:spMkLst>
        </pc:spChg>
      </pc:sldChg>
      <pc:sldChg chg="modSp new mod modNotesTx">
        <pc:chgData name="Kim key" userId="65e81b15bc406ad1" providerId="LiveId" clId="{C1F17FE3-E393-4FD7-A132-5493F7D9123C}" dt="2020-12-09T10:59:57.497" v="1158" actId="20577"/>
        <pc:sldMkLst>
          <pc:docMk/>
          <pc:sldMk cId="3348217905" sldId="294"/>
        </pc:sldMkLst>
        <pc:spChg chg="mod">
          <ac:chgData name="Kim key" userId="65e81b15bc406ad1" providerId="LiveId" clId="{C1F17FE3-E393-4FD7-A132-5493F7D9123C}" dt="2020-12-09T10:47:28.782" v="751" actId="20577"/>
          <ac:spMkLst>
            <pc:docMk/>
            <pc:sldMk cId="3348217905" sldId="294"/>
            <ac:spMk id="2" creationId="{A913ECCA-9B4F-409D-BA6A-3451BCB95DE7}"/>
          </ac:spMkLst>
        </pc:spChg>
        <pc:spChg chg="mod">
          <ac:chgData name="Kim key" userId="65e81b15bc406ad1" providerId="LiveId" clId="{C1F17FE3-E393-4FD7-A132-5493F7D9123C}" dt="2020-12-09T10:49:42.228" v="828" actId="20577"/>
          <ac:spMkLst>
            <pc:docMk/>
            <pc:sldMk cId="3348217905" sldId="294"/>
            <ac:spMk id="3" creationId="{FB459F96-FE8C-40F4-968B-F3BDBA52DCFE}"/>
          </ac:spMkLst>
        </pc:spChg>
      </pc:sldChg>
    </pc:docChg>
  </pc:docChgLst>
  <pc:docChgLst>
    <pc:chgData name="JunSang" userId="977df3e85506f136" providerId="LiveId" clId="{C70A981D-7678-4A23-90B9-031EBB7326B7}"/>
    <pc:docChg chg="undo custSel addSld delSld modSld sldOrd">
      <pc:chgData name="JunSang" userId="977df3e85506f136" providerId="LiveId" clId="{C70A981D-7678-4A23-90B9-031EBB7326B7}" dt="2020-12-09T08:56:29.585" v="161" actId="20577"/>
      <pc:docMkLst>
        <pc:docMk/>
      </pc:docMkLst>
      <pc:sldChg chg="add del">
        <pc:chgData name="JunSang" userId="977df3e85506f136" providerId="LiveId" clId="{C70A981D-7678-4A23-90B9-031EBB7326B7}" dt="2020-12-09T07:15:51.752" v="8" actId="47"/>
        <pc:sldMkLst>
          <pc:docMk/>
          <pc:sldMk cId="2226638171" sldId="256"/>
        </pc:sldMkLst>
      </pc:sldChg>
      <pc:sldChg chg="ord">
        <pc:chgData name="JunSang" userId="977df3e85506f136" providerId="LiveId" clId="{C70A981D-7678-4A23-90B9-031EBB7326B7}" dt="2020-12-09T07:13:18.169" v="7"/>
        <pc:sldMkLst>
          <pc:docMk/>
          <pc:sldMk cId="1676331826" sldId="260"/>
        </pc:sldMkLst>
      </pc:sldChg>
      <pc:sldChg chg="del">
        <pc:chgData name="JunSang" userId="977df3e85506f136" providerId="LiveId" clId="{C70A981D-7678-4A23-90B9-031EBB7326B7}" dt="2020-12-09T07:12:51.655" v="0" actId="47"/>
        <pc:sldMkLst>
          <pc:docMk/>
          <pc:sldMk cId="1054160497" sldId="278"/>
        </pc:sldMkLst>
      </pc:sldChg>
      <pc:sldChg chg="add del ord">
        <pc:chgData name="JunSang" userId="977df3e85506f136" providerId="LiveId" clId="{C70A981D-7678-4A23-90B9-031EBB7326B7}" dt="2020-12-09T07:13:04.853" v="4" actId="47"/>
        <pc:sldMkLst>
          <pc:docMk/>
          <pc:sldMk cId="3523282552" sldId="278"/>
        </pc:sldMkLst>
      </pc:sldChg>
      <pc:sldChg chg="addSp modSp add del mod">
        <pc:chgData name="JunSang" userId="977df3e85506f136" providerId="LiveId" clId="{C70A981D-7678-4A23-90B9-031EBB7326B7}" dt="2020-12-09T08:41:01.070" v="72" actId="47"/>
        <pc:sldMkLst>
          <pc:docMk/>
          <pc:sldMk cId="3642422940" sldId="278"/>
        </pc:sldMkLst>
        <pc:spChg chg="add mod">
          <ac:chgData name="JunSang" userId="977df3e85506f136" providerId="LiveId" clId="{C70A981D-7678-4A23-90B9-031EBB7326B7}" dt="2020-12-09T07:16:58.907" v="13"/>
          <ac:spMkLst>
            <pc:docMk/>
            <pc:sldMk cId="3642422940" sldId="278"/>
            <ac:spMk id="8" creationId="{5F33BA2D-68B7-4B6C-80C4-129B3B1992B5}"/>
          </ac:spMkLst>
        </pc:spChg>
        <pc:spChg chg="mod">
          <ac:chgData name="JunSang" userId="977df3e85506f136" providerId="LiveId" clId="{C70A981D-7678-4A23-90B9-031EBB7326B7}" dt="2020-12-09T07:17:07.076" v="30" actId="20577"/>
          <ac:spMkLst>
            <pc:docMk/>
            <pc:sldMk cId="3642422940" sldId="278"/>
            <ac:spMk id="16" creationId="{B03A11CE-1CFE-4797-978E-8E2462613739}"/>
          </ac:spMkLst>
        </pc:spChg>
        <pc:cxnChg chg="add mod">
          <ac:chgData name="JunSang" userId="977df3e85506f136" providerId="LiveId" clId="{C70A981D-7678-4A23-90B9-031EBB7326B7}" dt="2020-12-09T07:16:15.405" v="12" actId="14100"/>
          <ac:cxnSpMkLst>
            <pc:docMk/>
            <pc:sldMk cId="3642422940" sldId="278"/>
            <ac:cxnSpMk id="5" creationId="{2FB42E49-6699-4425-8B44-A887F1586433}"/>
          </ac:cxnSpMkLst>
        </pc:cxnChg>
      </pc:sldChg>
      <pc:sldChg chg="add modNotesTx">
        <pc:chgData name="JunSang" userId="977df3e85506f136" providerId="LiveId" clId="{C70A981D-7678-4A23-90B9-031EBB7326B7}" dt="2020-12-09T08:23:41.141" v="32"/>
        <pc:sldMkLst>
          <pc:docMk/>
          <pc:sldMk cId="2662788631" sldId="279"/>
        </pc:sldMkLst>
      </pc:sldChg>
      <pc:sldChg chg="add modNotesTx">
        <pc:chgData name="JunSang" userId="977df3e85506f136" providerId="LiveId" clId="{C70A981D-7678-4A23-90B9-031EBB7326B7}" dt="2020-12-09T08:23:46.120" v="33"/>
        <pc:sldMkLst>
          <pc:docMk/>
          <pc:sldMk cId="160723662" sldId="280"/>
        </pc:sldMkLst>
      </pc:sldChg>
      <pc:sldChg chg="add modNotesTx">
        <pc:chgData name="JunSang" userId="977df3e85506f136" providerId="LiveId" clId="{C70A981D-7678-4A23-90B9-031EBB7326B7}" dt="2020-12-09T08:23:51.427" v="34"/>
        <pc:sldMkLst>
          <pc:docMk/>
          <pc:sldMk cId="3088426802" sldId="281"/>
        </pc:sldMkLst>
      </pc:sldChg>
      <pc:sldChg chg="add modNotesTx">
        <pc:chgData name="JunSang" userId="977df3e85506f136" providerId="LiveId" clId="{C70A981D-7678-4A23-90B9-031EBB7326B7}" dt="2020-12-09T08:24:01.413" v="43" actId="20577"/>
        <pc:sldMkLst>
          <pc:docMk/>
          <pc:sldMk cId="217797036" sldId="282"/>
        </pc:sldMkLst>
      </pc:sldChg>
      <pc:sldChg chg="addSp delSp add mod modNotesTx">
        <pc:chgData name="JunSang" userId="977df3e85506f136" providerId="LiveId" clId="{C70A981D-7678-4A23-90B9-031EBB7326B7}" dt="2020-12-09T08:28:06.644" v="71" actId="20577"/>
        <pc:sldMkLst>
          <pc:docMk/>
          <pc:sldMk cId="730742047" sldId="283"/>
        </pc:sldMkLst>
        <pc:spChg chg="add del">
          <ac:chgData name="JunSang" userId="977df3e85506f136" providerId="LiveId" clId="{C70A981D-7678-4A23-90B9-031EBB7326B7}" dt="2020-12-09T08:24:13.031" v="45" actId="22"/>
          <ac:spMkLst>
            <pc:docMk/>
            <pc:sldMk cId="730742047" sldId="283"/>
            <ac:spMk id="10" creationId="{8E2ED60C-CE3A-4A8C-885D-4B22B721DD03}"/>
          </ac:spMkLst>
        </pc:spChg>
      </pc:sldChg>
      <pc:sldChg chg="add modNotesTx">
        <pc:chgData name="JunSang" userId="977df3e85506f136" providerId="LiveId" clId="{C70A981D-7678-4A23-90B9-031EBB7326B7}" dt="2020-12-09T08:56:29.585" v="161" actId="20577"/>
        <pc:sldMkLst>
          <pc:docMk/>
          <pc:sldMk cId="2042305029" sldId="284"/>
        </pc:sldMkLst>
      </pc:sldChg>
      <pc:sldChg chg="add modNotesTx">
        <pc:chgData name="JunSang" userId="977df3e85506f136" providerId="LiveId" clId="{C70A981D-7678-4A23-90B9-031EBB7326B7}" dt="2020-12-09T08:24:24.488" v="48"/>
        <pc:sldMkLst>
          <pc:docMk/>
          <pc:sldMk cId="3523282552" sldId="285"/>
        </pc:sldMkLst>
      </pc:sldChg>
      <pc:sldChg chg="add modNotesTx">
        <pc:chgData name="JunSang" userId="977df3e85506f136" providerId="LiveId" clId="{C70A981D-7678-4A23-90B9-031EBB7326B7}" dt="2020-12-09T08:24:33.916" v="49"/>
        <pc:sldMkLst>
          <pc:docMk/>
          <pc:sldMk cId="266395671" sldId="286"/>
        </pc:sldMkLst>
      </pc:sldChg>
      <pc:sldChg chg="add modNotesTx">
        <pc:chgData name="JunSang" userId="977df3e85506f136" providerId="LiveId" clId="{C70A981D-7678-4A23-90B9-031EBB7326B7}" dt="2020-12-09T08:24:39.374" v="50"/>
        <pc:sldMkLst>
          <pc:docMk/>
          <pc:sldMk cId="376165913" sldId="287"/>
        </pc:sldMkLst>
      </pc:sldChg>
      <pc:sldChg chg="add modNotesTx">
        <pc:chgData name="JunSang" userId="977df3e85506f136" providerId="LiveId" clId="{C70A981D-7678-4A23-90B9-031EBB7326B7}" dt="2020-12-09T08:24:43.843" v="51"/>
        <pc:sldMkLst>
          <pc:docMk/>
          <pc:sldMk cId="1050563709" sldId="288"/>
        </pc:sldMkLst>
      </pc:sldChg>
      <pc:sldChg chg="add del ord">
        <pc:chgData name="JunSang" userId="977df3e85506f136" providerId="LiveId" clId="{C70A981D-7678-4A23-90B9-031EBB7326B7}" dt="2020-12-09T08:24:59.691" v="54" actId="47"/>
        <pc:sldMkLst>
          <pc:docMk/>
          <pc:sldMk cId="3845114989" sldId="289"/>
        </pc:sldMkLst>
      </pc:sldChg>
      <pc:sldChg chg="del">
        <pc:chgData name="JunSang" userId="977df3e85506f136" providerId="LiveId" clId="{C70A981D-7678-4A23-90B9-031EBB7326B7}" dt="2020-12-09T08:25:03.952" v="55" actId="47"/>
        <pc:sldMkLst>
          <pc:docMk/>
          <pc:sldMk cId="530708171" sldId="290"/>
        </pc:sldMkLst>
      </pc:sldChg>
      <pc:sldChg chg="delSp mod">
        <pc:chgData name="JunSang" userId="977df3e85506f136" providerId="LiveId" clId="{C70A981D-7678-4A23-90B9-031EBB7326B7}" dt="2020-12-09T08:21:39.221" v="31" actId="478"/>
        <pc:sldMkLst>
          <pc:docMk/>
          <pc:sldMk cId="3927260552" sldId="293"/>
        </pc:sldMkLst>
        <pc:spChg chg="del">
          <ac:chgData name="JunSang" userId="977df3e85506f136" providerId="LiveId" clId="{C70A981D-7678-4A23-90B9-031EBB7326B7}" dt="2020-12-09T08:21:39.221" v="31" actId="478"/>
          <ac:spMkLst>
            <pc:docMk/>
            <pc:sldMk cId="3927260552" sldId="293"/>
            <ac:spMk id="3" creationId="{F955CA30-956D-46F5-8BEA-28500D6FEC01}"/>
          </ac:spMkLst>
        </pc:spChg>
      </pc:sldChg>
    </pc:docChg>
  </pc:docChgLst>
  <pc:docChgLst>
    <pc:chgData name="Kim key" userId="65e81b15bc406ad1" providerId="Windows Live" clId="Web-{E352AAF9-E741-44DC-A407-8D82BACDD039}"/>
    <pc:docChg chg="addSld delSld modSld sldOrd addMainMaster modMainMaster">
      <pc:chgData name="Kim key" userId="65e81b15bc406ad1" providerId="Windows Live" clId="Web-{E352AAF9-E741-44DC-A407-8D82BACDD039}" dt="2020-12-09T07:29:51.709" v="306" actId="20577"/>
      <pc:docMkLst>
        <pc:docMk/>
      </pc:docMkLst>
      <pc:sldChg chg="del">
        <pc:chgData name="Kim key" userId="65e81b15bc406ad1" providerId="Windows Live" clId="Web-{E352AAF9-E741-44DC-A407-8D82BACDD039}" dt="2020-12-09T07:12:55.170" v="2"/>
        <pc:sldMkLst>
          <pc:docMk/>
          <pc:sldMk cId="2490563059" sldId="256"/>
        </pc:sldMkLst>
      </pc:sldChg>
      <pc:sldChg chg="del">
        <pc:chgData name="Kim key" userId="65e81b15bc406ad1" providerId="Windows Live" clId="Web-{E352AAF9-E741-44DC-A407-8D82BACDD039}" dt="2020-12-09T07:25:48.125" v="194"/>
        <pc:sldMkLst>
          <pc:docMk/>
          <pc:sldMk cId="2304780638" sldId="276"/>
        </pc:sldMkLst>
      </pc:sldChg>
      <pc:sldChg chg="add del replId">
        <pc:chgData name="Kim key" userId="65e81b15bc406ad1" providerId="Windows Live" clId="Web-{E352AAF9-E741-44DC-A407-8D82BACDD039}" dt="2020-12-09T07:12:52.435" v="1"/>
        <pc:sldMkLst>
          <pc:docMk/>
          <pc:sldMk cId="1054160497" sldId="278"/>
        </pc:sldMkLst>
      </pc:sldChg>
      <pc:sldChg chg="modSp">
        <pc:chgData name="Kim key" userId="65e81b15bc406ad1" providerId="Windows Live" clId="Web-{E352AAF9-E741-44DC-A407-8D82BACDD039}" dt="2020-12-09T07:17:54.817" v="190" actId="20577"/>
        <pc:sldMkLst>
          <pc:docMk/>
          <pc:sldMk cId="3642422940" sldId="278"/>
        </pc:sldMkLst>
        <pc:spChg chg="mod">
          <ac:chgData name="Kim key" userId="65e81b15bc406ad1" providerId="Windows Live" clId="Web-{E352AAF9-E741-44DC-A407-8D82BACDD039}" dt="2020-12-09T07:17:54.817" v="190" actId="20577"/>
          <ac:spMkLst>
            <pc:docMk/>
            <pc:sldMk cId="3642422940" sldId="278"/>
            <ac:spMk id="16" creationId="{B03A11CE-1CFE-4797-978E-8E2462613739}"/>
          </ac:spMkLst>
        </pc:spChg>
      </pc:sldChg>
      <pc:sldChg chg="modSp new">
        <pc:chgData name="Kim key" userId="65e81b15bc406ad1" providerId="Windows Live" clId="Web-{E352AAF9-E741-44DC-A407-8D82BACDD039}" dt="2020-12-09T07:15:01.063" v="42" actId="20577"/>
        <pc:sldMkLst>
          <pc:docMk/>
          <pc:sldMk cId="530708171" sldId="290"/>
        </pc:sldMkLst>
        <pc:spChg chg="mod">
          <ac:chgData name="Kim key" userId="65e81b15bc406ad1" providerId="Windows Live" clId="Web-{E352AAF9-E741-44DC-A407-8D82BACDD039}" dt="2020-12-09T07:15:01.063" v="42" actId="20577"/>
          <ac:spMkLst>
            <pc:docMk/>
            <pc:sldMk cId="530708171" sldId="290"/>
            <ac:spMk id="2" creationId="{6E759642-EB77-4F6F-ADE8-1887A2E37E59}"/>
          </ac:spMkLst>
        </pc:spChg>
      </pc:sldChg>
      <pc:sldChg chg="add ord">
        <pc:chgData name="Kim key" userId="65e81b15bc406ad1" providerId="Windows Live" clId="Web-{E352AAF9-E741-44DC-A407-8D82BACDD039}" dt="2020-12-09T07:15:23.564" v="46"/>
        <pc:sldMkLst>
          <pc:docMk/>
          <pc:sldMk cId="3578833433" sldId="291"/>
        </pc:sldMkLst>
      </pc:sldChg>
      <pc:sldChg chg="add del replId">
        <pc:chgData name="Kim key" userId="65e81b15bc406ad1" providerId="Windows Live" clId="Web-{E352AAF9-E741-44DC-A407-8D82BACDD039}" dt="2020-12-09T07:15:49.455" v="48"/>
        <pc:sldMkLst>
          <pc:docMk/>
          <pc:sldMk cId="1401322569" sldId="292"/>
        </pc:sldMkLst>
      </pc:sldChg>
      <pc:sldChg chg="modSp add replId">
        <pc:chgData name="Kim key" userId="65e81b15bc406ad1" providerId="Windows Live" clId="Web-{E352AAF9-E741-44DC-A407-8D82BACDD039}" dt="2020-12-09T07:28:46.536" v="279" actId="20577"/>
        <pc:sldMkLst>
          <pc:docMk/>
          <pc:sldMk cId="2419777829" sldId="292"/>
        </pc:sldMkLst>
        <pc:spChg chg="mod">
          <ac:chgData name="Kim key" userId="65e81b15bc406ad1" providerId="Windows Live" clId="Web-{E352AAF9-E741-44DC-A407-8D82BACDD039}" dt="2020-12-09T07:28:46.536" v="279" actId="20577"/>
          <ac:spMkLst>
            <pc:docMk/>
            <pc:sldMk cId="2419777829" sldId="292"/>
            <ac:spMk id="5" creationId="{F9E273E0-96EA-47F8-961C-85E8BFAC901B}"/>
          </ac:spMkLst>
        </pc:spChg>
      </pc:sldChg>
      <pc:sldChg chg="modSp new">
        <pc:chgData name="Kim key" userId="65e81b15bc406ad1" providerId="Windows Live" clId="Web-{E352AAF9-E741-44DC-A407-8D82BACDD039}" dt="2020-12-09T07:29:50.319" v="304" actId="20577"/>
        <pc:sldMkLst>
          <pc:docMk/>
          <pc:sldMk cId="3927260552" sldId="293"/>
        </pc:sldMkLst>
        <pc:spChg chg="mod">
          <ac:chgData name="Kim key" userId="65e81b15bc406ad1" providerId="Windows Live" clId="Web-{E352AAF9-E741-44DC-A407-8D82BACDD039}" dt="2020-12-09T07:29:50.319" v="304" actId="20577"/>
          <ac:spMkLst>
            <pc:docMk/>
            <pc:sldMk cId="3927260552" sldId="293"/>
            <ac:spMk id="2" creationId="{7E2F8F22-8A6E-4735-B720-D3404E5BD3F8}"/>
          </ac:spMkLst>
        </pc:spChg>
      </pc:sldChg>
      <pc:sldMasterChg chg="add addSldLayout">
        <pc:chgData name="Kim key" userId="65e81b15bc406ad1" providerId="Windows Live" clId="Web-{E352AAF9-E741-44DC-A407-8D82BACDD039}" dt="2020-12-09T07:15:21.361" v="45"/>
        <pc:sldMasterMkLst>
          <pc:docMk/>
          <pc:sldMasterMk cId="2937947211" sldId="2147483648"/>
        </pc:sldMasterMkLst>
        <pc:sldLayoutChg chg="add">
          <pc:chgData name="Kim key" userId="65e81b15bc406ad1" providerId="Windows Live" clId="Web-{E352AAF9-E741-44DC-A407-8D82BACDD039}" dt="2020-12-09T07:15:21.361" v="45"/>
          <pc:sldLayoutMkLst>
            <pc:docMk/>
            <pc:sldMasterMk cId="2937947211" sldId="2147483648"/>
            <pc:sldLayoutMk cId="2299302540" sldId="2147483649"/>
          </pc:sldLayoutMkLst>
        </pc:sldLayoutChg>
        <pc:sldLayoutChg chg="add">
          <pc:chgData name="Kim key" userId="65e81b15bc406ad1" providerId="Windows Live" clId="Web-{E352AAF9-E741-44DC-A407-8D82BACDD039}" dt="2020-12-09T07:15:21.361" v="45"/>
          <pc:sldLayoutMkLst>
            <pc:docMk/>
            <pc:sldMasterMk cId="2937947211" sldId="2147483648"/>
            <pc:sldLayoutMk cId="845387739" sldId="2147483650"/>
          </pc:sldLayoutMkLst>
        </pc:sldLayoutChg>
        <pc:sldLayoutChg chg="add">
          <pc:chgData name="Kim key" userId="65e81b15bc406ad1" providerId="Windows Live" clId="Web-{E352AAF9-E741-44DC-A407-8D82BACDD039}" dt="2020-12-09T07:15:21.361" v="45"/>
          <pc:sldLayoutMkLst>
            <pc:docMk/>
            <pc:sldMasterMk cId="2937947211" sldId="2147483648"/>
            <pc:sldLayoutMk cId="3555880232" sldId="2147483651"/>
          </pc:sldLayoutMkLst>
        </pc:sldLayoutChg>
        <pc:sldLayoutChg chg="add">
          <pc:chgData name="Kim key" userId="65e81b15bc406ad1" providerId="Windows Live" clId="Web-{E352AAF9-E741-44DC-A407-8D82BACDD039}" dt="2020-12-09T07:15:21.361" v="45"/>
          <pc:sldLayoutMkLst>
            <pc:docMk/>
            <pc:sldMasterMk cId="2937947211" sldId="2147483648"/>
            <pc:sldLayoutMk cId="743789597" sldId="2147483652"/>
          </pc:sldLayoutMkLst>
        </pc:sldLayoutChg>
        <pc:sldLayoutChg chg="add">
          <pc:chgData name="Kim key" userId="65e81b15bc406ad1" providerId="Windows Live" clId="Web-{E352AAF9-E741-44DC-A407-8D82BACDD039}" dt="2020-12-09T07:15:21.361" v="45"/>
          <pc:sldLayoutMkLst>
            <pc:docMk/>
            <pc:sldMasterMk cId="2937947211" sldId="2147483648"/>
            <pc:sldLayoutMk cId="1786453924" sldId="2147483653"/>
          </pc:sldLayoutMkLst>
        </pc:sldLayoutChg>
        <pc:sldLayoutChg chg="add">
          <pc:chgData name="Kim key" userId="65e81b15bc406ad1" providerId="Windows Live" clId="Web-{E352AAF9-E741-44DC-A407-8D82BACDD039}" dt="2020-12-09T07:15:21.361" v="45"/>
          <pc:sldLayoutMkLst>
            <pc:docMk/>
            <pc:sldMasterMk cId="2937947211" sldId="2147483648"/>
            <pc:sldLayoutMk cId="2419730369" sldId="2147483654"/>
          </pc:sldLayoutMkLst>
        </pc:sldLayoutChg>
        <pc:sldLayoutChg chg="add">
          <pc:chgData name="Kim key" userId="65e81b15bc406ad1" providerId="Windows Live" clId="Web-{E352AAF9-E741-44DC-A407-8D82BACDD039}" dt="2020-12-09T07:15:21.361" v="45"/>
          <pc:sldLayoutMkLst>
            <pc:docMk/>
            <pc:sldMasterMk cId="2937947211" sldId="2147483648"/>
            <pc:sldLayoutMk cId="1456803659" sldId="2147483655"/>
          </pc:sldLayoutMkLst>
        </pc:sldLayoutChg>
        <pc:sldLayoutChg chg="add">
          <pc:chgData name="Kim key" userId="65e81b15bc406ad1" providerId="Windows Live" clId="Web-{E352AAF9-E741-44DC-A407-8D82BACDD039}" dt="2020-12-09T07:15:21.361" v="45"/>
          <pc:sldLayoutMkLst>
            <pc:docMk/>
            <pc:sldMasterMk cId="2937947211" sldId="2147483648"/>
            <pc:sldLayoutMk cId="910773630" sldId="2147483656"/>
          </pc:sldLayoutMkLst>
        </pc:sldLayoutChg>
        <pc:sldLayoutChg chg="add">
          <pc:chgData name="Kim key" userId="65e81b15bc406ad1" providerId="Windows Live" clId="Web-{E352AAF9-E741-44DC-A407-8D82BACDD039}" dt="2020-12-09T07:15:21.361" v="45"/>
          <pc:sldLayoutMkLst>
            <pc:docMk/>
            <pc:sldMasterMk cId="2937947211" sldId="2147483648"/>
            <pc:sldLayoutMk cId="4150731227" sldId="2147483657"/>
          </pc:sldLayoutMkLst>
        </pc:sldLayoutChg>
        <pc:sldLayoutChg chg="add">
          <pc:chgData name="Kim key" userId="65e81b15bc406ad1" providerId="Windows Live" clId="Web-{E352AAF9-E741-44DC-A407-8D82BACDD039}" dt="2020-12-09T07:15:21.361" v="45"/>
          <pc:sldLayoutMkLst>
            <pc:docMk/>
            <pc:sldMasterMk cId="2937947211" sldId="2147483648"/>
            <pc:sldLayoutMk cId="400647432" sldId="2147483658"/>
          </pc:sldLayoutMkLst>
        </pc:sldLayoutChg>
        <pc:sldLayoutChg chg="add">
          <pc:chgData name="Kim key" userId="65e81b15bc406ad1" providerId="Windows Live" clId="Web-{E352AAF9-E741-44DC-A407-8D82BACDD039}" dt="2020-12-09T07:15:21.361" v="45"/>
          <pc:sldLayoutMkLst>
            <pc:docMk/>
            <pc:sldMasterMk cId="2937947211" sldId="2147483648"/>
            <pc:sldLayoutMk cId="3036277907" sldId="2147483659"/>
          </pc:sldLayoutMkLst>
        </pc:sldLayoutChg>
      </pc:sldMasterChg>
      <pc:sldMasterChg chg="replId modSldLayout">
        <pc:chgData name="Kim key" userId="65e81b15bc406ad1" providerId="Windows Live" clId="Web-{E352AAF9-E741-44DC-A407-8D82BACDD039}" dt="2020-12-09T07:15:21.361" v="45"/>
        <pc:sldMasterMkLst>
          <pc:docMk/>
          <pc:sldMasterMk cId="4249480847" sldId="2147483660"/>
        </pc:sldMasterMkLst>
        <pc:sldLayoutChg chg="replId">
          <pc:chgData name="Kim key" userId="65e81b15bc406ad1" providerId="Windows Live" clId="Web-{E352AAF9-E741-44DC-A407-8D82BACDD039}" dt="2020-12-09T07:15:21.361" v="45"/>
          <pc:sldLayoutMkLst>
            <pc:docMk/>
            <pc:sldMasterMk cId="4249480847" sldId="2147483660"/>
            <pc:sldLayoutMk cId="1732342484" sldId="2147483661"/>
          </pc:sldLayoutMkLst>
        </pc:sldLayoutChg>
        <pc:sldLayoutChg chg="replId">
          <pc:chgData name="Kim key" userId="65e81b15bc406ad1" providerId="Windows Live" clId="Web-{E352AAF9-E741-44DC-A407-8D82BACDD039}" dt="2020-12-09T07:15:21.361" v="45"/>
          <pc:sldLayoutMkLst>
            <pc:docMk/>
            <pc:sldMasterMk cId="4249480847" sldId="2147483660"/>
            <pc:sldLayoutMk cId="938510061" sldId="2147483662"/>
          </pc:sldLayoutMkLst>
        </pc:sldLayoutChg>
        <pc:sldLayoutChg chg="replId">
          <pc:chgData name="Kim key" userId="65e81b15bc406ad1" providerId="Windows Live" clId="Web-{E352AAF9-E741-44DC-A407-8D82BACDD039}" dt="2020-12-09T07:15:21.361" v="45"/>
          <pc:sldLayoutMkLst>
            <pc:docMk/>
            <pc:sldMasterMk cId="4249480847" sldId="2147483660"/>
            <pc:sldLayoutMk cId="2045800374" sldId="2147483663"/>
          </pc:sldLayoutMkLst>
        </pc:sldLayoutChg>
        <pc:sldLayoutChg chg="replId">
          <pc:chgData name="Kim key" userId="65e81b15bc406ad1" providerId="Windows Live" clId="Web-{E352AAF9-E741-44DC-A407-8D82BACDD039}" dt="2020-12-09T07:15:21.361" v="45"/>
          <pc:sldLayoutMkLst>
            <pc:docMk/>
            <pc:sldMasterMk cId="4249480847" sldId="2147483660"/>
            <pc:sldLayoutMk cId="3117038294" sldId="2147483664"/>
          </pc:sldLayoutMkLst>
        </pc:sldLayoutChg>
        <pc:sldLayoutChg chg="replId">
          <pc:chgData name="Kim key" userId="65e81b15bc406ad1" providerId="Windows Live" clId="Web-{E352AAF9-E741-44DC-A407-8D82BACDD039}" dt="2020-12-09T07:15:21.361" v="45"/>
          <pc:sldLayoutMkLst>
            <pc:docMk/>
            <pc:sldMasterMk cId="4249480847" sldId="2147483660"/>
            <pc:sldLayoutMk cId="3792936897" sldId="2147483665"/>
          </pc:sldLayoutMkLst>
        </pc:sldLayoutChg>
        <pc:sldLayoutChg chg="replId">
          <pc:chgData name="Kim key" userId="65e81b15bc406ad1" providerId="Windows Live" clId="Web-{E352AAF9-E741-44DC-A407-8D82BACDD039}" dt="2020-12-09T07:15:21.361" v="45"/>
          <pc:sldLayoutMkLst>
            <pc:docMk/>
            <pc:sldMasterMk cId="4249480847" sldId="2147483660"/>
            <pc:sldLayoutMk cId="2568468294" sldId="2147483666"/>
          </pc:sldLayoutMkLst>
        </pc:sldLayoutChg>
        <pc:sldLayoutChg chg="replId">
          <pc:chgData name="Kim key" userId="65e81b15bc406ad1" providerId="Windows Live" clId="Web-{E352AAF9-E741-44DC-A407-8D82BACDD039}" dt="2020-12-09T07:15:21.361" v="45"/>
          <pc:sldLayoutMkLst>
            <pc:docMk/>
            <pc:sldMasterMk cId="4249480847" sldId="2147483660"/>
            <pc:sldLayoutMk cId="3256284535" sldId="2147483667"/>
          </pc:sldLayoutMkLst>
        </pc:sldLayoutChg>
        <pc:sldLayoutChg chg="replId">
          <pc:chgData name="Kim key" userId="65e81b15bc406ad1" providerId="Windows Live" clId="Web-{E352AAF9-E741-44DC-A407-8D82BACDD039}" dt="2020-12-09T07:15:21.361" v="45"/>
          <pc:sldLayoutMkLst>
            <pc:docMk/>
            <pc:sldMasterMk cId="4249480847" sldId="2147483660"/>
            <pc:sldLayoutMk cId="4018285476" sldId="2147483668"/>
          </pc:sldLayoutMkLst>
        </pc:sldLayoutChg>
        <pc:sldLayoutChg chg="replId">
          <pc:chgData name="Kim key" userId="65e81b15bc406ad1" providerId="Windows Live" clId="Web-{E352AAF9-E741-44DC-A407-8D82BACDD039}" dt="2020-12-09T07:15:21.361" v="45"/>
          <pc:sldLayoutMkLst>
            <pc:docMk/>
            <pc:sldMasterMk cId="4249480847" sldId="2147483660"/>
            <pc:sldLayoutMk cId="710557335" sldId="2147483669"/>
          </pc:sldLayoutMkLst>
        </pc:sldLayoutChg>
        <pc:sldLayoutChg chg="replId">
          <pc:chgData name="Kim key" userId="65e81b15bc406ad1" providerId="Windows Live" clId="Web-{E352AAF9-E741-44DC-A407-8D82BACDD039}" dt="2020-12-09T07:15:21.361" v="45"/>
          <pc:sldLayoutMkLst>
            <pc:docMk/>
            <pc:sldMasterMk cId="4249480847" sldId="2147483660"/>
            <pc:sldLayoutMk cId="2961834747" sldId="2147483670"/>
          </pc:sldLayoutMkLst>
        </pc:sldLayoutChg>
        <pc:sldLayoutChg chg="replId">
          <pc:chgData name="Kim key" userId="65e81b15bc406ad1" providerId="Windows Live" clId="Web-{E352AAF9-E741-44DC-A407-8D82BACDD039}" dt="2020-12-09T07:15:21.361" v="45"/>
          <pc:sldLayoutMkLst>
            <pc:docMk/>
            <pc:sldMasterMk cId="4249480847" sldId="2147483660"/>
            <pc:sldLayoutMk cId="2524779030" sldId="2147483671"/>
          </pc:sldLayoutMkLst>
        </pc:sldLayoutChg>
      </pc:sldMasterChg>
    </pc:docChg>
  </pc:docChgLst>
  <pc:docChgLst>
    <pc:chgData name="Kim key" userId="65e81b15bc406ad1" providerId="LiveId" clId="{1F39AA08-20B5-4843-A7F5-5EE8265945F4}"/>
    <pc:docChg chg="undo custSel addSld delSld modSld sldOrd">
      <pc:chgData name="Kim key" userId="65e81b15bc406ad1" providerId="LiveId" clId="{1F39AA08-20B5-4843-A7F5-5EE8265945F4}" dt="2020-12-09T05:27:41.608" v="10904" actId="20577"/>
      <pc:docMkLst>
        <pc:docMk/>
      </pc:docMkLst>
      <pc:sldChg chg="addSp delSp modSp mod addCm delCm modNotesTx">
        <pc:chgData name="Kim key" userId="65e81b15bc406ad1" providerId="LiveId" clId="{1F39AA08-20B5-4843-A7F5-5EE8265945F4}" dt="2020-12-08T20:10:00.403" v="6326" actId="20577"/>
        <pc:sldMkLst>
          <pc:docMk/>
          <pc:sldMk cId="62730387" sldId="257"/>
        </pc:sldMkLst>
        <pc:spChg chg="mod">
          <ac:chgData name="Kim key" userId="65e81b15bc406ad1" providerId="LiveId" clId="{1F39AA08-20B5-4843-A7F5-5EE8265945F4}" dt="2020-12-08T18:49:59.947" v="114" actId="1076"/>
          <ac:spMkLst>
            <pc:docMk/>
            <pc:sldMk cId="62730387" sldId="257"/>
            <ac:spMk id="4" creationId="{4A3CE118-736B-4950-A31D-530A048CED30}"/>
          </ac:spMkLst>
        </pc:spChg>
        <pc:spChg chg="add del mod">
          <ac:chgData name="Kim key" userId="65e81b15bc406ad1" providerId="LiveId" clId="{1F39AA08-20B5-4843-A7F5-5EE8265945F4}" dt="2020-12-08T18:51:43.382" v="128"/>
          <ac:spMkLst>
            <pc:docMk/>
            <pc:sldMk cId="62730387" sldId="257"/>
            <ac:spMk id="5" creationId="{07B21035-FFB6-4318-9A24-5D77B2F5F924}"/>
          </ac:spMkLst>
        </pc:spChg>
        <pc:spChg chg="add del">
          <ac:chgData name="Kim key" userId="65e81b15bc406ad1" providerId="LiveId" clId="{1F39AA08-20B5-4843-A7F5-5EE8265945F4}" dt="2020-12-08T18:51:24.907" v="121" actId="11529"/>
          <ac:spMkLst>
            <pc:docMk/>
            <pc:sldMk cId="62730387" sldId="257"/>
            <ac:spMk id="6" creationId="{B732026E-A04D-4AF3-9E21-D52E71D88C19}"/>
          </ac:spMkLst>
        </pc:spChg>
        <pc:spChg chg="add mod">
          <ac:chgData name="Kim key" userId="65e81b15bc406ad1" providerId="LiveId" clId="{1F39AA08-20B5-4843-A7F5-5EE8265945F4}" dt="2020-12-08T18:51:42.235" v="126" actId="20577"/>
          <ac:spMkLst>
            <pc:docMk/>
            <pc:sldMk cId="62730387" sldId="257"/>
            <ac:spMk id="7" creationId="{35AC8A33-D890-43D5-B07F-25F5E23C1BC0}"/>
          </ac:spMkLst>
        </pc:spChg>
        <pc:spChg chg="add mod">
          <ac:chgData name="Kim key" userId="65e81b15bc406ad1" providerId="LiveId" clId="{1F39AA08-20B5-4843-A7F5-5EE8265945F4}" dt="2020-12-08T18:51:58.170" v="143" actId="1076"/>
          <ac:spMkLst>
            <pc:docMk/>
            <pc:sldMk cId="62730387" sldId="257"/>
            <ac:spMk id="8" creationId="{EC729272-9EB1-4C77-AD8F-1B35F40DC625}"/>
          </ac:spMkLst>
        </pc:spChg>
        <pc:spChg chg="add mod">
          <ac:chgData name="Kim key" userId="65e81b15bc406ad1" providerId="LiveId" clId="{1F39AA08-20B5-4843-A7F5-5EE8265945F4}" dt="2020-12-08T18:52:08.233" v="154" actId="20577"/>
          <ac:spMkLst>
            <pc:docMk/>
            <pc:sldMk cId="62730387" sldId="257"/>
            <ac:spMk id="11" creationId="{4895C726-E375-47D4-BB69-FBE0461C52DC}"/>
          </ac:spMkLst>
        </pc:spChg>
        <pc:spChg chg="add mod">
          <ac:chgData name="Kim key" userId="65e81b15bc406ad1" providerId="LiveId" clId="{1F39AA08-20B5-4843-A7F5-5EE8265945F4}" dt="2020-12-08T18:52:28.381" v="188"/>
          <ac:spMkLst>
            <pc:docMk/>
            <pc:sldMk cId="62730387" sldId="257"/>
            <ac:spMk id="12" creationId="{F9283B1F-C824-432C-9501-8AD812605CB8}"/>
          </ac:spMkLst>
        </pc:spChg>
        <pc:picChg chg="mod">
          <ac:chgData name="Kim key" userId="65e81b15bc406ad1" providerId="LiveId" clId="{1F39AA08-20B5-4843-A7F5-5EE8265945F4}" dt="2020-12-08T18:48:11.289" v="2" actId="1076"/>
          <ac:picMkLst>
            <pc:docMk/>
            <pc:sldMk cId="62730387" sldId="257"/>
            <ac:picMk id="1026" creationId="{84A28100-A74D-4652-A4E6-23CECD0F94FC}"/>
          </ac:picMkLst>
        </pc:picChg>
        <pc:picChg chg="mod">
          <ac:chgData name="Kim key" userId="65e81b15bc406ad1" providerId="LiveId" clId="{1F39AA08-20B5-4843-A7F5-5EE8265945F4}" dt="2020-12-08T18:48:13.385" v="3" actId="1076"/>
          <ac:picMkLst>
            <pc:docMk/>
            <pc:sldMk cId="62730387" sldId="257"/>
            <ac:picMk id="1028" creationId="{18B5730A-EA63-4D1E-B596-CF8E7C52049D}"/>
          </ac:picMkLst>
        </pc:picChg>
      </pc:sldChg>
      <pc:sldChg chg="addSp delSp modSp new mod modNotesTx">
        <pc:chgData name="Kim key" userId="65e81b15bc406ad1" providerId="LiveId" clId="{1F39AA08-20B5-4843-A7F5-5EE8265945F4}" dt="2020-12-08T18:58:50.276" v="988" actId="20577"/>
        <pc:sldMkLst>
          <pc:docMk/>
          <pc:sldMk cId="1696592715" sldId="258"/>
        </pc:sldMkLst>
        <pc:spChg chg="mod">
          <ac:chgData name="Kim key" userId="65e81b15bc406ad1" providerId="LiveId" clId="{1F39AA08-20B5-4843-A7F5-5EE8265945F4}" dt="2020-12-08T18:55:25.879" v="510" actId="20577"/>
          <ac:spMkLst>
            <pc:docMk/>
            <pc:sldMk cId="1696592715" sldId="258"/>
            <ac:spMk id="2" creationId="{DB694D67-7118-47D7-A2AC-06B5579821C9}"/>
          </ac:spMkLst>
        </pc:spChg>
        <pc:spChg chg="del">
          <ac:chgData name="Kim key" userId="65e81b15bc406ad1" providerId="LiveId" clId="{1F39AA08-20B5-4843-A7F5-5EE8265945F4}" dt="2020-12-08T18:54:09.906" v="195"/>
          <ac:spMkLst>
            <pc:docMk/>
            <pc:sldMk cId="1696592715" sldId="258"/>
            <ac:spMk id="3" creationId="{9A76E1B1-48AD-49CF-BADB-14127CD64F72}"/>
          </ac:spMkLst>
        </pc:spChg>
        <pc:picChg chg="add mod">
          <ac:chgData name="Kim key" userId="65e81b15bc406ad1" providerId="LiveId" clId="{1F39AA08-20B5-4843-A7F5-5EE8265945F4}" dt="2020-12-08T18:57:01.563" v="733" actId="1076"/>
          <ac:picMkLst>
            <pc:docMk/>
            <pc:sldMk cId="1696592715" sldId="258"/>
            <ac:picMk id="2050" creationId="{58081C21-E66B-4617-A03E-5FC9670BBB20}"/>
          </ac:picMkLst>
        </pc:picChg>
        <pc:picChg chg="add mod">
          <ac:chgData name="Kim key" userId="65e81b15bc406ad1" providerId="LiveId" clId="{1F39AA08-20B5-4843-A7F5-5EE8265945F4}" dt="2020-12-08T18:57:03.330" v="734" actId="1076"/>
          <ac:picMkLst>
            <pc:docMk/>
            <pc:sldMk cId="1696592715" sldId="258"/>
            <ac:picMk id="2052" creationId="{2754DB0E-01AA-4A4F-9B21-67DD90EA36B4}"/>
          </ac:picMkLst>
        </pc:picChg>
      </pc:sldChg>
      <pc:sldChg chg="addSp delSp modSp new mod modNotesTx">
        <pc:chgData name="Kim key" userId="65e81b15bc406ad1" providerId="LiveId" clId="{1F39AA08-20B5-4843-A7F5-5EE8265945F4}" dt="2020-12-08T19:11:31.629" v="2870" actId="20577"/>
        <pc:sldMkLst>
          <pc:docMk/>
          <pc:sldMk cId="860295158" sldId="259"/>
        </pc:sldMkLst>
        <pc:spChg chg="mod">
          <ac:chgData name="Kim key" userId="65e81b15bc406ad1" providerId="LiveId" clId="{1F39AA08-20B5-4843-A7F5-5EE8265945F4}" dt="2020-12-08T18:59:53.495" v="1029" actId="20577"/>
          <ac:spMkLst>
            <pc:docMk/>
            <pc:sldMk cId="860295158" sldId="259"/>
            <ac:spMk id="2" creationId="{A9C920F8-3C99-48B7-A8B8-7D513C1AEAFD}"/>
          </ac:spMkLst>
        </pc:spChg>
        <pc:spChg chg="del">
          <ac:chgData name="Kim key" userId="65e81b15bc406ad1" providerId="LiveId" clId="{1F39AA08-20B5-4843-A7F5-5EE8265945F4}" dt="2020-12-08T18:59:25.708" v="997"/>
          <ac:spMkLst>
            <pc:docMk/>
            <pc:sldMk cId="860295158" sldId="259"/>
            <ac:spMk id="3" creationId="{CBD23525-4FA1-4AEC-9D63-DD1B4CB27822}"/>
          </ac:spMkLst>
        </pc:spChg>
        <pc:spChg chg="add del mod">
          <ac:chgData name="Kim key" userId="65e81b15bc406ad1" providerId="LiveId" clId="{1F39AA08-20B5-4843-A7F5-5EE8265945F4}" dt="2020-12-08T18:59:41.743" v="1003"/>
          <ac:spMkLst>
            <pc:docMk/>
            <pc:sldMk cId="860295158" sldId="259"/>
            <ac:spMk id="4" creationId="{29CE20C0-3DD8-49BE-8D9F-171512CFF61C}"/>
          </ac:spMkLst>
        </pc:spChg>
        <pc:picChg chg="add mod">
          <ac:chgData name="Kim key" userId="65e81b15bc406ad1" providerId="LiveId" clId="{1F39AA08-20B5-4843-A7F5-5EE8265945F4}" dt="2020-12-08T19:00:25.298" v="1038" actId="1076"/>
          <ac:picMkLst>
            <pc:docMk/>
            <pc:sldMk cId="860295158" sldId="259"/>
            <ac:picMk id="7" creationId="{3BC4D77D-0887-45AA-A9D9-7BA95F39912B}"/>
          </ac:picMkLst>
        </pc:picChg>
        <pc:picChg chg="add del mod">
          <ac:chgData name="Kim key" userId="65e81b15bc406ad1" providerId="LiveId" clId="{1F39AA08-20B5-4843-A7F5-5EE8265945F4}" dt="2020-12-08T18:59:38.660" v="1001" actId="21"/>
          <ac:picMkLst>
            <pc:docMk/>
            <pc:sldMk cId="860295158" sldId="259"/>
            <ac:picMk id="3074" creationId="{B39575F4-1CF7-4EF0-9255-012B72CD7031}"/>
          </ac:picMkLst>
        </pc:picChg>
        <pc:picChg chg="add del mod">
          <ac:chgData name="Kim key" userId="65e81b15bc406ad1" providerId="LiveId" clId="{1F39AA08-20B5-4843-A7F5-5EE8265945F4}" dt="2020-12-08T18:59:40.357" v="1002" actId="21"/>
          <ac:picMkLst>
            <pc:docMk/>
            <pc:sldMk cId="860295158" sldId="259"/>
            <ac:picMk id="3076" creationId="{958934F9-8EB2-4295-966E-03A6BAEEA84B}"/>
          </ac:picMkLst>
        </pc:picChg>
        <pc:picChg chg="add mod">
          <ac:chgData name="Kim key" userId="65e81b15bc406ad1" providerId="LiveId" clId="{1F39AA08-20B5-4843-A7F5-5EE8265945F4}" dt="2020-12-08T19:00:26.598" v="1039" actId="1076"/>
          <ac:picMkLst>
            <pc:docMk/>
            <pc:sldMk cId="860295158" sldId="259"/>
            <ac:picMk id="3078" creationId="{06466E9C-581E-452E-8D9C-080A15828B05}"/>
          </ac:picMkLst>
        </pc:picChg>
      </pc:sldChg>
      <pc:sldChg chg="addSp delSp modSp new mod ord modNotesTx">
        <pc:chgData name="Kim key" userId="65e81b15bc406ad1" providerId="LiveId" clId="{1F39AA08-20B5-4843-A7F5-5EE8265945F4}" dt="2020-12-09T04:22:04.500" v="7923" actId="14100"/>
        <pc:sldMkLst>
          <pc:docMk/>
          <pc:sldMk cId="1676331826" sldId="260"/>
        </pc:sldMkLst>
        <pc:spChg chg="mod">
          <ac:chgData name="Kim key" userId="65e81b15bc406ad1" providerId="LiveId" clId="{1F39AA08-20B5-4843-A7F5-5EE8265945F4}" dt="2020-12-08T19:12:38.228" v="2929"/>
          <ac:spMkLst>
            <pc:docMk/>
            <pc:sldMk cId="1676331826" sldId="260"/>
            <ac:spMk id="2" creationId="{B6404036-3ED6-4D31-9B3E-1A3FCCD22B3C}"/>
          </ac:spMkLst>
        </pc:spChg>
        <pc:spChg chg="del">
          <ac:chgData name="Kim key" userId="65e81b15bc406ad1" providerId="LiveId" clId="{1F39AA08-20B5-4843-A7F5-5EE8265945F4}" dt="2020-12-08T19:12:11.167" v="2880"/>
          <ac:spMkLst>
            <pc:docMk/>
            <pc:sldMk cId="1676331826" sldId="260"/>
            <ac:spMk id="3" creationId="{714B1A73-71E2-42ED-820F-AE60219C977C}"/>
          </ac:spMkLst>
        </pc:spChg>
        <pc:picChg chg="add mod">
          <ac:chgData name="Kim key" userId="65e81b15bc406ad1" providerId="LiveId" clId="{1F39AA08-20B5-4843-A7F5-5EE8265945F4}" dt="2020-12-09T04:22:04.500" v="7923" actId="14100"/>
          <ac:picMkLst>
            <pc:docMk/>
            <pc:sldMk cId="1676331826" sldId="260"/>
            <ac:picMk id="4" creationId="{D558E338-CFC1-48C3-B395-3023BAF190C2}"/>
          </ac:picMkLst>
        </pc:picChg>
      </pc:sldChg>
      <pc:sldChg chg="addSp delSp modSp new mod modNotesTx">
        <pc:chgData name="Kim key" userId="65e81b15bc406ad1" providerId="LiveId" clId="{1F39AA08-20B5-4843-A7F5-5EE8265945F4}" dt="2020-12-08T20:05:15.911" v="5700" actId="20577"/>
        <pc:sldMkLst>
          <pc:docMk/>
          <pc:sldMk cId="2090528325" sldId="261"/>
        </pc:sldMkLst>
        <pc:spChg chg="mod">
          <ac:chgData name="Kim key" userId="65e81b15bc406ad1" providerId="LiveId" clId="{1F39AA08-20B5-4843-A7F5-5EE8265945F4}" dt="2020-12-08T19:12:54.960" v="2969" actId="5793"/>
          <ac:spMkLst>
            <pc:docMk/>
            <pc:sldMk cId="2090528325" sldId="261"/>
            <ac:spMk id="2" creationId="{DC68EE09-CDEF-494F-88FC-14143F90AC6B}"/>
          </ac:spMkLst>
        </pc:spChg>
        <pc:spChg chg="del">
          <ac:chgData name="Kim key" userId="65e81b15bc406ad1" providerId="LiveId" clId="{1F39AA08-20B5-4843-A7F5-5EE8265945F4}" dt="2020-12-08T19:13:25.217" v="2970"/>
          <ac:spMkLst>
            <pc:docMk/>
            <pc:sldMk cId="2090528325" sldId="261"/>
            <ac:spMk id="3" creationId="{D59D3D3C-E95B-424B-BB0A-82C1EDD90D46}"/>
          </ac:spMkLst>
        </pc:spChg>
        <pc:picChg chg="add mod">
          <ac:chgData name="Kim key" userId="65e81b15bc406ad1" providerId="LiveId" clId="{1F39AA08-20B5-4843-A7F5-5EE8265945F4}" dt="2020-12-08T19:13:29.527" v="2973" actId="1076"/>
          <ac:picMkLst>
            <pc:docMk/>
            <pc:sldMk cId="2090528325" sldId="261"/>
            <ac:picMk id="4098" creationId="{CE0183CF-BCD2-469E-904C-4ECE599F865F}"/>
          </ac:picMkLst>
        </pc:picChg>
      </pc:sldChg>
      <pc:sldChg chg="addSp delSp modSp new mod modNotesTx">
        <pc:chgData name="Kim key" userId="65e81b15bc406ad1" providerId="LiveId" clId="{1F39AA08-20B5-4843-A7F5-5EE8265945F4}" dt="2020-12-08T19:53:06.813" v="4185" actId="20577"/>
        <pc:sldMkLst>
          <pc:docMk/>
          <pc:sldMk cId="946856750" sldId="262"/>
        </pc:sldMkLst>
        <pc:spChg chg="mod">
          <ac:chgData name="Kim key" userId="65e81b15bc406ad1" providerId="LiveId" clId="{1F39AA08-20B5-4843-A7F5-5EE8265945F4}" dt="2020-12-08T19:51:12.156" v="3766"/>
          <ac:spMkLst>
            <pc:docMk/>
            <pc:sldMk cId="946856750" sldId="262"/>
            <ac:spMk id="2" creationId="{004030A7-E2BE-41B8-8639-525385F1265C}"/>
          </ac:spMkLst>
        </pc:spChg>
        <pc:spChg chg="del">
          <ac:chgData name="Kim key" userId="65e81b15bc406ad1" providerId="LiveId" clId="{1F39AA08-20B5-4843-A7F5-5EE8265945F4}" dt="2020-12-08T19:16:57.351" v="3371"/>
          <ac:spMkLst>
            <pc:docMk/>
            <pc:sldMk cId="946856750" sldId="262"/>
            <ac:spMk id="3" creationId="{3FF41479-CCFD-4326-9E09-EA0A5BEA2FAA}"/>
          </ac:spMkLst>
        </pc:spChg>
        <pc:spChg chg="add del mod">
          <ac:chgData name="Kim key" userId="65e81b15bc406ad1" providerId="LiveId" clId="{1F39AA08-20B5-4843-A7F5-5EE8265945F4}" dt="2020-12-08T19:48:05.585" v="3378"/>
          <ac:spMkLst>
            <pc:docMk/>
            <pc:sldMk cId="946856750" sldId="262"/>
            <ac:spMk id="7" creationId="{072003D6-6F07-47A3-8405-EA9404B4E967}"/>
          </ac:spMkLst>
        </pc:spChg>
        <pc:picChg chg="add del mod">
          <ac:chgData name="Kim key" userId="65e81b15bc406ad1" providerId="LiveId" clId="{1F39AA08-20B5-4843-A7F5-5EE8265945F4}" dt="2020-12-08T19:17:44.979" v="3377" actId="21"/>
          <ac:picMkLst>
            <pc:docMk/>
            <pc:sldMk cId="946856750" sldId="262"/>
            <ac:picMk id="5" creationId="{A6E6D8C3-CEB1-458F-80B2-B2E27633DAFB}"/>
          </ac:picMkLst>
        </pc:picChg>
        <pc:picChg chg="add mod">
          <ac:chgData name="Kim key" userId="65e81b15bc406ad1" providerId="LiveId" clId="{1F39AA08-20B5-4843-A7F5-5EE8265945F4}" dt="2020-12-08T19:48:11.705" v="3381" actId="1076"/>
          <ac:picMkLst>
            <pc:docMk/>
            <pc:sldMk cId="946856750" sldId="262"/>
            <ac:picMk id="9" creationId="{6805023A-649A-4A4F-818E-36FFA152A9A6}"/>
          </ac:picMkLst>
        </pc:picChg>
      </pc:sldChg>
      <pc:sldChg chg="addSp delSp modSp new mod modNotesTx">
        <pc:chgData name="Kim key" userId="65e81b15bc406ad1" providerId="LiveId" clId="{1F39AA08-20B5-4843-A7F5-5EE8265945F4}" dt="2020-12-08T19:51:42.788" v="3911" actId="20577"/>
        <pc:sldMkLst>
          <pc:docMk/>
          <pc:sldMk cId="760397229" sldId="263"/>
        </pc:sldMkLst>
        <pc:spChg chg="mod">
          <ac:chgData name="Kim key" userId="65e81b15bc406ad1" providerId="LiveId" clId="{1F39AA08-20B5-4843-A7F5-5EE8265945F4}" dt="2020-12-08T19:51:06.668" v="3745"/>
          <ac:spMkLst>
            <pc:docMk/>
            <pc:sldMk cId="760397229" sldId="263"/>
            <ac:spMk id="2" creationId="{977680B8-C111-4ECB-98D0-1318AEAE597B}"/>
          </ac:spMkLst>
        </pc:spChg>
        <pc:spChg chg="del">
          <ac:chgData name="Kim key" userId="65e81b15bc406ad1" providerId="LiveId" clId="{1F39AA08-20B5-4843-A7F5-5EE8265945F4}" dt="2020-12-08T19:50:10.256" v="3699"/>
          <ac:spMkLst>
            <pc:docMk/>
            <pc:sldMk cId="760397229" sldId="263"/>
            <ac:spMk id="3" creationId="{4AADAEAE-0B7F-4463-9A7B-1933F8D3EC85}"/>
          </ac:spMkLst>
        </pc:spChg>
        <pc:picChg chg="add mod">
          <ac:chgData name="Kim key" userId="65e81b15bc406ad1" providerId="LiveId" clId="{1F39AA08-20B5-4843-A7F5-5EE8265945F4}" dt="2020-12-08T19:50:11.249" v="3701" actId="962"/>
          <ac:picMkLst>
            <pc:docMk/>
            <pc:sldMk cId="760397229" sldId="263"/>
            <ac:picMk id="5" creationId="{441B8D59-F840-480D-9B4B-8C3019F314F1}"/>
          </ac:picMkLst>
        </pc:picChg>
      </pc:sldChg>
      <pc:sldChg chg="addSp delSp modSp new mod ord modNotesTx">
        <pc:chgData name="Kim key" userId="65e81b15bc406ad1" providerId="LiveId" clId="{1F39AA08-20B5-4843-A7F5-5EE8265945F4}" dt="2020-12-08T19:52:57.964" v="4175" actId="20577"/>
        <pc:sldMkLst>
          <pc:docMk/>
          <pc:sldMk cId="2337264598" sldId="264"/>
        </pc:sldMkLst>
        <pc:spChg chg="mod">
          <ac:chgData name="Kim key" userId="65e81b15bc406ad1" providerId="LiveId" clId="{1F39AA08-20B5-4843-A7F5-5EE8265945F4}" dt="2020-12-08T19:52:35.871" v="4025"/>
          <ac:spMkLst>
            <pc:docMk/>
            <pc:sldMk cId="2337264598" sldId="264"/>
            <ac:spMk id="2" creationId="{079E286D-C343-4583-86AB-492F3C83D2B8}"/>
          </ac:spMkLst>
        </pc:spChg>
        <pc:spChg chg="del">
          <ac:chgData name="Kim key" userId="65e81b15bc406ad1" providerId="LiveId" clId="{1F39AA08-20B5-4843-A7F5-5EE8265945F4}" dt="2020-12-08T19:50:29.964" v="3703"/>
          <ac:spMkLst>
            <pc:docMk/>
            <pc:sldMk cId="2337264598" sldId="264"/>
            <ac:spMk id="3" creationId="{838DC977-55AB-44E5-9E0A-71A1BBA4983C}"/>
          </ac:spMkLst>
        </pc:spChg>
        <pc:spChg chg="add del mod">
          <ac:chgData name="Kim key" userId="65e81b15bc406ad1" providerId="LiveId" clId="{1F39AA08-20B5-4843-A7F5-5EE8265945F4}" dt="2020-12-08T19:52:12.573" v="3977"/>
          <ac:spMkLst>
            <pc:docMk/>
            <pc:sldMk cId="2337264598" sldId="264"/>
            <ac:spMk id="9" creationId="{9282BBDF-F2FE-462E-9CD2-B57F86D212FE}"/>
          </ac:spMkLst>
        </pc:spChg>
        <pc:picChg chg="add del mod">
          <ac:chgData name="Kim key" userId="65e81b15bc406ad1" providerId="LiveId" clId="{1F39AA08-20B5-4843-A7F5-5EE8265945F4}" dt="2020-12-08T19:52:08.604" v="3974" actId="21"/>
          <ac:picMkLst>
            <pc:docMk/>
            <pc:sldMk cId="2337264598" sldId="264"/>
            <ac:picMk id="5" creationId="{420713D4-8812-4BC1-81E0-BD91ED92536D}"/>
          </ac:picMkLst>
        </pc:picChg>
        <pc:picChg chg="add del mod">
          <ac:chgData name="Kim key" userId="65e81b15bc406ad1" providerId="LiveId" clId="{1F39AA08-20B5-4843-A7F5-5EE8265945F4}" dt="2020-12-08T19:52:11.571" v="3976" actId="21"/>
          <ac:picMkLst>
            <pc:docMk/>
            <pc:sldMk cId="2337264598" sldId="264"/>
            <ac:picMk id="7" creationId="{C643B8AC-9DA5-4228-A493-9C7517A26207}"/>
          </ac:picMkLst>
        </pc:picChg>
        <pc:picChg chg="add mod">
          <ac:chgData name="Kim key" userId="65e81b15bc406ad1" providerId="LiveId" clId="{1F39AA08-20B5-4843-A7F5-5EE8265945F4}" dt="2020-12-08T19:52:19.509" v="3980" actId="14100"/>
          <ac:picMkLst>
            <pc:docMk/>
            <pc:sldMk cId="2337264598" sldId="264"/>
            <ac:picMk id="10" creationId="{FB0F12ED-C595-42E8-B4BA-EBED1182131F}"/>
          </ac:picMkLst>
        </pc:picChg>
      </pc:sldChg>
      <pc:sldChg chg="addSp delSp modSp new mod ord modNotesTx">
        <pc:chgData name="Kim key" userId="65e81b15bc406ad1" providerId="LiveId" clId="{1F39AA08-20B5-4843-A7F5-5EE8265945F4}" dt="2020-12-08T19:53:46.594" v="4354" actId="20577"/>
        <pc:sldMkLst>
          <pc:docMk/>
          <pc:sldMk cId="1671406166" sldId="265"/>
        </pc:sldMkLst>
        <pc:spChg chg="mod">
          <ac:chgData name="Kim key" userId="65e81b15bc406ad1" providerId="LiveId" clId="{1F39AA08-20B5-4843-A7F5-5EE8265945F4}" dt="2020-12-08T19:53:14.921" v="4216"/>
          <ac:spMkLst>
            <pc:docMk/>
            <pc:sldMk cId="1671406166" sldId="265"/>
            <ac:spMk id="2" creationId="{0D6821E3-D7C2-4C6C-A601-3D301E199FE2}"/>
          </ac:spMkLst>
        </pc:spChg>
        <pc:spChg chg="del">
          <ac:chgData name="Kim key" userId="65e81b15bc406ad1" providerId="LiveId" clId="{1F39AA08-20B5-4843-A7F5-5EE8265945F4}" dt="2020-12-08T19:50:41.692" v="3711"/>
          <ac:spMkLst>
            <pc:docMk/>
            <pc:sldMk cId="1671406166" sldId="265"/>
            <ac:spMk id="3" creationId="{8BB4372F-74EF-4F9B-8F29-51AF36B3BED5}"/>
          </ac:spMkLst>
        </pc:spChg>
        <pc:spChg chg="add del mod">
          <ac:chgData name="Kim key" userId="65e81b15bc406ad1" providerId="LiveId" clId="{1F39AA08-20B5-4843-A7F5-5EE8265945F4}" dt="2020-12-08T19:50:56.133" v="3718" actId="21"/>
          <ac:spMkLst>
            <pc:docMk/>
            <pc:sldMk cId="1671406166" sldId="265"/>
            <ac:spMk id="9" creationId="{E834C17F-B963-4A65-94B2-A6DEFFF81BB8}"/>
          </ac:spMkLst>
        </pc:spChg>
        <pc:picChg chg="add del mod">
          <ac:chgData name="Kim key" userId="65e81b15bc406ad1" providerId="LiveId" clId="{1F39AA08-20B5-4843-A7F5-5EE8265945F4}" dt="2020-12-08T19:50:51.263" v="3717" actId="21"/>
          <ac:picMkLst>
            <pc:docMk/>
            <pc:sldMk cId="1671406166" sldId="265"/>
            <ac:picMk id="5" creationId="{312AEEE0-F269-41E5-B0F6-4E1BF3276D27}"/>
          </ac:picMkLst>
        </pc:picChg>
        <pc:picChg chg="add mod">
          <ac:chgData name="Kim key" userId="65e81b15bc406ad1" providerId="LiveId" clId="{1F39AA08-20B5-4843-A7F5-5EE8265945F4}" dt="2020-12-08T19:50:59.504" v="3720" actId="1076"/>
          <ac:picMkLst>
            <pc:docMk/>
            <pc:sldMk cId="1671406166" sldId="265"/>
            <ac:picMk id="7" creationId="{9F26A5B4-B768-4C21-990B-BB95C139E21F}"/>
          </ac:picMkLst>
        </pc:picChg>
      </pc:sldChg>
      <pc:sldChg chg="addSp delSp modSp new mod modNotesTx">
        <pc:chgData name="Kim key" userId="65e81b15bc406ad1" providerId="LiveId" clId="{1F39AA08-20B5-4843-A7F5-5EE8265945F4}" dt="2020-12-08T20:19:31.154" v="6669" actId="1076"/>
        <pc:sldMkLst>
          <pc:docMk/>
          <pc:sldMk cId="352324152" sldId="266"/>
        </pc:sldMkLst>
        <pc:spChg chg="mod">
          <ac:chgData name="Kim key" userId="65e81b15bc406ad1" providerId="LiveId" clId="{1F39AA08-20B5-4843-A7F5-5EE8265945F4}" dt="2020-12-08T19:55:41.156" v="4386"/>
          <ac:spMkLst>
            <pc:docMk/>
            <pc:sldMk cId="352324152" sldId="266"/>
            <ac:spMk id="2" creationId="{F033541A-BCF2-468E-80F9-5F0ADC12477A}"/>
          </ac:spMkLst>
        </pc:spChg>
        <pc:spChg chg="del">
          <ac:chgData name="Kim key" userId="65e81b15bc406ad1" providerId="LiveId" clId="{1F39AA08-20B5-4843-A7F5-5EE8265945F4}" dt="2020-12-08T19:55:34.617" v="4356"/>
          <ac:spMkLst>
            <pc:docMk/>
            <pc:sldMk cId="352324152" sldId="266"/>
            <ac:spMk id="3" creationId="{E7BCB373-4981-45FC-808D-EA027ED5FBFE}"/>
          </ac:spMkLst>
        </pc:spChg>
        <pc:spChg chg="add mod">
          <ac:chgData name="Kim key" userId="65e81b15bc406ad1" providerId="LiveId" clId="{1F39AA08-20B5-4843-A7F5-5EE8265945F4}" dt="2020-12-08T20:18:52.016" v="6667" actId="20577"/>
          <ac:spMkLst>
            <pc:docMk/>
            <pc:sldMk cId="352324152" sldId="266"/>
            <ac:spMk id="7" creationId="{5218A8D3-F848-4BAA-A89E-A26962975BCA}"/>
          </ac:spMkLst>
        </pc:spChg>
        <pc:spChg chg="add mod">
          <ac:chgData name="Kim key" userId="65e81b15bc406ad1" providerId="LiveId" clId="{1F39AA08-20B5-4843-A7F5-5EE8265945F4}" dt="2020-12-08T20:02:31.385" v="5260"/>
          <ac:spMkLst>
            <pc:docMk/>
            <pc:sldMk cId="352324152" sldId="266"/>
            <ac:spMk id="8" creationId="{9A20B66E-F843-4643-B00A-D8A10E036201}"/>
          </ac:spMkLst>
        </pc:spChg>
        <pc:spChg chg="add mod">
          <ac:chgData name="Kim key" userId="65e81b15bc406ad1" providerId="LiveId" clId="{1F39AA08-20B5-4843-A7F5-5EE8265945F4}" dt="2020-12-08T20:02:43.095" v="5275"/>
          <ac:spMkLst>
            <pc:docMk/>
            <pc:sldMk cId="352324152" sldId="266"/>
            <ac:spMk id="9" creationId="{A39A1E7B-F64E-4BFC-A4DA-AFB7253617FF}"/>
          </ac:spMkLst>
        </pc:spChg>
        <pc:spChg chg="add mod">
          <ac:chgData name="Kim key" userId="65e81b15bc406ad1" providerId="LiveId" clId="{1F39AA08-20B5-4843-A7F5-5EE8265945F4}" dt="2020-12-08T20:19:31.154" v="6669" actId="1076"/>
          <ac:spMkLst>
            <pc:docMk/>
            <pc:sldMk cId="352324152" sldId="266"/>
            <ac:spMk id="11" creationId="{F4432D9D-FAD3-467F-8F13-4DB4D72B158D}"/>
          </ac:spMkLst>
        </pc:spChg>
        <pc:picChg chg="add mod">
          <ac:chgData name="Kim key" userId="65e81b15bc406ad1" providerId="LiveId" clId="{1F39AA08-20B5-4843-A7F5-5EE8265945F4}" dt="2020-12-08T20:01:53.169" v="5219" actId="1076"/>
          <ac:picMkLst>
            <pc:docMk/>
            <pc:sldMk cId="352324152" sldId="266"/>
            <ac:picMk id="4" creationId="{63ACED86-9BB8-4B7F-B1F8-0224C29E6924}"/>
          </ac:picMkLst>
        </pc:picChg>
        <pc:picChg chg="add mod">
          <ac:chgData name="Kim key" userId="65e81b15bc406ad1" providerId="LiveId" clId="{1F39AA08-20B5-4843-A7F5-5EE8265945F4}" dt="2020-12-08T20:02:04.833" v="5223" actId="1076"/>
          <ac:picMkLst>
            <pc:docMk/>
            <pc:sldMk cId="352324152" sldId="266"/>
            <ac:picMk id="5" creationId="{56B2184E-464A-4BEC-B4D8-E7C06EDB6352}"/>
          </ac:picMkLst>
        </pc:picChg>
        <pc:picChg chg="add mod">
          <ac:chgData name="Kim key" userId="65e81b15bc406ad1" providerId="LiveId" clId="{1F39AA08-20B5-4843-A7F5-5EE8265945F4}" dt="2020-12-08T20:02:09.303" v="5226" actId="1076"/>
          <ac:picMkLst>
            <pc:docMk/>
            <pc:sldMk cId="352324152" sldId="266"/>
            <ac:picMk id="6" creationId="{40F14601-55C1-4F31-B735-DB9D0D404623}"/>
          </ac:picMkLst>
        </pc:picChg>
      </pc:sldChg>
      <pc:sldChg chg="addSp delSp modSp new mod modNotesTx">
        <pc:chgData name="Kim key" userId="65e81b15bc406ad1" providerId="LiveId" clId="{1F39AA08-20B5-4843-A7F5-5EE8265945F4}" dt="2020-12-09T04:23:49.191" v="8254" actId="20577"/>
        <pc:sldMkLst>
          <pc:docMk/>
          <pc:sldMk cId="846491306" sldId="267"/>
        </pc:sldMkLst>
        <pc:spChg chg="mod">
          <ac:chgData name="Kim key" userId="65e81b15bc406ad1" providerId="LiveId" clId="{1F39AA08-20B5-4843-A7F5-5EE8265945F4}" dt="2020-12-08T20:12:24.807" v="6402" actId="20577"/>
          <ac:spMkLst>
            <pc:docMk/>
            <pc:sldMk cId="846491306" sldId="267"/>
            <ac:spMk id="2" creationId="{5B515BDD-F4D7-4F40-8228-4BFE7D19BE20}"/>
          </ac:spMkLst>
        </pc:spChg>
        <pc:spChg chg="del">
          <ac:chgData name="Kim key" userId="65e81b15bc406ad1" providerId="LiveId" clId="{1F39AA08-20B5-4843-A7F5-5EE8265945F4}" dt="2020-12-08T20:11:11.736" v="6328"/>
          <ac:spMkLst>
            <pc:docMk/>
            <pc:sldMk cId="846491306" sldId="267"/>
            <ac:spMk id="3" creationId="{066402C1-BD3B-4F6C-99E2-BC5549AD7A5B}"/>
          </ac:spMkLst>
        </pc:spChg>
        <pc:picChg chg="add mod">
          <ac:chgData name="Kim key" userId="65e81b15bc406ad1" providerId="LiveId" clId="{1F39AA08-20B5-4843-A7F5-5EE8265945F4}" dt="2020-12-08T20:12:35.208" v="6406" actId="1076"/>
          <ac:picMkLst>
            <pc:docMk/>
            <pc:sldMk cId="846491306" sldId="267"/>
            <ac:picMk id="5" creationId="{412B6BB4-7877-4690-BEAB-5F94FCC01782}"/>
          </ac:picMkLst>
        </pc:picChg>
        <pc:picChg chg="add del mod">
          <ac:chgData name="Kim key" userId="65e81b15bc406ad1" providerId="LiveId" clId="{1F39AA08-20B5-4843-A7F5-5EE8265945F4}" dt="2020-12-08T20:11:28.762" v="6339" actId="21"/>
          <ac:picMkLst>
            <pc:docMk/>
            <pc:sldMk cId="846491306" sldId="267"/>
            <ac:picMk id="7" creationId="{43C20486-5014-475E-9134-AFB4AB4BAF50}"/>
          </ac:picMkLst>
        </pc:picChg>
        <pc:picChg chg="add del mod">
          <ac:chgData name="Kim key" userId="65e81b15bc406ad1" providerId="LiveId" clId="{1F39AA08-20B5-4843-A7F5-5EE8265945F4}" dt="2020-12-08T20:11:34.209" v="6343" actId="21"/>
          <ac:picMkLst>
            <pc:docMk/>
            <pc:sldMk cId="846491306" sldId="267"/>
            <ac:picMk id="9" creationId="{B243D0A1-DA8A-4A22-921E-94F0568346A8}"/>
          </ac:picMkLst>
        </pc:picChg>
        <pc:picChg chg="add del mod">
          <ac:chgData name="Kim key" userId="65e81b15bc406ad1" providerId="LiveId" clId="{1F39AA08-20B5-4843-A7F5-5EE8265945F4}" dt="2020-12-08T20:11:41.173" v="6348"/>
          <ac:picMkLst>
            <pc:docMk/>
            <pc:sldMk cId="846491306" sldId="267"/>
            <ac:picMk id="11" creationId="{7A05C492-527C-4CF7-8542-7DE7334CDAC3}"/>
          </ac:picMkLst>
        </pc:picChg>
        <pc:picChg chg="add mod">
          <ac:chgData name="Kim key" userId="65e81b15bc406ad1" providerId="LiveId" clId="{1F39AA08-20B5-4843-A7F5-5EE8265945F4}" dt="2020-12-08T20:12:11.910" v="6356" actId="1076"/>
          <ac:picMkLst>
            <pc:docMk/>
            <pc:sldMk cId="846491306" sldId="267"/>
            <ac:picMk id="13" creationId="{20256710-4F43-4F46-9B9D-F7E11BE478A3}"/>
          </ac:picMkLst>
        </pc:picChg>
      </pc:sldChg>
      <pc:sldChg chg="addSp delSp modSp new mod modNotesTx">
        <pc:chgData name="Kim key" userId="65e81b15bc406ad1" providerId="LiveId" clId="{1F39AA08-20B5-4843-A7F5-5EE8265945F4}" dt="2020-12-09T05:25:33.324" v="10181" actId="20577"/>
        <pc:sldMkLst>
          <pc:docMk/>
          <pc:sldMk cId="809518852" sldId="268"/>
        </pc:sldMkLst>
        <pc:spChg chg="mod">
          <ac:chgData name="Kim key" userId="65e81b15bc406ad1" providerId="LiveId" clId="{1F39AA08-20B5-4843-A7F5-5EE8265945F4}" dt="2020-12-08T20:13:35.978" v="6446"/>
          <ac:spMkLst>
            <pc:docMk/>
            <pc:sldMk cId="809518852" sldId="268"/>
            <ac:spMk id="2" creationId="{BE9BB1C4-17A4-40B7-BB4A-EEF9D3004F9F}"/>
          </ac:spMkLst>
        </pc:spChg>
        <pc:spChg chg="del">
          <ac:chgData name="Kim key" userId="65e81b15bc406ad1" providerId="LiveId" clId="{1F39AA08-20B5-4843-A7F5-5EE8265945F4}" dt="2020-12-08T20:12:59.517" v="6408"/>
          <ac:spMkLst>
            <pc:docMk/>
            <pc:sldMk cId="809518852" sldId="268"/>
            <ac:spMk id="3" creationId="{8A60E9C6-16A5-4608-BB45-D347606F1B3E}"/>
          </ac:spMkLst>
        </pc:spChg>
        <pc:picChg chg="add mod">
          <ac:chgData name="Kim key" userId="65e81b15bc406ad1" providerId="LiveId" clId="{1F39AA08-20B5-4843-A7F5-5EE8265945F4}" dt="2020-12-08T20:13:00.397" v="6410" actId="962"/>
          <ac:picMkLst>
            <pc:docMk/>
            <pc:sldMk cId="809518852" sldId="268"/>
            <ac:picMk id="5" creationId="{83B96B3A-4E81-4A82-8595-7295B906DCCB}"/>
          </ac:picMkLst>
        </pc:picChg>
        <pc:picChg chg="add del mod">
          <ac:chgData name="Kim key" userId="65e81b15bc406ad1" providerId="LiveId" clId="{1F39AA08-20B5-4843-A7F5-5EE8265945F4}" dt="2020-12-08T20:13:22.244" v="6415" actId="21"/>
          <ac:picMkLst>
            <pc:docMk/>
            <pc:sldMk cId="809518852" sldId="268"/>
            <ac:picMk id="7" creationId="{8E0307A5-5DD5-4D8E-8EB3-42A4AA4849A5}"/>
          </ac:picMkLst>
        </pc:picChg>
      </pc:sldChg>
      <pc:sldChg chg="addSp delSp modSp new mod modNotesTx">
        <pc:chgData name="Kim key" userId="65e81b15bc406ad1" providerId="LiveId" clId="{1F39AA08-20B5-4843-A7F5-5EE8265945F4}" dt="2020-12-09T05:25:56.124" v="10328" actId="20577"/>
        <pc:sldMkLst>
          <pc:docMk/>
          <pc:sldMk cId="920310632" sldId="269"/>
        </pc:sldMkLst>
        <pc:spChg chg="mod">
          <ac:chgData name="Kim key" userId="65e81b15bc406ad1" providerId="LiveId" clId="{1F39AA08-20B5-4843-A7F5-5EE8265945F4}" dt="2020-12-08T20:13:43.908" v="6468"/>
          <ac:spMkLst>
            <pc:docMk/>
            <pc:sldMk cId="920310632" sldId="269"/>
            <ac:spMk id="2" creationId="{3308A3A5-0924-42DA-B788-9BAF8DFDB852}"/>
          </ac:spMkLst>
        </pc:spChg>
        <pc:spChg chg="del">
          <ac:chgData name="Kim key" userId="65e81b15bc406ad1" providerId="LiveId" clId="{1F39AA08-20B5-4843-A7F5-5EE8265945F4}" dt="2020-12-08T20:13:27.969" v="6417"/>
          <ac:spMkLst>
            <pc:docMk/>
            <pc:sldMk cId="920310632" sldId="269"/>
            <ac:spMk id="3" creationId="{A8335455-9825-433C-AA6F-28972E602D40}"/>
          </ac:spMkLst>
        </pc:spChg>
        <pc:picChg chg="add mod">
          <ac:chgData name="Kim key" userId="65e81b15bc406ad1" providerId="LiveId" clId="{1F39AA08-20B5-4843-A7F5-5EE8265945F4}" dt="2020-12-08T20:13:56.416" v="6474" actId="1076"/>
          <ac:picMkLst>
            <pc:docMk/>
            <pc:sldMk cId="920310632" sldId="269"/>
            <ac:picMk id="4" creationId="{1BA47431-F13A-4273-B155-0C43E8F43C5C}"/>
          </ac:picMkLst>
        </pc:picChg>
        <pc:picChg chg="add mod">
          <ac:chgData name="Kim key" userId="65e81b15bc406ad1" providerId="LiveId" clId="{1F39AA08-20B5-4843-A7F5-5EE8265945F4}" dt="2020-12-08T20:13:54.234" v="6473" actId="1076"/>
          <ac:picMkLst>
            <pc:docMk/>
            <pc:sldMk cId="920310632" sldId="269"/>
            <ac:picMk id="6" creationId="{9B917E01-B59D-47B7-A1D4-6DD6EFE6333D}"/>
          </ac:picMkLst>
        </pc:picChg>
      </pc:sldChg>
      <pc:sldChg chg="addSp delSp modSp new mod modNotesTx">
        <pc:chgData name="Kim key" userId="65e81b15bc406ad1" providerId="LiveId" clId="{1F39AA08-20B5-4843-A7F5-5EE8265945F4}" dt="2020-12-09T04:23:28.534" v="8136" actId="20577"/>
        <pc:sldMkLst>
          <pc:docMk/>
          <pc:sldMk cId="3885513097" sldId="270"/>
        </pc:sldMkLst>
        <pc:spChg chg="mod">
          <ac:chgData name="Kim key" userId="65e81b15bc406ad1" providerId="LiveId" clId="{1F39AA08-20B5-4843-A7F5-5EE8265945F4}" dt="2020-12-08T20:14:42.662" v="6507"/>
          <ac:spMkLst>
            <pc:docMk/>
            <pc:sldMk cId="3885513097" sldId="270"/>
            <ac:spMk id="2" creationId="{C6D93E9F-B0BF-49D6-96E6-106833CEC947}"/>
          </ac:spMkLst>
        </pc:spChg>
        <pc:spChg chg="del">
          <ac:chgData name="Kim key" userId="65e81b15bc406ad1" providerId="LiveId" clId="{1F39AA08-20B5-4843-A7F5-5EE8265945F4}" dt="2020-12-08T20:14:23.840" v="6476"/>
          <ac:spMkLst>
            <pc:docMk/>
            <pc:sldMk cId="3885513097" sldId="270"/>
            <ac:spMk id="3" creationId="{A16D3E0B-56D5-4B21-A08F-CF9514ECCE22}"/>
          </ac:spMkLst>
        </pc:spChg>
        <pc:picChg chg="add mod">
          <ac:chgData name="Kim key" userId="65e81b15bc406ad1" providerId="LiveId" clId="{1F39AA08-20B5-4843-A7F5-5EE8265945F4}" dt="2020-12-08T20:14:39.484" v="6485" actId="1076"/>
          <ac:picMkLst>
            <pc:docMk/>
            <pc:sldMk cId="3885513097" sldId="270"/>
            <ac:picMk id="4" creationId="{232A22DE-F79B-4E5A-A576-308C30B937A9}"/>
          </ac:picMkLst>
        </pc:picChg>
        <pc:picChg chg="add mod">
          <ac:chgData name="Kim key" userId="65e81b15bc406ad1" providerId="LiveId" clId="{1F39AA08-20B5-4843-A7F5-5EE8265945F4}" dt="2020-12-08T20:14:37.958" v="6484" actId="1076"/>
          <ac:picMkLst>
            <pc:docMk/>
            <pc:sldMk cId="3885513097" sldId="270"/>
            <ac:picMk id="6" creationId="{8F5DF05E-50FC-4E97-AC77-4500D73C365F}"/>
          </ac:picMkLst>
        </pc:picChg>
      </pc:sldChg>
      <pc:sldChg chg="addSp delSp modSp new mod modNotesTx">
        <pc:chgData name="Kim key" userId="65e81b15bc406ad1" providerId="LiveId" clId="{1F39AA08-20B5-4843-A7F5-5EE8265945F4}" dt="2020-12-09T05:26:19.965" v="10515" actId="20577"/>
        <pc:sldMkLst>
          <pc:docMk/>
          <pc:sldMk cId="1662413551" sldId="271"/>
        </pc:sldMkLst>
        <pc:spChg chg="mod">
          <ac:chgData name="Kim key" userId="65e81b15bc406ad1" providerId="LiveId" clId="{1F39AA08-20B5-4843-A7F5-5EE8265945F4}" dt="2020-12-08T20:15:50.643" v="6583"/>
          <ac:spMkLst>
            <pc:docMk/>
            <pc:sldMk cId="1662413551" sldId="271"/>
            <ac:spMk id="2" creationId="{526F0016-C7BE-4294-9BFA-0654EFCB91FA}"/>
          </ac:spMkLst>
        </pc:spChg>
        <pc:spChg chg="del">
          <ac:chgData name="Kim key" userId="65e81b15bc406ad1" providerId="LiveId" clId="{1F39AA08-20B5-4843-A7F5-5EE8265945F4}" dt="2020-12-08T20:16:10.881" v="6584"/>
          <ac:spMkLst>
            <pc:docMk/>
            <pc:sldMk cId="1662413551" sldId="271"/>
            <ac:spMk id="3" creationId="{68949284-6F73-45E2-8032-45F5DE068FC0}"/>
          </ac:spMkLst>
        </pc:spChg>
        <pc:picChg chg="add mod">
          <ac:chgData name="Kim key" userId="65e81b15bc406ad1" providerId="LiveId" clId="{1F39AA08-20B5-4843-A7F5-5EE8265945F4}" dt="2020-12-08T20:16:12.351" v="6587" actId="1076"/>
          <ac:picMkLst>
            <pc:docMk/>
            <pc:sldMk cId="1662413551" sldId="271"/>
            <ac:picMk id="5" creationId="{1187FB55-9FAA-4952-BE14-9FF280FC3D98}"/>
          </ac:picMkLst>
        </pc:picChg>
      </pc:sldChg>
      <pc:sldChg chg="addSp delSp modSp new mod modNotesTx">
        <pc:chgData name="Kim key" userId="65e81b15bc406ad1" providerId="LiveId" clId="{1F39AA08-20B5-4843-A7F5-5EE8265945F4}" dt="2020-12-09T05:26:46.806" v="10692" actId="20577"/>
        <pc:sldMkLst>
          <pc:docMk/>
          <pc:sldMk cId="3271944319" sldId="272"/>
        </pc:sldMkLst>
        <pc:spChg chg="mod">
          <ac:chgData name="Kim key" userId="65e81b15bc406ad1" providerId="LiveId" clId="{1F39AA08-20B5-4843-A7F5-5EE8265945F4}" dt="2020-12-09T02:18:40.864" v="7796"/>
          <ac:spMkLst>
            <pc:docMk/>
            <pc:sldMk cId="3271944319" sldId="272"/>
            <ac:spMk id="2" creationId="{07CD1C53-40DE-490B-922F-BB419948DCA2}"/>
          </ac:spMkLst>
        </pc:spChg>
        <pc:spChg chg="del">
          <ac:chgData name="Kim key" userId="65e81b15bc406ad1" providerId="LiveId" clId="{1F39AA08-20B5-4843-A7F5-5EE8265945F4}" dt="2020-12-08T20:16:21.094" v="6589"/>
          <ac:spMkLst>
            <pc:docMk/>
            <pc:sldMk cId="3271944319" sldId="272"/>
            <ac:spMk id="3" creationId="{D244219E-77F2-4ECC-947F-5122D2891280}"/>
          </ac:spMkLst>
        </pc:spChg>
        <pc:spChg chg="add del mod">
          <ac:chgData name="Kim key" userId="65e81b15bc406ad1" providerId="LiveId" clId="{1F39AA08-20B5-4843-A7F5-5EE8265945F4}" dt="2020-12-09T05:04:51.802" v="9050" actId="21"/>
          <ac:spMkLst>
            <pc:docMk/>
            <pc:sldMk cId="3271944319" sldId="272"/>
            <ac:spMk id="6" creationId="{E54102CC-8B3E-41E7-92AF-33CE0C81022F}"/>
          </ac:spMkLst>
        </pc:spChg>
        <pc:spChg chg="add del mod">
          <ac:chgData name="Kim key" userId="65e81b15bc406ad1" providerId="LiveId" clId="{1F39AA08-20B5-4843-A7F5-5EE8265945F4}" dt="2020-12-09T05:04:50.473" v="9049" actId="21"/>
          <ac:spMkLst>
            <pc:docMk/>
            <pc:sldMk cId="3271944319" sldId="272"/>
            <ac:spMk id="7" creationId="{BDF3C605-E8D4-427B-8B0A-E006764B0ADD}"/>
          </ac:spMkLst>
        </pc:spChg>
        <pc:spChg chg="add del mod">
          <ac:chgData name="Kim key" userId="65e81b15bc406ad1" providerId="LiveId" clId="{1F39AA08-20B5-4843-A7F5-5EE8265945F4}" dt="2020-12-09T05:04:50.473" v="9049" actId="21"/>
          <ac:spMkLst>
            <pc:docMk/>
            <pc:sldMk cId="3271944319" sldId="272"/>
            <ac:spMk id="8" creationId="{3986EF08-DCC0-41D1-8BC0-25590D4739BA}"/>
          </ac:spMkLst>
        </pc:spChg>
        <pc:spChg chg="add del mod">
          <ac:chgData name="Kim key" userId="65e81b15bc406ad1" providerId="LiveId" clId="{1F39AA08-20B5-4843-A7F5-5EE8265945F4}" dt="2020-12-09T05:04:53.303" v="9051" actId="21"/>
          <ac:spMkLst>
            <pc:docMk/>
            <pc:sldMk cId="3271944319" sldId="272"/>
            <ac:spMk id="9" creationId="{27B6FACC-407A-4309-BE07-2F2770C2B81D}"/>
          </ac:spMkLst>
        </pc:spChg>
        <pc:spChg chg="add del mod">
          <ac:chgData name="Kim key" userId="65e81b15bc406ad1" providerId="LiveId" clId="{1F39AA08-20B5-4843-A7F5-5EE8265945F4}" dt="2020-12-09T05:04:50.473" v="9049" actId="21"/>
          <ac:spMkLst>
            <pc:docMk/>
            <pc:sldMk cId="3271944319" sldId="272"/>
            <ac:spMk id="10" creationId="{FFC38C5F-1B7A-4693-BA6A-66F5742B683F}"/>
          </ac:spMkLst>
        </pc:spChg>
        <pc:picChg chg="add mod">
          <ac:chgData name="Kim key" userId="65e81b15bc406ad1" providerId="LiveId" clId="{1F39AA08-20B5-4843-A7F5-5EE8265945F4}" dt="2020-12-09T05:04:58.728" v="9052" actId="1076"/>
          <ac:picMkLst>
            <pc:docMk/>
            <pc:sldMk cId="3271944319" sldId="272"/>
            <ac:picMk id="5" creationId="{3AD10B8A-3140-412D-ACF3-0716F0DC07E9}"/>
          </ac:picMkLst>
        </pc:picChg>
        <pc:picChg chg="add mod">
          <ac:chgData name="Kim key" userId="65e81b15bc406ad1" providerId="LiveId" clId="{1F39AA08-20B5-4843-A7F5-5EE8265945F4}" dt="2020-12-09T05:05:14.008" v="9055" actId="1076"/>
          <ac:picMkLst>
            <pc:docMk/>
            <pc:sldMk cId="3271944319" sldId="272"/>
            <ac:picMk id="11" creationId="{9169CFFD-B9E0-42A1-A346-31B44D00C420}"/>
          </ac:picMkLst>
        </pc:picChg>
      </pc:sldChg>
      <pc:sldChg chg="addSp delSp modSp new del mod">
        <pc:chgData name="Kim key" userId="65e81b15bc406ad1" providerId="LiveId" clId="{1F39AA08-20B5-4843-A7F5-5EE8265945F4}" dt="2020-12-09T05:05:16.262" v="9056" actId="2696"/>
        <pc:sldMkLst>
          <pc:docMk/>
          <pc:sldMk cId="185241886" sldId="273"/>
        </pc:sldMkLst>
        <pc:spChg chg="del">
          <ac:chgData name="Kim key" userId="65e81b15bc406ad1" providerId="LiveId" clId="{1F39AA08-20B5-4843-A7F5-5EE8265945F4}" dt="2020-12-08T20:16:31.124" v="6593"/>
          <ac:spMkLst>
            <pc:docMk/>
            <pc:sldMk cId="185241886" sldId="273"/>
            <ac:spMk id="3" creationId="{F88CABDE-FA64-43E1-8E49-6329BDE64CBB}"/>
          </ac:spMkLst>
        </pc:spChg>
        <pc:spChg chg="add mod">
          <ac:chgData name="Kim key" userId="65e81b15bc406ad1" providerId="LiveId" clId="{1F39AA08-20B5-4843-A7F5-5EE8265945F4}" dt="2020-12-09T05:05:07.877" v="9053" actId="21"/>
          <ac:spMkLst>
            <pc:docMk/>
            <pc:sldMk cId="185241886" sldId="273"/>
            <ac:spMk id="4" creationId="{38C2A7B5-0DBA-4A5B-B981-78DCFBE60618}"/>
          </ac:spMkLst>
        </pc:spChg>
        <pc:picChg chg="add del mod">
          <ac:chgData name="Kim key" userId="65e81b15bc406ad1" providerId="LiveId" clId="{1F39AA08-20B5-4843-A7F5-5EE8265945F4}" dt="2020-12-09T05:05:07.877" v="9053" actId="21"/>
          <ac:picMkLst>
            <pc:docMk/>
            <pc:sldMk cId="185241886" sldId="273"/>
            <ac:picMk id="5" creationId="{A020DA1D-4D0E-402C-B5F3-CA3C1A703108}"/>
          </ac:picMkLst>
        </pc:picChg>
      </pc:sldChg>
      <pc:sldChg chg="addSp delSp modSp new mod modNotesTx">
        <pc:chgData name="Kim key" userId="65e81b15bc406ad1" providerId="LiveId" clId="{1F39AA08-20B5-4843-A7F5-5EE8265945F4}" dt="2020-12-09T05:27:41.608" v="10904" actId="20577"/>
        <pc:sldMkLst>
          <pc:docMk/>
          <pc:sldMk cId="2833952083" sldId="274"/>
        </pc:sldMkLst>
        <pc:spChg chg="mod">
          <ac:chgData name="Kim key" userId="65e81b15bc406ad1" providerId="LiveId" clId="{1F39AA08-20B5-4843-A7F5-5EE8265945F4}" dt="2020-12-08T20:16:59.305" v="6606"/>
          <ac:spMkLst>
            <pc:docMk/>
            <pc:sldMk cId="2833952083" sldId="274"/>
            <ac:spMk id="2" creationId="{2DE07004-949B-4E85-8BBC-9A65F9DE5857}"/>
          </ac:spMkLst>
        </pc:spChg>
        <pc:spChg chg="del">
          <ac:chgData name="Kim key" userId="65e81b15bc406ad1" providerId="LiveId" clId="{1F39AA08-20B5-4843-A7F5-5EE8265945F4}" dt="2020-12-08T20:17:03.495" v="6607"/>
          <ac:spMkLst>
            <pc:docMk/>
            <pc:sldMk cId="2833952083" sldId="274"/>
            <ac:spMk id="3" creationId="{3FFE42CA-EA68-4040-A398-9BB6E94BE22C}"/>
          </ac:spMkLst>
        </pc:spChg>
        <pc:picChg chg="add mod">
          <ac:chgData name="Kim key" userId="65e81b15bc406ad1" providerId="LiveId" clId="{1F39AA08-20B5-4843-A7F5-5EE8265945F4}" dt="2020-12-08T20:17:15.065" v="6614" actId="1076"/>
          <ac:picMkLst>
            <pc:docMk/>
            <pc:sldMk cId="2833952083" sldId="274"/>
            <ac:picMk id="5" creationId="{B1359070-2D02-4D5C-8C6A-ABDD5CEF8DC1}"/>
          </ac:picMkLst>
        </pc:picChg>
        <pc:picChg chg="add mod">
          <ac:chgData name="Kim key" userId="65e81b15bc406ad1" providerId="LiveId" clId="{1F39AA08-20B5-4843-A7F5-5EE8265945F4}" dt="2020-12-08T20:17:19.203" v="6616" actId="1076"/>
          <ac:picMkLst>
            <pc:docMk/>
            <pc:sldMk cId="2833952083" sldId="274"/>
            <ac:picMk id="7" creationId="{26EDE58F-BC8B-4111-BC8A-FFEB3F64904C}"/>
          </ac:picMkLst>
        </pc:picChg>
      </pc:sldChg>
      <pc:sldChg chg="addSp delSp modSp new mod modNotesTx">
        <pc:chgData name="Kim key" userId="65e81b15bc406ad1" providerId="LiveId" clId="{1F39AA08-20B5-4843-A7F5-5EE8265945F4}" dt="2020-12-09T02:17:53.068" v="7786" actId="1076"/>
        <pc:sldMkLst>
          <pc:docMk/>
          <pc:sldMk cId="3705789954" sldId="275"/>
        </pc:sldMkLst>
        <pc:spChg chg="mod">
          <ac:chgData name="Kim key" userId="65e81b15bc406ad1" providerId="LiveId" clId="{1F39AA08-20B5-4843-A7F5-5EE8265945F4}" dt="2020-12-08T20:17:37.897" v="6649"/>
          <ac:spMkLst>
            <pc:docMk/>
            <pc:sldMk cId="3705789954" sldId="275"/>
            <ac:spMk id="2" creationId="{522E2B35-B492-482D-A9BD-66B93DE2C095}"/>
          </ac:spMkLst>
        </pc:spChg>
        <pc:spChg chg="del">
          <ac:chgData name="Kim key" userId="65e81b15bc406ad1" providerId="LiveId" clId="{1F39AA08-20B5-4843-A7F5-5EE8265945F4}" dt="2020-12-08T20:18:23.407" v="6650"/>
          <ac:spMkLst>
            <pc:docMk/>
            <pc:sldMk cId="3705789954" sldId="275"/>
            <ac:spMk id="3" creationId="{713556FF-B1C4-4000-AF9D-DF2B5E2A6F45}"/>
          </ac:spMkLst>
        </pc:spChg>
        <pc:spChg chg="add mod">
          <ac:chgData name="Kim key" userId="65e81b15bc406ad1" providerId="LiveId" clId="{1F39AA08-20B5-4843-A7F5-5EE8265945F4}" dt="2020-12-09T02:17:53.068" v="7786" actId="1076"/>
          <ac:spMkLst>
            <pc:docMk/>
            <pc:sldMk cId="3705789954" sldId="275"/>
            <ac:spMk id="7" creationId="{910D6306-A856-4639-A019-1D44564EF04C}"/>
          </ac:spMkLst>
        </pc:spChg>
        <pc:picChg chg="add mod">
          <ac:chgData name="Kim key" userId="65e81b15bc406ad1" providerId="LiveId" clId="{1F39AA08-20B5-4843-A7F5-5EE8265945F4}" dt="2020-12-09T02:17:49.084" v="7785" actId="1076"/>
          <ac:picMkLst>
            <pc:docMk/>
            <pc:sldMk cId="3705789954" sldId="275"/>
            <ac:picMk id="4" creationId="{AFDB8E0B-55A3-48A7-95D1-F72FFAD1E559}"/>
          </ac:picMkLst>
        </pc:picChg>
        <pc:picChg chg="add mod">
          <ac:chgData name="Kim key" userId="65e81b15bc406ad1" providerId="LiveId" clId="{1F39AA08-20B5-4843-A7F5-5EE8265945F4}" dt="2020-12-08T20:18:37.733" v="6655" actId="1076"/>
          <ac:picMkLst>
            <pc:docMk/>
            <pc:sldMk cId="3705789954" sldId="275"/>
            <ac:picMk id="5" creationId="{00E10D95-483C-43C9-B677-CD99C4BC6AEC}"/>
          </ac:picMkLst>
        </pc:picChg>
      </pc:sldChg>
      <pc:sldChg chg="modSp new mod">
        <pc:chgData name="Kim key" userId="65e81b15bc406ad1" providerId="LiveId" clId="{1F39AA08-20B5-4843-A7F5-5EE8265945F4}" dt="2020-12-09T04:22:40.547" v="7942" actId="20577"/>
        <pc:sldMkLst>
          <pc:docMk/>
          <pc:sldMk cId="2304780638" sldId="276"/>
        </pc:sldMkLst>
        <pc:spChg chg="mod">
          <ac:chgData name="Kim key" userId="65e81b15bc406ad1" providerId="LiveId" clId="{1F39AA08-20B5-4843-A7F5-5EE8265945F4}" dt="2020-12-09T04:22:40.547" v="7942" actId="20577"/>
          <ac:spMkLst>
            <pc:docMk/>
            <pc:sldMk cId="2304780638" sldId="276"/>
            <ac:spMk id="2" creationId="{33E66CBA-3620-44A4-8A4E-083C6AC8EE03}"/>
          </ac:spMkLst>
        </pc:spChg>
      </pc:sldChg>
      <pc:sldChg chg="addSp delSp modSp new mod modNotesTx">
        <pc:chgData name="Kim key" userId="65e81b15bc406ad1" providerId="LiveId" clId="{1F39AA08-20B5-4843-A7F5-5EE8265945F4}" dt="2020-12-09T05:25:18.995" v="10104" actId="20577"/>
        <pc:sldMkLst>
          <pc:docMk/>
          <pc:sldMk cId="2448210691" sldId="277"/>
        </pc:sldMkLst>
        <pc:spChg chg="mod">
          <ac:chgData name="Kim key" userId="65e81b15bc406ad1" providerId="LiveId" clId="{1F39AA08-20B5-4843-A7F5-5EE8265945F4}" dt="2020-12-09T05:04:33.202" v="9048"/>
          <ac:spMkLst>
            <pc:docMk/>
            <pc:sldMk cId="2448210691" sldId="277"/>
            <ac:spMk id="2" creationId="{D802F527-AB92-4D5C-B747-9F8D50121766}"/>
          </ac:spMkLst>
        </pc:spChg>
        <pc:spChg chg="del mod">
          <ac:chgData name="Kim key" userId="65e81b15bc406ad1" providerId="LiveId" clId="{1F39AA08-20B5-4843-A7F5-5EE8265945F4}" dt="2020-12-09T04:25:16.635" v="8259" actId="21"/>
          <ac:spMkLst>
            <pc:docMk/>
            <pc:sldMk cId="2448210691" sldId="277"/>
            <ac:spMk id="3" creationId="{D4E742CE-90AB-4C09-9FD3-6BE969709973}"/>
          </ac:spMkLst>
        </pc:spChg>
        <pc:spChg chg="add mod">
          <ac:chgData name="Kim key" userId="65e81b15bc406ad1" providerId="LiveId" clId="{1F39AA08-20B5-4843-A7F5-5EE8265945F4}" dt="2020-12-09T04:26:32.832" v="8389" actId="1076"/>
          <ac:spMkLst>
            <pc:docMk/>
            <pc:sldMk cId="2448210691" sldId="277"/>
            <ac:spMk id="4" creationId="{FDBB4A8B-6D05-4D44-86AE-FD4CD728E77F}"/>
          </ac:spMkLst>
        </pc:spChg>
        <pc:spChg chg="add mod">
          <ac:chgData name="Kim key" userId="65e81b15bc406ad1" providerId="LiveId" clId="{1F39AA08-20B5-4843-A7F5-5EE8265945F4}" dt="2020-12-09T04:59:15.894" v="8867" actId="14100"/>
          <ac:spMkLst>
            <pc:docMk/>
            <pc:sldMk cId="2448210691" sldId="277"/>
            <ac:spMk id="5" creationId="{797351D0-7FBD-410A-9C63-D3D36ECC9C20}"/>
          </ac:spMkLst>
        </pc:spChg>
        <pc:spChg chg="add mod">
          <ac:chgData name="Kim key" userId="65e81b15bc406ad1" providerId="LiveId" clId="{1F39AA08-20B5-4843-A7F5-5EE8265945F4}" dt="2020-12-09T05:02:47.730" v="8997" actId="207"/>
          <ac:spMkLst>
            <pc:docMk/>
            <pc:sldMk cId="2448210691" sldId="277"/>
            <ac:spMk id="6" creationId="{FC1E507E-1BC0-4219-AF15-D048B1F7822B}"/>
          </ac:spMkLst>
        </pc:spChg>
        <pc:spChg chg="add mod">
          <ac:chgData name="Kim key" userId="65e81b15bc406ad1" providerId="LiveId" clId="{1F39AA08-20B5-4843-A7F5-5EE8265945F4}" dt="2020-12-09T05:03:01.231" v="8999" actId="207"/>
          <ac:spMkLst>
            <pc:docMk/>
            <pc:sldMk cId="2448210691" sldId="277"/>
            <ac:spMk id="7" creationId="{F0770C65-28E1-49B1-BF0C-A7831DB6030A}"/>
          </ac:spMkLst>
        </pc:spChg>
        <pc:spChg chg="add del mod">
          <ac:chgData name="Kim key" userId="65e81b15bc406ad1" providerId="LiveId" clId="{1F39AA08-20B5-4843-A7F5-5EE8265945F4}" dt="2020-12-09T04:27:47.082" v="8414" actId="21"/>
          <ac:spMkLst>
            <pc:docMk/>
            <pc:sldMk cId="2448210691" sldId="277"/>
            <ac:spMk id="8" creationId="{1CDF6758-D22E-479A-8577-6CCA673D92E1}"/>
          </ac:spMkLst>
        </pc:spChg>
        <pc:spChg chg="add del mod">
          <ac:chgData name="Kim key" userId="65e81b15bc406ad1" providerId="LiveId" clId="{1F39AA08-20B5-4843-A7F5-5EE8265945F4}" dt="2020-12-09T04:28:19.376" v="8464" actId="21"/>
          <ac:spMkLst>
            <pc:docMk/>
            <pc:sldMk cId="2448210691" sldId="277"/>
            <ac:spMk id="9" creationId="{28BB2A3A-1AF8-40DF-8407-33798A27A126}"/>
          </ac:spMkLst>
        </pc:spChg>
        <pc:spChg chg="add mod">
          <ac:chgData name="Kim key" userId="65e81b15bc406ad1" providerId="LiveId" clId="{1F39AA08-20B5-4843-A7F5-5EE8265945F4}" dt="2020-12-09T05:03:31.023" v="9003" actId="207"/>
          <ac:spMkLst>
            <pc:docMk/>
            <pc:sldMk cId="2448210691" sldId="277"/>
            <ac:spMk id="10" creationId="{8CE44B73-7C1D-4669-8936-6915BAE67B71}"/>
          </ac:spMkLst>
        </pc:spChg>
        <pc:spChg chg="add mod">
          <ac:chgData name="Kim key" userId="65e81b15bc406ad1" providerId="LiveId" clId="{1F39AA08-20B5-4843-A7F5-5EE8265945F4}" dt="2020-12-09T05:03:11.460" v="9000" actId="207"/>
          <ac:spMkLst>
            <pc:docMk/>
            <pc:sldMk cId="2448210691" sldId="277"/>
            <ac:spMk id="11" creationId="{7C831648-FE22-4582-8C13-88D5D33E774E}"/>
          </ac:spMkLst>
        </pc:spChg>
        <pc:spChg chg="add mod">
          <ac:chgData name="Kim key" userId="65e81b15bc406ad1" providerId="LiveId" clId="{1F39AA08-20B5-4843-A7F5-5EE8265945F4}" dt="2020-12-09T04:58:46.617" v="8839" actId="1076"/>
          <ac:spMkLst>
            <pc:docMk/>
            <pc:sldMk cId="2448210691" sldId="277"/>
            <ac:spMk id="12" creationId="{C29F0F0B-A495-4C8A-AD1A-C5E44E70058D}"/>
          </ac:spMkLst>
        </pc:spChg>
        <pc:spChg chg="add mod">
          <ac:chgData name="Kim key" userId="65e81b15bc406ad1" providerId="LiveId" clId="{1F39AA08-20B5-4843-A7F5-5EE8265945F4}" dt="2020-12-09T05:03:46.874" v="9005" actId="207"/>
          <ac:spMkLst>
            <pc:docMk/>
            <pc:sldMk cId="2448210691" sldId="277"/>
            <ac:spMk id="13" creationId="{BBDBA508-8BAB-489A-B364-103E247F9DA1}"/>
          </ac:spMkLst>
        </pc:spChg>
        <pc:spChg chg="add mod">
          <ac:chgData name="Kim key" userId="65e81b15bc406ad1" providerId="LiveId" clId="{1F39AA08-20B5-4843-A7F5-5EE8265945F4}" dt="2020-12-09T05:03:41.863" v="9004" actId="207"/>
          <ac:spMkLst>
            <pc:docMk/>
            <pc:sldMk cId="2448210691" sldId="277"/>
            <ac:spMk id="14" creationId="{6058B01D-0574-47BC-AA7F-A97EFFAD80BA}"/>
          </ac:spMkLst>
        </pc:spChg>
        <pc:spChg chg="add mod">
          <ac:chgData name="Kim key" userId="65e81b15bc406ad1" providerId="LiveId" clId="{1F39AA08-20B5-4843-A7F5-5EE8265945F4}" dt="2020-12-09T05:03:51.886" v="9006" actId="207"/>
          <ac:spMkLst>
            <pc:docMk/>
            <pc:sldMk cId="2448210691" sldId="277"/>
            <ac:spMk id="15" creationId="{4EE7C3E3-46D1-4A8F-A598-1471428DCCFE}"/>
          </ac:spMkLst>
        </pc:spChg>
        <pc:spChg chg="add mod">
          <ac:chgData name="Kim key" userId="65e81b15bc406ad1" providerId="LiveId" clId="{1F39AA08-20B5-4843-A7F5-5EE8265945F4}" dt="2020-12-09T05:03:59.748" v="9007" actId="207"/>
          <ac:spMkLst>
            <pc:docMk/>
            <pc:sldMk cId="2448210691" sldId="277"/>
            <ac:spMk id="16" creationId="{F34C9FCB-4F52-4AF4-8A08-9C07658E4601}"/>
          </ac:spMkLst>
        </pc:spChg>
        <pc:spChg chg="add mod">
          <ac:chgData name="Kim key" userId="65e81b15bc406ad1" providerId="LiveId" clId="{1F39AA08-20B5-4843-A7F5-5EE8265945F4}" dt="2020-12-09T05:00:17.481" v="8941" actId="1036"/>
          <ac:spMkLst>
            <pc:docMk/>
            <pc:sldMk cId="2448210691" sldId="277"/>
            <ac:spMk id="17" creationId="{CA343A6A-9BFF-4E5D-B914-3735A2B25F6C}"/>
          </ac:spMkLst>
        </pc:spChg>
        <pc:spChg chg="add mod">
          <ac:chgData name="Kim key" userId="65e81b15bc406ad1" providerId="LiveId" clId="{1F39AA08-20B5-4843-A7F5-5EE8265945F4}" dt="2020-12-09T04:59:07.318" v="8851"/>
          <ac:spMkLst>
            <pc:docMk/>
            <pc:sldMk cId="2448210691" sldId="277"/>
            <ac:spMk id="40" creationId="{357EE009-58E5-4FD6-BA14-212D1F0E7970}"/>
          </ac:spMkLst>
        </pc:spChg>
        <pc:spChg chg="add mod">
          <ac:chgData name="Kim key" userId="65e81b15bc406ad1" providerId="LiveId" clId="{1F39AA08-20B5-4843-A7F5-5EE8265945F4}" dt="2020-12-09T04:59:23.783" v="8878"/>
          <ac:spMkLst>
            <pc:docMk/>
            <pc:sldMk cId="2448210691" sldId="277"/>
            <ac:spMk id="45" creationId="{8B652A5B-B33D-4CC9-AC6B-21CC255FCB67}"/>
          </ac:spMkLst>
        </pc:spChg>
        <pc:cxnChg chg="add mod">
          <ac:chgData name="Kim key" userId="65e81b15bc406ad1" providerId="LiveId" clId="{1F39AA08-20B5-4843-A7F5-5EE8265945F4}" dt="2020-12-09T04:57:40.752" v="8815" actId="1076"/>
          <ac:cxnSpMkLst>
            <pc:docMk/>
            <pc:sldMk cId="2448210691" sldId="277"/>
            <ac:cxnSpMk id="19" creationId="{17A993B6-0102-4E5E-B05A-B49AC7DC1937}"/>
          </ac:cxnSpMkLst>
        </pc:cxnChg>
        <pc:cxnChg chg="add mod">
          <ac:chgData name="Kim key" userId="65e81b15bc406ad1" providerId="LiveId" clId="{1F39AA08-20B5-4843-A7F5-5EE8265945F4}" dt="2020-12-09T05:02:49.624" v="8998" actId="1076"/>
          <ac:cxnSpMkLst>
            <pc:docMk/>
            <pc:sldMk cId="2448210691" sldId="277"/>
            <ac:cxnSpMk id="21" creationId="{CF1914FC-5BD8-4C8A-9B39-D5849C00CA47}"/>
          </ac:cxnSpMkLst>
        </pc:cxnChg>
        <pc:cxnChg chg="add mod">
          <ac:chgData name="Kim key" userId="65e81b15bc406ad1" providerId="LiveId" clId="{1F39AA08-20B5-4843-A7F5-5EE8265945F4}" dt="2020-12-09T04:59:15.894" v="8867" actId="14100"/>
          <ac:cxnSpMkLst>
            <pc:docMk/>
            <pc:sldMk cId="2448210691" sldId="277"/>
            <ac:cxnSpMk id="24" creationId="{75B91B8D-57A6-4D29-9220-A78BCAAA2842}"/>
          </ac:cxnSpMkLst>
        </pc:cxnChg>
        <pc:cxnChg chg="add del mod">
          <ac:chgData name="Kim key" userId="65e81b15bc406ad1" providerId="LiveId" clId="{1F39AA08-20B5-4843-A7F5-5EE8265945F4}" dt="2020-12-09T04:57:59.016" v="8823" actId="21"/>
          <ac:cxnSpMkLst>
            <pc:docMk/>
            <pc:sldMk cId="2448210691" sldId="277"/>
            <ac:cxnSpMk id="27" creationId="{DD96FD11-1F2B-4CD8-A4EC-FA6B59E10CEB}"/>
          </ac:cxnSpMkLst>
        </pc:cxnChg>
        <pc:cxnChg chg="add mod">
          <ac:chgData name="Kim key" userId="65e81b15bc406ad1" providerId="LiveId" clId="{1F39AA08-20B5-4843-A7F5-5EE8265945F4}" dt="2020-12-09T05:02:49.624" v="8998" actId="1076"/>
          <ac:cxnSpMkLst>
            <pc:docMk/>
            <pc:sldMk cId="2448210691" sldId="277"/>
            <ac:cxnSpMk id="30" creationId="{04F413FA-AF17-4221-BA97-8919FD46DF1D}"/>
          </ac:cxnSpMkLst>
        </pc:cxnChg>
        <pc:cxnChg chg="add mod">
          <ac:chgData name="Kim key" userId="65e81b15bc406ad1" providerId="LiveId" clId="{1F39AA08-20B5-4843-A7F5-5EE8265945F4}" dt="2020-12-09T04:58:46.617" v="8839" actId="1076"/>
          <ac:cxnSpMkLst>
            <pc:docMk/>
            <pc:sldMk cId="2448210691" sldId="277"/>
            <ac:cxnSpMk id="34" creationId="{66B59BCA-FB4E-46BD-B069-AE0B96356A0F}"/>
          </ac:cxnSpMkLst>
        </pc:cxnChg>
        <pc:cxnChg chg="add mod">
          <ac:chgData name="Kim key" userId="65e81b15bc406ad1" providerId="LiveId" clId="{1F39AA08-20B5-4843-A7F5-5EE8265945F4}" dt="2020-12-09T05:00:00.831" v="8925" actId="1076"/>
          <ac:cxnSpMkLst>
            <pc:docMk/>
            <pc:sldMk cId="2448210691" sldId="277"/>
            <ac:cxnSpMk id="46" creationId="{37666291-4551-425E-B8B8-E7A54D614ABC}"/>
          </ac:cxnSpMkLst>
        </pc:cxnChg>
        <pc:cxnChg chg="add del mod">
          <ac:chgData name="Kim key" userId="65e81b15bc406ad1" providerId="LiveId" clId="{1F39AA08-20B5-4843-A7F5-5EE8265945F4}" dt="2020-12-09T05:00:02.388" v="8927"/>
          <ac:cxnSpMkLst>
            <pc:docMk/>
            <pc:sldMk cId="2448210691" sldId="277"/>
            <ac:cxnSpMk id="52" creationId="{DDF27971-CF81-4075-9FA0-59C05DD454F5}"/>
          </ac:cxnSpMkLst>
        </pc:cxnChg>
        <pc:cxnChg chg="add mod">
          <ac:chgData name="Kim key" userId="65e81b15bc406ad1" providerId="LiveId" clId="{1F39AA08-20B5-4843-A7F5-5EE8265945F4}" dt="2020-12-09T05:00:17.481" v="8941" actId="1036"/>
          <ac:cxnSpMkLst>
            <pc:docMk/>
            <pc:sldMk cId="2448210691" sldId="277"/>
            <ac:cxnSpMk id="53" creationId="{240435F3-65F9-4271-A841-90337A4CF9B4}"/>
          </ac:cxnSpMkLst>
        </pc:cxnChg>
        <pc:cxnChg chg="add mod">
          <ac:chgData name="Kim key" userId="65e81b15bc406ad1" providerId="LiveId" clId="{1F39AA08-20B5-4843-A7F5-5EE8265945F4}" dt="2020-12-09T05:00:28.141" v="8947" actId="1036"/>
          <ac:cxnSpMkLst>
            <pc:docMk/>
            <pc:sldMk cId="2448210691" sldId="277"/>
            <ac:cxnSpMk id="58" creationId="{2CF98C4D-E3E3-4ED3-8017-EB1D22F25EBA}"/>
          </ac:cxnSpMkLst>
        </pc:cxnChg>
        <pc:cxnChg chg="add del mod">
          <ac:chgData name="Kim key" userId="65e81b15bc406ad1" providerId="LiveId" clId="{1F39AA08-20B5-4843-A7F5-5EE8265945F4}" dt="2020-12-09T05:00:50.779" v="8957" actId="21"/>
          <ac:cxnSpMkLst>
            <pc:docMk/>
            <pc:sldMk cId="2448210691" sldId="277"/>
            <ac:cxnSpMk id="62" creationId="{A4AFEE6F-0443-4205-AE43-43F96D74E055}"/>
          </ac:cxnSpMkLst>
        </pc:cxnChg>
        <pc:cxnChg chg="add mod">
          <ac:chgData name="Kim key" userId="65e81b15bc406ad1" providerId="LiveId" clId="{1F39AA08-20B5-4843-A7F5-5EE8265945F4}" dt="2020-12-09T05:04:20.961" v="9011" actId="208"/>
          <ac:cxnSpMkLst>
            <pc:docMk/>
            <pc:sldMk cId="2448210691" sldId="277"/>
            <ac:cxnSpMk id="65" creationId="{F000375A-8FB5-42E0-B12D-2AEE82FD74A9}"/>
          </ac:cxnSpMkLst>
        </pc:cxnChg>
        <pc:cxnChg chg="add mod">
          <ac:chgData name="Kim key" userId="65e81b15bc406ad1" providerId="LiveId" clId="{1F39AA08-20B5-4843-A7F5-5EE8265945F4}" dt="2020-12-09T05:01:03.323" v="8962" actId="14100"/>
          <ac:cxnSpMkLst>
            <pc:docMk/>
            <pc:sldMk cId="2448210691" sldId="277"/>
            <ac:cxnSpMk id="68" creationId="{249B9795-AC4C-4244-9B19-6BF59DEEA31A}"/>
          </ac:cxnSpMkLst>
        </pc:cxnChg>
        <pc:cxnChg chg="add mod">
          <ac:chgData name="Kim key" userId="65e81b15bc406ad1" providerId="LiveId" clId="{1F39AA08-20B5-4843-A7F5-5EE8265945F4}" dt="2020-12-09T05:04:08.445" v="9008" actId="208"/>
          <ac:cxnSpMkLst>
            <pc:docMk/>
            <pc:sldMk cId="2448210691" sldId="277"/>
            <ac:cxnSpMk id="74" creationId="{F5F0283C-381E-4555-A16C-A5D340BF4BE6}"/>
          </ac:cxnSpMkLst>
        </pc:cxnChg>
        <pc:cxnChg chg="add mod">
          <ac:chgData name="Kim key" userId="65e81b15bc406ad1" providerId="LiveId" clId="{1F39AA08-20B5-4843-A7F5-5EE8265945F4}" dt="2020-12-09T05:04:14.541" v="9010" actId="208"/>
          <ac:cxnSpMkLst>
            <pc:docMk/>
            <pc:sldMk cId="2448210691" sldId="277"/>
            <ac:cxnSpMk id="82" creationId="{D55086BB-9884-431B-B589-F71F05724A20}"/>
          </ac:cxnSpMkLst>
        </pc:cxnChg>
        <pc:cxnChg chg="add mod">
          <ac:chgData name="Kim key" userId="65e81b15bc406ad1" providerId="LiveId" clId="{1F39AA08-20B5-4843-A7F5-5EE8265945F4}" dt="2020-12-09T05:02:28.508" v="8996" actId="14100"/>
          <ac:cxnSpMkLst>
            <pc:docMk/>
            <pc:sldMk cId="2448210691" sldId="277"/>
            <ac:cxnSpMk id="90" creationId="{DAC35378-7973-4A36-80A7-FCAFD5DE5545}"/>
          </ac:cxnSpMkLst>
        </pc:cxnChg>
      </pc:sldChg>
    </pc:docChg>
  </pc:docChgLst>
  <pc:docChgLst>
    <pc:chgData name="Kim key" userId="65e81b15bc406ad1" providerId="Windows Live" clId="Web-{D7E6459B-5DA5-4159-A807-679870CEF34B}"/>
    <pc:docChg chg="modSld">
      <pc:chgData name="Kim key" userId="65e81b15bc406ad1" providerId="Windows Live" clId="Web-{D7E6459B-5DA5-4159-A807-679870CEF34B}" dt="2020-12-09T08:27:34.945" v="254"/>
      <pc:docMkLst>
        <pc:docMk/>
      </pc:docMkLst>
      <pc:sldChg chg="modNotes">
        <pc:chgData name="Kim key" userId="65e81b15bc406ad1" providerId="Windows Live" clId="Web-{D7E6459B-5DA5-4159-A807-679870CEF34B}" dt="2020-12-09T08:24:20.004" v="1"/>
        <pc:sldMkLst>
          <pc:docMk/>
          <pc:sldMk cId="3642422940" sldId="278"/>
        </pc:sldMkLst>
      </pc:sldChg>
      <pc:sldChg chg="addSp modSp modNotes">
        <pc:chgData name="Kim key" userId="65e81b15bc406ad1" providerId="Windows Live" clId="Web-{D7E6459B-5DA5-4159-A807-679870CEF34B}" dt="2020-12-09T08:27:34.945" v="254"/>
        <pc:sldMkLst>
          <pc:docMk/>
          <pc:sldMk cId="730742047" sldId="283"/>
        </pc:sldMkLst>
        <pc:spChg chg="mod">
          <ac:chgData name="Kim key" userId="65e81b15bc406ad1" providerId="Windows Live" clId="Web-{D7E6459B-5DA5-4159-A807-679870CEF34B}" dt="2020-12-09T08:25:48.224" v="67" actId="20577"/>
          <ac:spMkLst>
            <pc:docMk/>
            <pc:sldMk cId="730742047" sldId="283"/>
            <ac:spMk id="5" creationId="{BE01549C-0418-4D2B-B4C1-D1F69F5B03DD}"/>
          </ac:spMkLst>
        </pc:spChg>
        <pc:picChg chg="add mod">
          <ac:chgData name="Kim key" userId="65e81b15bc406ad1" providerId="Windows Live" clId="Web-{D7E6459B-5DA5-4159-A807-679870CEF34B}" dt="2020-12-09T08:26:31.710" v="76" actId="1076"/>
          <ac:picMkLst>
            <pc:docMk/>
            <pc:sldMk cId="730742047" sldId="283"/>
            <ac:picMk id="3" creationId="{8CDD8EBD-E7BD-4766-A629-34BDCF6FA8A1}"/>
          </ac:picMkLst>
        </pc:picChg>
        <pc:picChg chg="add mod">
          <ac:chgData name="Kim key" userId="65e81b15bc406ad1" providerId="Windows Live" clId="Web-{D7E6459B-5DA5-4159-A807-679870CEF34B}" dt="2020-12-09T08:26:30.756" v="75" actId="1076"/>
          <ac:picMkLst>
            <pc:docMk/>
            <pc:sldMk cId="730742047" sldId="283"/>
            <ac:picMk id="6" creationId="{05944B8E-0EEB-4BC7-A235-292F2B6E14AB}"/>
          </ac:picMkLst>
        </pc:picChg>
        <pc:picChg chg="mod">
          <ac:chgData name="Kim key" userId="65e81b15bc406ad1" providerId="Windows Live" clId="Web-{D7E6459B-5DA5-4159-A807-679870CEF34B}" dt="2020-12-09T08:25:51.428" v="70" actId="1076"/>
          <ac:picMkLst>
            <pc:docMk/>
            <pc:sldMk cId="730742047" sldId="283"/>
            <ac:picMk id="9" creationId="{9795BE7D-2691-4B53-83F3-3B860A892737}"/>
          </ac:picMkLst>
        </pc:picChg>
        <pc:picChg chg="mod">
          <ac:chgData name="Kim key" userId="65e81b15bc406ad1" providerId="Windows Live" clId="Web-{D7E6459B-5DA5-4159-A807-679870CEF34B}" dt="2020-12-09T08:25:53.693" v="71" actId="1076"/>
          <ac:picMkLst>
            <pc:docMk/>
            <pc:sldMk cId="730742047" sldId="283"/>
            <ac:picMk id="2050" creationId="{3B9AAEE6-5263-4681-AF40-6F37257CBC67}"/>
          </ac:picMkLst>
        </pc:picChg>
        <pc:picChg chg="mod">
          <ac:chgData name="Kim key" userId="65e81b15bc406ad1" providerId="Windows Live" clId="Web-{D7E6459B-5DA5-4159-A807-679870CEF34B}" dt="2020-12-09T08:25:55.584" v="72" actId="1076"/>
          <ac:picMkLst>
            <pc:docMk/>
            <pc:sldMk cId="730742047" sldId="283"/>
            <ac:picMk id="2052" creationId="{8D8FA938-B07C-4D27-A41D-DEDF56FDE304}"/>
          </ac:picMkLst>
        </pc:picChg>
      </pc:sldChg>
    </pc:docChg>
  </pc:docChgLst>
  <pc:docChgLst>
    <pc:chgData name="Kim key" userId="65e81b15bc406ad1" providerId="Windows Live" clId="Web-{51C516E4-DB96-4A47-8CCC-545DF7DD4B66}"/>
    <pc:docChg chg="modSld">
      <pc:chgData name="Kim key" userId="65e81b15bc406ad1" providerId="Windows Live" clId="Web-{51C516E4-DB96-4A47-8CCC-545DF7DD4B66}" dt="2020-12-09T07:37:57.528" v="159"/>
      <pc:docMkLst>
        <pc:docMk/>
      </pc:docMkLst>
      <pc:sldChg chg="modNotes">
        <pc:chgData name="Kim key" userId="65e81b15bc406ad1" providerId="Windows Live" clId="Web-{51C516E4-DB96-4A47-8CCC-545DF7DD4B66}" dt="2020-12-09T07:37:57.528" v="159"/>
        <pc:sldMkLst>
          <pc:docMk/>
          <pc:sldMk cId="1676331826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1D9D2-136E-4934-A8F6-9A5FBFA6354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3EB12-995B-493A-A710-CE1639C9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EB12-995B-493A-A710-CE1639C936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04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사용자는 다음과 같은 웹 페이지에서 </a:t>
            </a:r>
            <a:r>
              <a:rPr lang="ko-KR" altLang="en-US" err="1"/>
              <a:t>슬라이싱을</a:t>
            </a:r>
            <a:r>
              <a:rPr lang="ko-KR" altLang="en-US"/>
              <a:t> 할 파일을 선택하면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EB12-995B-493A-A710-CE1639C936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50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다음과 같은 결과물을 다운받게 되고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EB12-995B-493A-A710-CE1639C936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58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err="1"/>
              <a:t>OctoPrint</a:t>
            </a:r>
            <a:r>
              <a:rPr lang="en-US" altLang="ko-KR"/>
              <a:t> </a:t>
            </a:r>
            <a:r>
              <a:rPr lang="ko-KR" altLang="en-US"/>
              <a:t>서버에는 아래와 같이 파일이 올라가며</a:t>
            </a:r>
            <a:r>
              <a:rPr lang="en-US" altLang="ko-KR"/>
              <a:t>, print </a:t>
            </a:r>
            <a:r>
              <a:rPr lang="ko-KR" altLang="en-US"/>
              <a:t>전송이 프린터로 전송됩니다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EB12-995B-493A-A710-CE1639C936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49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ea typeface="맑은 고딕"/>
                <a:cs typeface="Calibri"/>
              </a:rPr>
              <a:t>다음으로</a:t>
            </a:r>
            <a:r>
              <a:rPr lang="en-US">
                <a:cs typeface="Calibri"/>
              </a:rPr>
              <a:t> </a:t>
            </a:r>
            <a:r>
              <a:rPr lang="ko-KR" altLang="en-US">
                <a:ea typeface="맑은 고딕"/>
                <a:cs typeface="Calibri"/>
              </a:rPr>
              <a:t>인프라</a:t>
            </a:r>
            <a:r>
              <a:rPr lang="en-US" altLang="ko-KR">
                <a:ea typeface="맑은 고딕"/>
                <a:cs typeface="Calibri"/>
              </a:rPr>
              <a:t> </a:t>
            </a:r>
            <a:r>
              <a:rPr lang="en-US" altLang="ko-KR" err="1">
                <a:ea typeface="맑은 고딕"/>
                <a:cs typeface="Calibri"/>
              </a:rPr>
              <a:t>구성</a:t>
            </a:r>
            <a:r>
              <a:rPr lang="en-US" altLang="ko-KR">
                <a:ea typeface="맑은 고딕"/>
                <a:cs typeface="Calibri"/>
              </a:rPr>
              <a:t> 및 </a:t>
            </a:r>
            <a:r>
              <a:rPr lang="en-US" altLang="ko-KR" err="1">
                <a:ea typeface="맑은 고딕"/>
                <a:cs typeface="Calibri"/>
              </a:rPr>
              <a:t>배포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자동화에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대해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말씀드리겠습니다</a:t>
            </a:r>
            <a:r>
              <a:rPr lang="en-US" altLang="ko-KR">
                <a:ea typeface="맑은 고딕"/>
                <a:cs typeface="Calibri"/>
              </a:rPr>
              <a:t>.</a:t>
            </a:r>
          </a:p>
          <a:p>
            <a:endParaRPr lang="en-US" altLang="ko-KR">
              <a:ea typeface="맑은 고딕"/>
            </a:endParaRPr>
          </a:p>
          <a:p>
            <a:r>
              <a:rPr lang="en-US"/>
              <a:t>AWS </a:t>
            </a:r>
            <a:r>
              <a:rPr lang="ko-KR" altLang="en-US">
                <a:ea typeface="맑은 고딕"/>
              </a:rPr>
              <a:t>서버를 사용해 </a:t>
            </a:r>
            <a:r>
              <a:rPr lang="ko-KR" altLang="en-US" err="1">
                <a:ea typeface="맑은 고딕"/>
              </a:rPr>
              <a:t>슬라이싱</a:t>
            </a:r>
            <a:r>
              <a:rPr lang="ko-KR" altLang="en-US">
                <a:ea typeface="맑은 고딕"/>
              </a:rPr>
              <a:t> 서버를 서비스합니다</a:t>
            </a:r>
            <a:r>
              <a:rPr lang="en-US" altLang="ko-KR">
                <a:ea typeface="맑은 고딕"/>
              </a:rPr>
              <a:t>.  </a:t>
            </a:r>
            <a:r>
              <a:rPr lang="ko-KR" altLang="en-US">
                <a:ea typeface="맑은 고딕"/>
              </a:rPr>
              <a:t>인프라는 뒤에서 설명드릴 </a:t>
            </a:r>
            <a:r>
              <a:rPr lang="en-US" altLang="ko-KR">
                <a:ea typeface="맑은 고딕"/>
              </a:rPr>
              <a:t>infrastructure as code</a:t>
            </a:r>
            <a:r>
              <a:rPr lang="ko-KR" altLang="en-US" err="1">
                <a:ea typeface="맑은 고딕"/>
              </a:rPr>
              <a:t>를</a:t>
            </a:r>
            <a:r>
              <a:rPr lang="ko-KR" altLang="en-US">
                <a:ea typeface="맑은 고딕"/>
              </a:rPr>
              <a:t> 이용해 구성하고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로컬환경에서 </a:t>
            </a:r>
            <a:r>
              <a:rPr lang="en-US" altLang="ko-KR" err="1">
                <a:ea typeface="맑은 고딕"/>
              </a:rPr>
              <a:t>github</a:t>
            </a:r>
            <a:r>
              <a:rPr lang="ko-KR" altLang="en-US">
                <a:ea typeface="맑은 고딕"/>
              </a:rPr>
              <a:t>에 소스코드를 </a:t>
            </a:r>
            <a:r>
              <a:rPr lang="en-US" altLang="ko-KR">
                <a:ea typeface="맑은 고딕"/>
              </a:rPr>
              <a:t>push</a:t>
            </a:r>
            <a:r>
              <a:rPr lang="ko-KR" altLang="en-US">
                <a:ea typeface="맑은 고딕"/>
              </a:rPr>
              <a:t>하면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소스코드를 </a:t>
            </a:r>
            <a:r>
              <a:rPr lang="ko-KR" altLang="en-US" err="1">
                <a:ea typeface="맑은 고딕"/>
              </a:rPr>
              <a:t>빌드및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docker</a:t>
            </a:r>
            <a:r>
              <a:rPr lang="ko-KR" altLang="en-US">
                <a:ea typeface="맑은 고딕"/>
              </a:rPr>
              <a:t> HUB, </a:t>
            </a:r>
            <a:r>
              <a:rPr lang="en-US" altLang="ko-KR">
                <a:ea typeface="맑은 고딕"/>
              </a:rPr>
              <a:t>AWS</a:t>
            </a:r>
            <a:r>
              <a:rPr lang="ko-KR" altLang="en-US">
                <a:ea typeface="맑은 고딕"/>
              </a:rPr>
              <a:t>에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배포하는 작업들을 </a:t>
            </a:r>
            <a:r>
              <a:rPr lang="en-US" altLang="ko-KR">
                <a:ea typeface="맑은 고딕"/>
              </a:rPr>
              <a:t>CI/CD</a:t>
            </a:r>
            <a:r>
              <a:rPr lang="ko-KR" altLang="en-US">
                <a:ea typeface="맑은 고딕"/>
              </a:rPr>
              <a:t>파이프라인을 이용해 자동화합니다</a:t>
            </a:r>
            <a:r>
              <a:rPr lang="en-US" altLang="ko-KR">
                <a:ea typeface="맑은 고딕"/>
              </a:rPr>
              <a:t>.</a:t>
            </a:r>
            <a:endParaRPr lang="en-US">
              <a:ea typeface="맑은 고딕"/>
            </a:endParaRPr>
          </a:p>
          <a:p>
            <a:r>
              <a:rPr lang="en-US"/>
              <a:t>AWS</a:t>
            </a:r>
            <a:r>
              <a:rPr lang="ko-KR" altLang="en-US">
                <a:ea typeface="맑은 고딕"/>
              </a:rPr>
              <a:t>는 </a:t>
            </a:r>
            <a:r>
              <a:rPr lang="en-US" altLang="ko-KR">
                <a:ea typeface="맑은 고딕"/>
              </a:rPr>
              <a:t>Route53, </a:t>
            </a:r>
            <a:r>
              <a:rPr lang="ko-KR" altLang="en-US" err="1">
                <a:ea typeface="맑은 고딕"/>
              </a:rPr>
              <a:t>로드밸런서</a:t>
            </a:r>
            <a:r>
              <a:rPr lang="en-US" altLang="ko-KR">
                <a:ea typeface="맑은 고딕"/>
              </a:rPr>
              <a:t>, ECS </a:t>
            </a:r>
            <a:r>
              <a:rPr lang="en-US" altLang="ko-KR" err="1">
                <a:ea typeface="맑은 고딕"/>
              </a:rPr>
              <a:t>Fargate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등을 사용해 고가용성을 가진 컨테이너 오케스트레이션이 가능한 </a:t>
            </a:r>
            <a:r>
              <a:rPr lang="ko-KR" altLang="en-US" err="1">
                <a:ea typeface="맑은 고딕"/>
              </a:rPr>
              <a:t>백엔드를</a:t>
            </a:r>
            <a:r>
              <a:rPr lang="ko-KR" altLang="en-US">
                <a:ea typeface="맑은 고딕"/>
              </a:rPr>
              <a:t> 제공합니다</a:t>
            </a:r>
            <a:r>
              <a:rPr lang="en-US" altLang="ko-KR">
                <a:ea typeface="맑은 고딕"/>
              </a:rPr>
              <a:t>.</a:t>
            </a:r>
            <a:endParaRPr lang="en-US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EB12-995B-493A-A710-CE1639C936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16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IaC</a:t>
            </a:r>
            <a:r>
              <a:rPr lang="ko-KR" altLang="en-US"/>
              <a:t>는 인프라를 코드로 관리하는 개념입니다</a:t>
            </a:r>
            <a:r>
              <a:rPr lang="en-US" altLang="ko-KR"/>
              <a:t>.</a:t>
            </a:r>
          </a:p>
          <a:p>
            <a:r>
              <a:rPr lang="ko-KR" altLang="en-US"/>
              <a:t>소스코드를 기반으로 인프라를 관리하기 때문에 변경을 추적하기 용이하고</a:t>
            </a:r>
            <a:r>
              <a:rPr lang="en-US" altLang="ko-KR"/>
              <a:t>, </a:t>
            </a:r>
            <a:r>
              <a:rPr lang="ko-KR" altLang="en-US"/>
              <a:t>복잡한 인프라를 구성할 때 사용하면 매우 편리합니다</a:t>
            </a:r>
            <a:r>
              <a:rPr lang="en-US" altLang="ko-KR"/>
              <a:t>.</a:t>
            </a:r>
          </a:p>
          <a:p>
            <a:r>
              <a:rPr lang="ko-KR" altLang="en-US"/>
              <a:t>이번 프로젝트의 경우 </a:t>
            </a:r>
            <a:r>
              <a:rPr lang="en-US" altLang="ko-KR"/>
              <a:t>Terraform</a:t>
            </a:r>
            <a:r>
              <a:rPr lang="ko-KR" altLang="en-US"/>
              <a:t>이라는 </a:t>
            </a:r>
            <a:r>
              <a:rPr lang="en-US" altLang="ko-KR" err="1"/>
              <a:t>IaC</a:t>
            </a:r>
            <a:r>
              <a:rPr lang="en-US" altLang="ko-KR"/>
              <a:t> </a:t>
            </a:r>
            <a:r>
              <a:rPr lang="ko-KR" altLang="en-US"/>
              <a:t>도구를 이용해 </a:t>
            </a:r>
            <a:r>
              <a:rPr lang="en-US" altLang="ko-KR"/>
              <a:t>AWS </a:t>
            </a:r>
            <a:r>
              <a:rPr lang="ko-KR" altLang="en-US"/>
              <a:t>컨테이너 오케스트레이션 서비스인 </a:t>
            </a:r>
            <a:r>
              <a:rPr lang="en-US" altLang="ko-KR"/>
              <a:t>ECS </a:t>
            </a:r>
            <a:r>
              <a:rPr lang="en-US" altLang="ko-KR" err="1"/>
              <a:t>Fargate</a:t>
            </a:r>
            <a:r>
              <a:rPr lang="ko-KR" altLang="en-US"/>
              <a:t>를 배포하는데 활용했습니다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EB12-995B-493A-A710-CE1639C936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86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CI/CD </a:t>
            </a:r>
            <a:r>
              <a:rPr lang="ko-KR" altLang="en-US"/>
              <a:t>파이프라인은 소스코드 작성</a:t>
            </a:r>
            <a:r>
              <a:rPr lang="en-US" altLang="ko-KR"/>
              <a:t>, </a:t>
            </a:r>
            <a:r>
              <a:rPr lang="ko-KR" altLang="en-US"/>
              <a:t>빌드</a:t>
            </a:r>
            <a:r>
              <a:rPr lang="en-US" altLang="ko-KR"/>
              <a:t>, </a:t>
            </a:r>
            <a:r>
              <a:rPr lang="ko-KR" altLang="en-US"/>
              <a:t>테스트</a:t>
            </a:r>
            <a:r>
              <a:rPr lang="en-US" altLang="ko-KR"/>
              <a:t>, </a:t>
            </a:r>
            <a:r>
              <a:rPr lang="ko-KR" altLang="en-US"/>
              <a:t>그리고 배포를 자동화합니다</a:t>
            </a:r>
            <a:r>
              <a:rPr lang="en-US" altLang="ko-KR"/>
              <a:t>. </a:t>
            </a:r>
            <a:r>
              <a:rPr lang="ko-KR" altLang="en-US"/>
              <a:t>저희는 </a:t>
            </a:r>
            <a:r>
              <a:rPr lang="en-US" altLang="ko-KR" err="1"/>
              <a:t>Github</a:t>
            </a:r>
            <a:r>
              <a:rPr lang="en-US" altLang="ko-KR"/>
              <a:t> actions</a:t>
            </a:r>
            <a:r>
              <a:rPr lang="ko-KR" altLang="en-US"/>
              <a:t>을 이용해 파이프라인을 구현했습니다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err="1"/>
              <a:t>Github</a:t>
            </a:r>
            <a:r>
              <a:rPr lang="ko-KR" altLang="en-US"/>
              <a:t>에 소스코드를 </a:t>
            </a:r>
            <a:r>
              <a:rPr lang="en-US" altLang="ko-KR"/>
              <a:t>push</a:t>
            </a:r>
            <a:r>
              <a:rPr lang="ko-KR" altLang="en-US"/>
              <a:t>하면</a:t>
            </a:r>
            <a:r>
              <a:rPr lang="en-US" altLang="ko-KR"/>
              <a:t>, </a:t>
            </a:r>
            <a:r>
              <a:rPr lang="ko-KR" altLang="en-US"/>
              <a:t>소스코드를 </a:t>
            </a:r>
            <a:r>
              <a:rPr lang="ko-KR" altLang="en-US" err="1"/>
              <a:t>도커를</a:t>
            </a:r>
            <a:r>
              <a:rPr lang="ko-KR" altLang="en-US"/>
              <a:t> 이용해 빌드하고</a:t>
            </a:r>
            <a:r>
              <a:rPr lang="en-US" altLang="ko-KR"/>
              <a:t>, </a:t>
            </a:r>
            <a:r>
              <a:rPr lang="ko-KR" altLang="en-US"/>
              <a:t>그 결과물을 </a:t>
            </a:r>
            <a:r>
              <a:rPr lang="ko-KR" altLang="en-US" err="1"/>
              <a:t>도커허브</a:t>
            </a:r>
            <a:r>
              <a:rPr lang="ko-KR" altLang="en-US"/>
              <a:t> 및 </a:t>
            </a:r>
            <a:r>
              <a:rPr lang="en-US" altLang="ko-KR"/>
              <a:t>AWS</a:t>
            </a:r>
            <a:r>
              <a:rPr lang="ko-KR" altLang="en-US"/>
              <a:t>에 자동으로 배포될 수 있도록 개발했습니다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EB12-995B-493A-A710-CE1639C936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75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err="1"/>
              <a:t>슬라이싱</a:t>
            </a:r>
            <a:r>
              <a:rPr lang="ko-KR" altLang="en-US"/>
              <a:t> 서버를 구동하는 </a:t>
            </a:r>
            <a:r>
              <a:rPr lang="ko-KR" altLang="en-US" err="1"/>
              <a:t>백엔드</a:t>
            </a:r>
            <a:r>
              <a:rPr lang="ko-KR" altLang="en-US"/>
              <a:t> 구성입니다</a:t>
            </a:r>
            <a:r>
              <a:rPr lang="en-US" altLang="ko-KR"/>
              <a:t>.</a:t>
            </a:r>
          </a:p>
          <a:p>
            <a:r>
              <a:rPr lang="ko-KR" altLang="en-US"/>
              <a:t>저희는 컨테이너 오케스트레이션이 가능한 </a:t>
            </a:r>
            <a:r>
              <a:rPr lang="en-US" altLang="ko-KR"/>
              <a:t>ECS </a:t>
            </a:r>
            <a:r>
              <a:rPr lang="en-US" altLang="ko-KR" err="1"/>
              <a:t>Fargate</a:t>
            </a:r>
            <a:r>
              <a:rPr lang="ko-KR" altLang="en-US"/>
              <a:t>를 사용해 </a:t>
            </a:r>
            <a:r>
              <a:rPr lang="ko-KR" altLang="en-US" err="1"/>
              <a:t>백엔드를</a:t>
            </a:r>
            <a:r>
              <a:rPr lang="ko-KR" altLang="en-US"/>
              <a:t> 구축했으며</a:t>
            </a:r>
            <a:r>
              <a:rPr lang="en-US" altLang="ko-KR"/>
              <a:t>, </a:t>
            </a:r>
            <a:r>
              <a:rPr lang="ko-KR" altLang="en-US"/>
              <a:t>빌드한 </a:t>
            </a:r>
            <a:r>
              <a:rPr lang="ko-KR" altLang="en-US" err="1"/>
              <a:t>도커</a:t>
            </a:r>
            <a:r>
              <a:rPr lang="ko-KR" altLang="en-US"/>
              <a:t> 이미지를 기반으로 컨테이너를 생성하며</a:t>
            </a:r>
            <a:r>
              <a:rPr lang="en-US" altLang="ko-KR"/>
              <a:t>,</a:t>
            </a:r>
            <a:r>
              <a:rPr lang="ko-KR" altLang="en-US"/>
              <a:t> 사용자에게 </a:t>
            </a:r>
            <a:r>
              <a:rPr lang="en-US" altLang="ko-KR"/>
              <a:t>Route53</a:t>
            </a:r>
            <a:r>
              <a:rPr lang="ko-KR" altLang="en-US"/>
              <a:t>을 통해 접근하도록 구성했습니다</a:t>
            </a:r>
            <a:r>
              <a:rPr lang="en-US" altLang="ko-KR"/>
              <a:t>.</a:t>
            </a:r>
          </a:p>
          <a:p>
            <a:r>
              <a:rPr lang="ko-KR" altLang="en-US"/>
              <a:t>위 아키텍처는 컨테이너 기반으로 동작하며</a:t>
            </a:r>
            <a:r>
              <a:rPr lang="en-US" altLang="ko-KR"/>
              <a:t>, </a:t>
            </a:r>
            <a:r>
              <a:rPr lang="ko-KR" altLang="en-US" err="1"/>
              <a:t>쿠버네티스에서</a:t>
            </a:r>
            <a:r>
              <a:rPr lang="ko-KR" altLang="en-US"/>
              <a:t> </a:t>
            </a:r>
            <a:r>
              <a:rPr lang="ko-KR" altLang="en-US" err="1"/>
              <a:t>도커</a:t>
            </a:r>
            <a:r>
              <a:rPr lang="ko-KR" altLang="en-US"/>
              <a:t> 컨테이너를 운용하는것과 개념이 유사합니다</a:t>
            </a:r>
            <a:r>
              <a:rPr lang="en-US" altLang="ko-KR"/>
              <a:t>.</a:t>
            </a:r>
          </a:p>
          <a:p>
            <a:r>
              <a:rPr lang="ko-KR" altLang="en-US"/>
              <a:t>발생하는 트래픽에 따라 </a:t>
            </a:r>
            <a:r>
              <a:rPr lang="en-US" altLang="ko-KR"/>
              <a:t>ECS Service</a:t>
            </a:r>
            <a:r>
              <a:rPr lang="ko-KR" altLang="en-US"/>
              <a:t>가 컨테이너를 증가</a:t>
            </a:r>
            <a:r>
              <a:rPr lang="en-US" altLang="ko-KR"/>
              <a:t>/</a:t>
            </a:r>
            <a:r>
              <a:rPr lang="ko-KR" altLang="en-US"/>
              <a:t>감소 시키며 안정적인 서비스 운영을 가능케합니다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EB12-995B-493A-A710-CE1639C936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16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err="1"/>
              <a:t>슬라이싱</a:t>
            </a:r>
            <a:r>
              <a:rPr lang="ko-KR" altLang="en-US"/>
              <a:t> 서버의 소스코드를 수정해보겠습니다</a:t>
            </a:r>
            <a:r>
              <a:rPr lang="en-US" altLang="ko-KR"/>
              <a:t>.</a:t>
            </a:r>
          </a:p>
          <a:p>
            <a:r>
              <a:rPr lang="ko-KR" altLang="en-US"/>
              <a:t>버전 </a:t>
            </a:r>
            <a:r>
              <a:rPr lang="en-US" altLang="ko-KR"/>
              <a:t>API</a:t>
            </a:r>
            <a:r>
              <a:rPr lang="ko-KR" altLang="en-US"/>
              <a:t>인 </a:t>
            </a:r>
            <a:r>
              <a:rPr lang="en-US" altLang="ko-KR"/>
              <a:t>/v1/</a:t>
            </a:r>
            <a:r>
              <a:rPr lang="en-US" altLang="ko-KR" err="1"/>
              <a:t>versio</a:t>
            </a:r>
            <a:r>
              <a:rPr lang="ko-KR" altLang="en-US"/>
              <a:t>의 </a:t>
            </a:r>
            <a:r>
              <a:rPr lang="en-US" altLang="ko-KR"/>
              <a:t>return </a:t>
            </a:r>
            <a:r>
              <a:rPr lang="en-US" altLang="ko-KR" err="1"/>
              <a:t>payloa</a:t>
            </a:r>
            <a:r>
              <a:rPr lang="ko-KR" altLang="en-US"/>
              <a:t>를 </a:t>
            </a:r>
            <a:r>
              <a:rPr lang="en-US" altLang="ko-KR"/>
              <a:t>1.0.0</a:t>
            </a:r>
            <a:r>
              <a:rPr lang="ko-KR" altLang="en-US"/>
              <a:t>에서 </a:t>
            </a:r>
            <a:r>
              <a:rPr lang="en-US" altLang="ko-KR"/>
              <a:t>1.0.1</a:t>
            </a:r>
            <a:r>
              <a:rPr lang="ko-KR" altLang="en-US"/>
              <a:t>로 변경하고 </a:t>
            </a:r>
            <a:r>
              <a:rPr lang="ko-KR" altLang="en-US" err="1"/>
              <a:t>커밋</a:t>
            </a:r>
            <a:r>
              <a:rPr lang="en-US" altLang="ko-KR"/>
              <a:t>, </a:t>
            </a:r>
            <a:r>
              <a:rPr lang="ko-KR" altLang="en-US" err="1"/>
              <a:t>푸시합니다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EB12-995B-493A-A710-CE1639C936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65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마스터 </a:t>
            </a:r>
            <a:r>
              <a:rPr lang="ko-KR" altLang="en-US" err="1"/>
              <a:t>브랜치에</a:t>
            </a:r>
            <a:r>
              <a:rPr lang="ko-KR" altLang="en-US"/>
              <a:t> 새로운 </a:t>
            </a:r>
            <a:r>
              <a:rPr lang="ko-KR" altLang="en-US" err="1"/>
              <a:t>커밋이</a:t>
            </a:r>
            <a:r>
              <a:rPr lang="ko-KR" altLang="en-US"/>
              <a:t> 올라오면</a:t>
            </a:r>
            <a:r>
              <a:rPr lang="en-US" altLang="ko-KR"/>
              <a:t>, CI/CD </a:t>
            </a:r>
            <a:r>
              <a:rPr lang="ko-KR" altLang="en-US"/>
              <a:t>파이프라인이 동작합니다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EB12-995B-493A-A710-CE1639C936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09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파이프라인의 </a:t>
            </a:r>
            <a:r>
              <a:rPr lang="ko-KR" altLang="en-US" err="1"/>
              <a:t>플로우차트입니다</a:t>
            </a:r>
            <a:r>
              <a:rPr lang="en-US" altLang="ko-KR"/>
              <a:t>.</a:t>
            </a:r>
          </a:p>
          <a:p>
            <a:endParaRPr lang="en-US"/>
          </a:p>
          <a:p>
            <a:r>
              <a:rPr lang="en-US" err="1"/>
              <a:t>Github</a:t>
            </a:r>
            <a:r>
              <a:rPr lang="en-US"/>
              <a:t> master </a:t>
            </a:r>
            <a:r>
              <a:rPr lang="ko-KR" altLang="en-US" err="1"/>
              <a:t>브랜치에</a:t>
            </a:r>
            <a:r>
              <a:rPr lang="ko-KR" altLang="en-US"/>
              <a:t> </a:t>
            </a:r>
            <a:r>
              <a:rPr lang="en-US" altLang="ko-KR"/>
              <a:t>push </a:t>
            </a:r>
            <a:r>
              <a:rPr lang="ko-KR" altLang="en-US"/>
              <a:t>이벤트가 감지되면</a:t>
            </a:r>
            <a:r>
              <a:rPr lang="en-US" altLang="ko-KR"/>
              <a:t>, </a:t>
            </a:r>
            <a:r>
              <a:rPr lang="ko-KR" altLang="en-US" err="1"/>
              <a:t>도커허브</a:t>
            </a:r>
            <a:r>
              <a:rPr lang="en-US" altLang="ko-KR"/>
              <a:t>, AWS</a:t>
            </a:r>
            <a:r>
              <a:rPr lang="ko-KR" altLang="en-US"/>
              <a:t>에 배포하기 위한 </a:t>
            </a:r>
            <a:r>
              <a:rPr lang="en-US" altLang="ko-KR"/>
              <a:t>2</a:t>
            </a:r>
            <a:r>
              <a:rPr lang="ko-KR" altLang="en-US"/>
              <a:t>가지 파이프라인이 동작합니다</a:t>
            </a:r>
            <a:r>
              <a:rPr lang="en-US" altLang="ko-KR"/>
              <a:t>.</a:t>
            </a:r>
          </a:p>
          <a:p>
            <a:endParaRPr lang="en-US"/>
          </a:p>
          <a:p>
            <a:r>
              <a:rPr lang="en-US" altLang="ko-KR" err="1"/>
              <a:t>github</a:t>
            </a:r>
            <a:r>
              <a:rPr lang="ko-KR" altLang="en-US"/>
              <a:t>에 있는 소스코드를 기반으로 </a:t>
            </a:r>
            <a:r>
              <a:rPr lang="ko-KR" altLang="en-US" err="1"/>
              <a:t>도커</a:t>
            </a:r>
            <a:r>
              <a:rPr lang="ko-KR" altLang="en-US"/>
              <a:t> 이미지를 빌드하고</a:t>
            </a:r>
            <a:r>
              <a:rPr lang="en-US" altLang="ko-KR"/>
              <a:t>, </a:t>
            </a:r>
            <a:r>
              <a:rPr lang="ko-KR" altLang="en-US"/>
              <a:t>빌드한 이미지를 </a:t>
            </a:r>
            <a:r>
              <a:rPr lang="ko-KR" altLang="en-US" err="1"/>
              <a:t>도커허브와</a:t>
            </a:r>
            <a:r>
              <a:rPr lang="ko-KR" altLang="en-US"/>
              <a:t> </a:t>
            </a:r>
            <a:r>
              <a:rPr lang="en-US" altLang="ko-KR"/>
              <a:t>AWS</a:t>
            </a:r>
            <a:r>
              <a:rPr lang="ko-KR" altLang="en-US"/>
              <a:t>에서 운영하는 이미지 허브에 업로드합니다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AWS</a:t>
            </a:r>
            <a:r>
              <a:rPr lang="ko-KR" altLang="en-US"/>
              <a:t>의 경우</a:t>
            </a:r>
            <a:r>
              <a:rPr lang="en-US" altLang="ko-KR"/>
              <a:t>, </a:t>
            </a:r>
            <a:r>
              <a:rPr lang="ko-KR" altLang="en-US"/>
              <a:t>컨테이너 이미지를 방금 빌드한 </a:t>
            </a:r>
            <a:r>
              <a:rPr lang="ko-KR" altLang="en-US" err="1"/>
              <a:t>도커</a:t>
            </a:r>
            <a:r>
              <a:rPr lang="ko-KR" altLang="en-US"/>
              <a:t> 이미지로 교체하고</a:t>
            </a:r>
            <a:r>
              <a:rPr lang="en-US" altLang="ko-KR"/>
              <a:t>, </a:t>
            </a:r>
            <a:r>
              <a:rPr lang="ko-KR" altLang="en-US"/>
              <a:t>배포 과정에서 미리 구성한 컨테이너 구성을 위한 각종 설정들을 다운로드하여 인프라를 업데이트합니다</a:t>
            </a:r>
            <a:r>
              <a:rPr lang="en-US" altLang="ko-KR"/>
              <a:t>.</a:t>
            </a:r>
          </a:p>
          <a:p>
            <a:r>
              <a:rPr lang="ko-KR" altLang="en-US"/>
              <a:t>그 후 인프라가 제대로 업데이트 되었는지 </a:t>
            </a:r>
            <a:r>
              <a:rPr lang="en-US" altLang="ko-KR"/>
              <a:t>health check</a:t>
            </a:r>
            <a:r>
              <a:rPr lang="ko-KR" altLang="en-US"/>
              <a:t>를 하게 됩니다</a:t>
            </a:r>
            <a:r>
              <a:rPr lang="en-US" altLang="ko-KR"/>
              <a:t>.</a:t>
            </a:r>
          </a:p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EB12-995B-493A-A710-CE1639C936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06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개발한 웹 서버는 </a:t>
            </a:r>
            <a:r>
              <a:rPr lang="ko-KR" altLang="en-US" err="1"/>
              <a:t>큐라엔진을</a:t>
            </a:r>
            <a:r>
              <a:rPr lang="ko-KR" altLang="en-US"/>
              <a:t> 이용해 </a:t>
            </a:r>
            <a:r>
              <a:rPr lang="en-US" altLang="ko-KR"/>
              <a:t>3D</a:t>
            </a:r>
            <a:r>
              <a:rPr lang="ko-KR" altLang="en-US"/>
              <a:t> 모델링 파일을 </a:t>
            </a:r>
            <a:r>
              <a:rPr lang="ko-KR" altLang="en-US" err="1"/>
              <a:t>슬라이싱하고</a:t>
            </a:r>
            <a:r>
              <a:rPr lang="en-US" altLang="ko-KR"/>
              <a:t>, </a:t>
            </a:r>
            <a:r>
              <a:rPr lang="ko-KR" altLang="en-US"/>
              <a:t>결과물을 </a:t>
            </a:r>
            <a:r>
              <a:rPr lang="en-US" altLang="ko-KR"/>
              <a:t>3D</a:t>
            </a:r>
            <a:r>
              <a:rPr lang="ko-KR" altLang="en-US"/>
              <a:t>프린터와 </a:t>
            </a:r>
            <a:r>
              <a:rPr lang="ko-KR" altLang="en-US" err="1"/>
              <a:t>연결되어있는</a:t>
            </a:r>
            <a:r>
              <a:rPr lang="ko-KR" altLang="en-US"/>
              <a:t> 옥토 프린트 서버로 전송한 뒤 프린터에 출력 명령을 하달에 </a:t>
            </a:r>
            <a:r>
              <a:rPr lang="en-US" altLang="ko-KR"/>
              <a:t>3D </a:t>
            </a:r>
            <a:r>
              <a:rPr lang="ko-KR" altLang="en-US"/>
              <a:t>프린터에서 출력을 원격으로 시작할 수 있도록 합니다</a:t>
            </a:r>
            <a:r>
              <a:rPr lang="en-US" altLang="ko-KR"/>
              <a:t>. </a:t>
            </a:r>
            <a:r>
              <a:rPr lang="ko-KR" altLang="en-US"/>
              <a:t>또한 위 서비스를 </a:t>
            </a:r>
            <a:r>
              <a:rPr lang="ko-KR" altLang="en-US" err="1"/>
              <a:t>테라폼</a:t>
            </a:r>
            <a:r>
              <a:rPr lang="en-US" altLang="ko-KR"/>
              <a:t>, </a:t>
            </a:r>
            <a:r>
              <a:rPr lang="en-US" altLang="ko-KR" err="1"/>
              <a:t>github</a:t>
            </a:r>
            <a:r>
              <a:rPr lang="en-US" altLang="ko-KR"/>
              <a:t> actions</a:t>
            </a:r>
            <a:r>
              <a:rPr lang="ko-KR" altLang="en-US"/>
              <a:t>를 이용해 </a:t>
            </a:r>
            <a:r>
              <a:rPr lang="en-US" altLang="ko-KR"/>
              <a:t>AWS </a:t>
            </a:r>
            <a:r>
              <a:rPr lang="ko-KR" altLang="en-US"/>
              <a:t>클라우드에서 배포</a:t>
            </a:r>
            <a:r>
              <a:rPr lang="en-US" altLang="ko-KR"/>
              <a:t>, </a:t>
            </a:r>
            <a:r>
              <a:rPr lang="ko-KR" altLang="en-US"/>
              <a:t>운영을 </a:t>
            </a:r>
            <a:r>
              <a:rPr lang="ko-KR" altLang="en-US" err="1"/>
              <a:t>쉽게할</a:t>
            </a:r>
            <a:r>
              <a:rPr lang="ko-KR" altLang="en-US"/>
              <a:t> 수 있습니다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EB12-995B-493A-A710-CE1639C936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40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err="1"/>
              <a:t>도커</a:t>
            </a:r>
            <a:r>
              <a:rPr lang="ko-KR" altLang="en-US"/>
              <a:t> 허브에 성공적으로 배포된 그림입니다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EB12-995B-493A-A710-CE1639C936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60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AWS</a:t>
            </a:r>
            <a:r>
              <a:rPr lang="ko-KR" altLang="en-US"/>
              <a:t>에 성공적으로 배포되어 </a:t>
            </a:r>
            <a:r>
              <a:rPr lang="en-US" altLang="ko-KR" err="1"/>
              <a:t>api</a:t>
            </a:r>
            <a:r>
              <a:rPr lang="ko-KR" altLang="en-US"/>
              <a:t>의 리턴 페이로드가 예상한대로 나오고 있는 사진입니다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EB12-995B-493A-A710-CE1639C936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492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다시 소스코드를 변경시켜 파이프라인을 재가동시켜보겠습니다</a:t>
            </a:r>
            <a:r>
              <a:rPr lang="en-US" altLang="ko-KR"/>
              <a:t>.</a:t>
            </a:r>
          </a:p>
          <a:p>
            <a:r>
              <a:rPr lang="ko-KR" altLang="en-US"/>
              <a:t>이번에는 버전을 </a:t>
            </a:r>
            <a:r>
              <a:rPr lang="en-US" altLang="ko-KR"/>
              <a:t>2.0.0</a:t>
            </a:r>
            <a:r>
              <a:rPr lang="ko-KR" altLang="en-US"/>
              <a:t>으로 변경했습니다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EB12-995B-493A-A710-CE1639C936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15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자동으로 배포가 진행되어 </a:t>
            </a:r>
            <a:r>
              <a:rPr lang="en-US" altLang="ko-KR" err="1"/>
              <a:t>api</a:t>
            </a:r>
            <a:r>
              <a:rPr lang="ko-KR" altLang="en-US"/>
              <a:t>의 </a:t>
            </a:r>
            <a:r>
              <a:rPr lang="en-US" altLang="ko-KR"/>
              <a:t>payload</a:t>
            </a:r>
            <a:r>
              <a:rPr lang="ko-KR" altLang="en-US"/>
              <a:t>가 예상한 값인 </a:t>
            </a:r>
            <a:r>
              <a:rPr lang="en-US" altLang="ko-KR"/>
              <a:t>2.0.0</a:t>
            </a:r>
            <a:r>
              <a:rPr lang="ko-KR" altLang="en-US"/>
              <a:t>으로 </a:t>
            </a:r>
            <a:r>
              <a:rPr lang="ko-KR" altLang="en-US" err="1"/>
              <a:t>나오는것을</a:t>
            </a:r>
            <a:r>
              <a:rPr lang="ko-KR" altLang="en-US"/>
              <a:t> 확인할 수 있습니다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EB12-995B-493A-A710-CE1639C936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58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마지막으로 접속 로그는 </a:t>
            </a:r>
            <a:r>
              <a:rPr lang="en-US" altLang="ko-KR"/>
              <a:t>s3</a:t>
            </a:r>
            <a:r>
              <a:rPr lang="ko-KR" altLang="en-US"/>
              <a:t>에 저장되어 서버에 접속하는 트래픽을 확인할 수 있습니다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EB12-995B-493A-A710-CE1639C936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22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전체 코드를 모두 다루기엔 시간이 부족하므로</a:t>
            </a:r>
            <a:r>
              <a:rPr lang="en-US" altLang="ko-KR"/>
              <a:t>, </a:t>
            </a:r>
            <a:r>
              <a:rPr lang="ko-KR" altLang="en-US"/>
              <a:t>핵심적인 부분만 </a:t>
            </a:r>
            <a:r>
              <a:rPr lang="ko-KR" altLang="en-US" err="1"/>
              <a:t>설명드리겠습니다</a:t>
            </a:r>
            <a:r>
              <a:rPr lang="en-US" altLang="ko-KR"/>
              <a:t>.</a:t>
            </a:r>
          </a:p>
          <a:p>
            <a:r>
              <a:rPr lang="ko-KR" altLang="en-US"/>
              <a:t>저희 아키텍처는 고가용성을 위해 </a:t>
            </a:r>
            <a:r>
              <a:rPr lang="en-US" altLang="ko-KR"/>
              <a:t>3</a:t>
            </a:r>
            <a:r>
              <a:rPr lang="ko-KR" altLang="en-US"/>
              <a:t>개의 </a:t>
            </a:r>
            <a:r>
              <a:rPr lang="en-US" altLang="ko-KR"/>
              <a:t>Available zone</a:t>
            </a:r>
            <a:r>
              <a:rPr lang="ko-KR" altLang="en-US"/>
              <a:t>에 서비스를 복제하여 배포했습니다</a:t>
            </a:r>
            <a:r>
              <a:rPr lang="en-US" altLang="ko-KR"/>
              <a:t>. </a:t>
            </a:r>
          </a:p>
          <a:p>
            <a:r>
              <a:rPr lang="ko-KR" altLang="en-US"/>
              <a:t>이를 위해 </a:t>
            </a:r>
            <a:r>
              <a:rPr lang="en-US" altLang="ko-KR"/>
              <a:t>3</a:t>
            </a:r>
            <a:r>
              <a:rPr lang="ko-KR" altLang="en-US"/>
              <a:t>개의 서브넷을 생성했고</a:t>
            </a:r>
            <a:r>
              <a:rPr lang="en-US" altLang="ko-KR"/>
              <a:t>, </a:t>
            </a:r>
            <a:r>
              <a:rPr lang="ko-KR" altLang="en-US"/>
              <a:t>각각의 서브넷에 </a:t>
            </a:r>
            <a:r>
              <a:rPr lang="en-US" altLang="ko-KR"/>
              <a:t>ECS </a:t>
            </a:r>
            <a:r>
              <a:rPr lang="en-US" altLang="ko-KR" err="1"/>
              <a:t>Fargate</a:t>
            </a:r>
            <a:r>
              <a:rPr lang="en-US" altLang="ko-KR"/>
              <a:t> </a:t>
            </a:r>
            <a:r>
              <a:rPr lang="ko-KR" altLang="en-US"/>
              <a:t>서비스를 생성하여 특정 지역에 장애나 부하가 발생하면</a:t>
            </a:r>
            <a:r>
              <a:rPr lang="en-US" altLang="ko-KR"/>
              <a:t>, </a:t>
            </a:r>
            <a:r>
              <a:rPr lang="ko-KR" altLang="en-US" err="1"/>
              <a:t>로드밸런서를</a:t>
            </a:r>
            <a:r>
              <a:rPr lang="ko-KR" altLang="en-US"/>
              <a:t> 통해 다른 지역으로 서비스가 연결되어 장애대응이 가능하도록 구성했습니다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EB12-995B-493A-A710-CE1639C936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19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AWS</a:t>
            </a:r>
            <a:r>
              <a:rPr lang="ko-KR" altLang="en-US"/>
              <a:t>와 </a:t>
            </a:r>
            <a:r>
              <a:rPr lang="en-US" altLang="ko-KR" err="1"/>
              <a:t>Dockerhub</a:t>
            </a:r>
            <a:r>
              <a:rPr lang="ko-KR" altLang="en-US"/>
              <a:t>에 </a:t>
            </a:r>
            <a:r>
              <a:rPr lang="ko-KR" altLang="en-US" err="1"/>
              <a:t>도커</a:t>
            </a:r>
            <a:r>
              <a:rPr lang="ko-KR" altLang="en-US"/>
              <a:t> 컨테이너를 빌드 및 배포하는 </a:t>
            </a:r>
            <a:r>
              <a:rPr lang="ko-KR" altLang="en-US" err="1"/>
              <a:t>코드중</a:t>
            </a:r>
            <a:r>
              <a:rPr lang="ko-KR" altLang="en-US"/>
              <a:t> 일부입니다</a:t>
            </a:r>
            <a:r>
              <a:rPr lang="en-US" altLang="ko-KR"/>
              <a:t>.</a:t>
            </a:r>
          </a:p>
          <a:p>
            <a:endParaRPr lang="en-US"/>
          </a:p>
          <a:p>
            <a:r>
              <a:rPr lang="en-US"/>
              <a:t>AWS Credential, docker token</a:t>
            </a:r>
            <a:r>
              <a:rPr lang="ko-KR" altLang="en-US"/>
              <a:t>을 통해 </a:t>
            </a:r>
            <a:r>
              <a:rPr lang="en-US" altLang="ko-KR"/>
              <a:t>AWS</a:t>
            </a:r>
            <a:r>
              <a:rPr lang="ko-KR" altLang="en-US"/>
              <a:t>와 </a:t>
            </a:r>
            <a:r>
              <a:rPr lang="ko-KR" altLang="en-US" err="1"/>
              <a:t>도커에</a:t>
            </a:r>
            <a:r>
              <a:rPr lang="ko-KR" altLang="en-US"/>
              <a:t> 접근하여</a:t>
            </a:r>
            <a:r>
              <a:rPr lang="en-US" altLang="ko-KR"/>
              <a:t> build</a:t>
            </a:r>
            <a:r>
              <a:rPr lang="ko-KR" altLang="en-US"/>
              <a:t>를 포함한 다양한  명령들을 수행합니다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EB12-995B-493A-A710-CE1639C936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435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CLI</a:t>
            </a:r>
            <a:r>
              <a:rPr lang="ko-KR" altLang="en-US"/>
              <a:t>를 이용해 </a:t>
            </a:r>
            <a:r>
              <a:rPr lang="ko-KR" altLang="en-US" err="1"/>
              <a:t>백엔드를</a:t>
            </a:r>
            <a:r>
              <a:rPr lang="ko-KR" altLang="en-US"/>
              <a:t> </a:t>
            </a:r>
            <a:r>
              <a:rPr lang="en-US" altLang="ko-KR"/>
              <a:t>AWS</a:t>
            </a:r>
            <a:r>
              <a:rPr lang="ko-KR" altLang="en-US"/>
              <a:t>에 배포합니다</a:t>
            </a:r>
            <a:r>
              <a:rPr lang="en-US" altLang="ko-KR"/>
              <a:t>. </a:t>
            </a:r>
            <a:r>
              <a:rPr lang="ko-KR" altLang="en-US"/>
              <a:t>생성될 예정인 </a:t>
            </a:r>
            <a:r>
              <a:rPr lang="en-US" altLang="ko-KR"/>
              <a:t>AWS </a:t>
            </a:r>
            <a:r>
              <a:rPr lang="ko-KR" altLang="en-US"/>
              <a:t>리소스들이 콘솔에 나타나게 됩니다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EB12-995B-493A-A710-CE1639C936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078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생성까지 약 </a:t>
            </a:r>
            <a:r>
              <a:rPr lang="en-US" altLang="ko-KR"/>
              <a:t>3</a:t>
            </a:r>
            <a:r>
              <a:rPr lang="ko-KR" altLang="en-US" err="1"/>
              <a:t>분가량</a:t>
            </a:r>
            <a:r>
              <a:rPr lang="ko-KR" altLang="en-US"/>
              <a:t> 소요되었고</a:t>
            </a:r>
            <a:r>
              <a:rPr lang="en-US" altLang="ko-KR"/>
              <a:t>, </a:t>
            </a:r>
            <a:r>
              <a:rPr lang="ko-KR" altLang="en-US"/>
              <a:t>총 </a:t>
            </a:r>
            <a:r>
              <a:rPr lang="en-US" altLang="ko-KR"/>
              <a:t>28</a:t>
            </a:r>
            <a:r>
              <a:rPr lang="ko-KR" altLang="en-US"/>
              <a:t>개의 </a:t>
            </a:r>
            <a:r>
              <a:rPr lang="en-US" altLang="ko-KR"/>
              <a:t>AWS </a:t>
            </a:r>
            <a:r>
              <a:rPr lang="ko-KR" altLang="en-US"/>
              <a:t>리소스들이 생성되었습니다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EB12-995B-493A-A710-CE1639C936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21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이제 </a:t>
            </a:r>
            <a:r>
              <a:rPr lang="en-US" altLang="ko-KR"/>
              <a:t>AWS</a:t>
            </a:r>
            <a:r>
              <a:rPr lang="ko-KR" altLang="en-US"/>
              <a:t>에 올라간 리소스들을 삭제해봅니다</a:t>
            </a:r>
            <a:r>
              <a:rPr lang="en-US" altLang="ko-KR"/>
              <a:t>. </a:t>
            </a:r>
            <a:r>
              <a:rPr lang="ko-KR" altLang="en-US"/>
              <a:t>생성과 마찬가지로 </a:t>
            </a:r>
            <a:r>
              <a:rPr lang="en-US" altLang="ko-KR"/>
              <a:t>CLI</a:t>
            </a:r>
            <a:r>
              <a:rPr lang="ko-KR" altLang="en-US"/>
              <a:t>를 이용해 인프라를 삭제하고</a:t>
            </a:r>
            <a:r>
              <a:rPr lang="en-US" altLang="ko-KR"/>
              <a:t>, </a:t>
            </a:r>
            <a:r>
              <a:rPr lang="ko-KR" altLang="en-US"/>
              <a:t>삭제될 인프라들이 콘솔에 나타납니다</a:t>
            </a:r>
            <a:r>
              <a:rPr lang="en-US" altLang="ko-KR"/>
              <a:t>.</a:t>
            </a:r>
            <a:endParaRPr lang="en-US"/>
          </a:p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EB12-995B-493A-A710-CE1639C936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03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프로젝트를 진행하면서 김기혁은 </a:t>
            </a:r>
            <a:r>
              <a:rPr lang="en-US" altLang="ko-KR" dirty="0"/>
              <a:t>CI/CD </a:t>
            </a:r>
            <a:r>
              <a:rPr lang="ko-KR" altLang="en-US" dirty="0"/>
              <a:t>파이프라인 개발 및 </a:t>
            </a:r>
            <a:r>
              <a:rPr lang="en-US" altLang="ko-KR" dirty="0"/>
              <a:t>Terraform</a:t>
            </a:r>
            <a:r>
              <a:rPr lang="ko-KR" altLang="en-US" dirty="0"/>
              <a:t>을 사용한 </a:t>
            </a:r>
            <a:r>
              <a:rPr lang="en-US" altLang="ko-KR" dirty="0"/>
              <a:t>AWS </a:t>
            </a:r>
            <a:r>
              <a:rPr lang="ko-KR" altLang="en-US" dirty="0"/>
              <a:t>인프라 배포 부분을 개발했고</a:t>
            </a:r>
            <a:r>
              <a:rPr lang="en-US" altLang="ko-KR" dirty="0"/>
              <a:t>, </a:t>
            </a:r>
            <a:r>
              <a:rPr lang="ko-KR" altLang="en-US" dirty="0"/>
              <a:t>이준상은 </a:t>
            </a:r>
            <a:r>
              <a:rPr lang="en-US" altLang="ko-KR" dirty="0"/>
              <a:t>Docker </a:t>
            </a:r>
            <a:r>
              <a:rPr lang="ko-KR" altLang="en-US" dirty="0"/>
              <a:t>컨테이너 개발 및 </a:t>
            </a:r>
            <a:r>
              <a:rPr lang="ko-KR" altLang="en-US" dirty="0" err="1"/>
              <a:t>슬라이싱</a:t>
            </a:r>
            <a:r>
              <a:rPr lang="ko-KR" altLang="en-US" dirty="0"/>
              <a:t> 서버 개발을 담당했습니다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EB12-995B-493A-A710-CE1639C93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279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삭제까지 약 </a:t>
            </a:r>
            <a:r>
              <a:rPr lang="en-US" altLang="ko-KR"/>
              <a:t>8</a:t>
            </a:r>
            <a:r>
              <a:rPr lang="ko-KR" altLang="en-US"/>
              <a:t>분이 소요되었고</a:t>
            </a:r>
            <a:r>
              <a:rPr lang="en-US" altLang="ko-KR"/>
              <a:t>, </a:t>
            </a:r>
            <a:r>
              <a:rPr lang="ko-KR" altLang="en-US"/>
              <a:t>생성한 </a:t>
            </a:r>
            <a:r>
              <a:rPr lang="en-US" altLang="ko-KR"/>
              <a:t>28</a:t>
            </a:r>
            <a:r>
              <a:rPr lang="ko-KR" altLang="en-US"/>
              <a:t>개의 리소스들이 모두 삭제되었습니다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EB12-995B-493A-A710-CE1639C9360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037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인프라를 </a:t>
            </a:r>
            <a:r>
              <a:rPr lang="en-US" altLang="ko-KR"/>
              <a:t>AWS </a:t>
            </a:r>
            <a:r>
              <a:rPr lang="ko-KR" altLang="en-US"/>
              <a:t>콘솔에서 수동으로 관리하면 인프라 변경을 추적하기 어려워 업무 복잡도가 늘어납니다</a:t>
            </a:r>
            <a:r>
              <a:rPr lang="en-US" altLang="ko-KR"/>
              <a:t>. </a:t>
            </a:r>
            <a:r>
              <a:rPr lang="ko-KR" altLang="en-US"/>
              <a:t>배포 역시</a:t>
            </a:r>
            <a:r>
              <a:rPr lang="en-US" altLang="ko-KR"/>
              <a:t> </a:t>
            </a:r>
            <a:r>
              <a:rPr lang="ko-KR" altLang="en-US"/>
              <a:t>수동으로 배포를 진행하면 실수할 확률이 높아지고</a:t>
            </a:r>
            <a:r>
              <a:rPr lang="en-US" altLang="ko-KR"/>
              <a:t>, </a:t>
            </a:r>
            <a:r>
              <a:rPr lang="ko-KR" altLang="en-US"/>
              <a:t>개발자의 피로가 늘어납니다</a:t>
            </a:r>
            <a:r>
              <a:rPr lang="en-US" altLang="ko-KR"/>
              <a:t>.</a:t>
            </a:r>
          </a:p>
          <a:p>
            <a:r>
              <a:rPr lang="ko-KR" altLang="en-US"/>
              <a:t>하지만 저희 프로젝트처럼 </a:t>
            </a:r>
            <a:r>
              <a:rPr lang="en-US" altLang="ko-KR"/>
              <a:t>CI/CD </a:t>
            </a:r>
            <a:r>
              <a:rPr lang="ko-KR" altLang="en-US"/>
              <a:t>파이프라인과 </a:t>
            </a:r>
            <a:r>
              <a:rPr lang="en-US" altLang="ko-KR" err="1"/>
              <a:t>IaC</a:t>
            </a:r>
            <a:r>
              <a:rPr lang="ko-KR" altLang="en-US"/>
              <a:t>를 도입하면 개발자는 인프라와 배포에 많은 신경을 쓰지 않아도 되고</a:t>
            </a:r>
            <a:r>
              <a:rPr lang="en-US" altLang="ko-KR"/>
              <a:t>, </a:t>
            </a:r>
            <a:r>
              <a:rPr lang="ko-KR" altLang="en-US"/>
              <a:t>잦은 배포를 가능하게 하여 </a:t>
            </a:r>
            <a:r>
              <a:rPr lang="ko-KR" altLang="en-US" err="1"/>
              <a:t>애자일하게</a:t>
            </a:r>
            <a:r>
              <a:rPr lang="ko-KR" altLang="en-US"/>
              <a:t> 프로젝트를 진행할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결과적으로 개발자의 중복되는 업무를 자동화하여 개발자의 삶의 질을 </a:t>
            </a:r>
            <a:r>
              <a:rPr lang="ko-KR" altLang="en-US" err="1"/>
              <a:t>높힐</a:t>
            </a:r>
            <a:r>
              <a:rPr lang="ko-KR" altLang="en-US"/>
              <a:t> 수 </a:t>
            </a:r>
            <a:r>
              <a:rPr lang="ko-KR" altLang="en-US" err="1"/>
              <a:t>있을것으로</a:t>
            </a:r>
            <a:r>
              <a:rPr lang="ko-KR" altLang="en-US"/>
              <a:t> 기대됩니다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EB12-995B-493A-A710-CE1639C936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5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다양한 기술을 사용해 프로젝트를 진행했습니다. 웹서버는 표준 </a:t>
            </a:r>
            <a:r>
              <a:rPr lang="en-US" altLang="ko-KR" dirty="0">
                <a:ea typeface="맑은 고딕"/>
              </a:rPr>
              <a:t>C </a:t>
            </a:r>
            <a:r>
              <a:rPr lang="ko-KR" altLang="en-US" dirty="0">
                <a:ea typeface="맑은 고딕"/>
              </a:rPr>
              <a:t>라이브러리를 이용해 개발하였으며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슬라이싱을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위해 </a:t>
            </a:r>
            <a:r>
              <a:rPr lang="en-US" altLang="ko-KR" dirty="0" err="1">
                <a:ea typeface="맑은 고딕"/>
              </a:rPr>
              <a:t>Ultimaker</a:t>
            </a:r>
            <a:r>
              <a:rPr lang="ko-KR" altLang="en-US" dirty="0">
                <a:ea typeface="맑은 고딕"/>
              </a:rPr>
              <a:t>사의 </a:t>
            </a:r>
            <a:r>
              <a:rPr lang="en-US" altLang="ko-KR" dirty="0" err="1">
                <a:ea typeface="맑은 고딕"/>
              </a:rPr>
              <a:t>CuraEngine</a:t>
            </a:r>
            <a:r>
              <a:rPr lang="ko-KR" altLang="en-US" dirty="0">
                <a:ea typeface="맑은 고딕"/>
              </a:rPr>
              <a:t>을 사용하였고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프린터의 원격 제어를 위해 </a:t>
            </a:r>
            <a:r>
              <a:rPr lang="en-US" altLang="ko-KR" dirty="0" err="1">
                <a:ea typeface="맑은 고딕"/>
              </a:rPr>
              <a:t>OctoPrint</a:t>
            </a:r>
            <a:r>
              <a:rPr lang="ko-KR" altLang="en-US" dirty="0">
                <a:ea typeface="맑은 고딕"/>
              </a:rPr>
              <a:t>를 사용하였으며</a:t>
            </a:r>
            <a:r>
              <a:rPr lang="en-US" altLang="ko-KR" dirty="0">
                <a:ea typeface="맑은 고딕"/>
              </a:rPr>
              <a:t>,</a:t>
            </a:r>
          </a:p>
          <a:p>
            <a:r>
              <a:rPr lang="ko-KR" altLang="en-US" dirty="0">
                <a:ea typeface="맑은 고딕"/>
              </a:rPr>
              <a:t>서버를 컨테이너에 올리기 위해 </a:t>
            </a:r>
            <a:r>
              <a:rPr lang="ko-KR" altLang="en-US" dirty="0" err="1">
                <a:ea typeface="맑은 고딕"/>
              </a:rPr>
              <a:t>도커를</a:t>
            </a:r>
            <a:r>
              <a:rPr lang="ko-KR" altLang="en-US" dirty="0">
                <a:ea typeface="맑은 고딕"/>
              </a:rPr>
              <a:t> 이용해 커스텀 이미지를 만들었습니다</a:t>
            </a:r>
            <a:r>
              <a:rPr lang="en-US" altLang="ko-KR" dirty="0">
                <a:ea typeface="맑은 고딕"/>
              </a:rPr>
              <a:t>.</a:t>
            </a:r>
            <a:endParaRPr lang="ko-KR" altLang="en-US" dirty="0">
              <a:ea typeface="맑은 고딕"/>
            </a:endParaRPr>
          </a:p>
          <a:p>
            <a:r>
              <a:rPr lang="en-US" altLang="ko-KR" dirty="0" err="1">
                <a:ea typeface="맑은 고딕"/>
                <a:cs typeface="Calibri"/>
              </a:rPr>
              <a:t>또한</a:t>
            </a:r>
            <a:r>
              <a:rPr lang="en-US" altLang="ko-KR" dirty="0">
                <a:ea typeface="맑은 고딕"/>
                <a:cs typeface="Calibri"/>
              </a:rPr>
              <a:t> CI/CD </a:t>
            </a:r>
            <a:r>
              <a:rPr lang="en-US" altLang="ko-KR" dirty="0" err="1">
                <a:ea typeface="맑은 고딕"/>
                <a:cs typeface="Calibri"/>
              </a:rPr>
              <a:t>파이프라인을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개발하기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위해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github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actions를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사용했고</a:t>
            </a:r>
            <a:r>
              <a:rPr lang="en-US" altLang="ko-KR" dirty="0">
                <a:ea typeface="맑은 고딕"/>
                <a:cs typeface="Calibri"/>
              </a:rPr>
              <a:t>, </a:t>
            </a:r>
            <a:r>
              <a:rPr lang="en-US" altLang="ko-KR" dirty="0" err="1">
                <a:ea typeface="맑은 고딕"/>
                <a:cs typeface="Calibri"/>
              </a:rPr>
              <a:t>인프라를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관리하기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위해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테라폼을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사용했습니다</a:t>
            </a:r>
            <a:r>
              <a:rPr lang="en-US" altLang="ko-KR" dirty="0">
                <a:ea typeface="맑은 고딕"/>
                <a:cs typeface="Calibri"/>
              </a:rPr>
              <a:t>.</a:t>
            </a:r>
          </a:p>
          <a:p>
            <a:endParaRPr lang="ko-KR" altLang="en-US" dirty="0">
              <a:cs typeface="Calibri" panose="020F0502020204030204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EB12-995B-493A-A710-CE1639C93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22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err="1"/>
              <a:t>슬라이싱란</a:t>
            </a:r>
            <a:r>
              <a:rPr lang="ko-KR" altLang="en-US"/>
              <a:t> 용어에 대해 </a:t>
            </a:r>
            <a:r>
              <a:rPr lang="ko-KR" altLang="en-US" err="1"/>
              <a:t>설명드리겠습니다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 err="1"/>
              <a:t>슬라이싱이란</a:t>
            </a:r>
            <a:r>
              <a:rPr lang="ko-KR" altLang="en-US"/>
              <a:t> 컴퓨터가 이해할 수 있는 도면 파일을 </a:t>
            </a:r>
            <a:r>
              <a:rPr lang="en-US" altLang="ko-KR"/>
              <a:t>3D </a:t>
            </a:r>
            <a:r>
              <a:rPr lang="ko-KR" altLang="en-US"/>
              <a:t>프린터로 출력하기 위한 </a:t>
            </a:r>
            <a:r>
              <a:rPr lang="ko-KR" altLang="en-US" err="1"/>
              <a:t>변환과정입니다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EB12-995B-493A-A710-CE1639C93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46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기존에 </a:t>
            </a:r>
            <a:r>
              <a:rPr lang="en-US" altLang="ko-KR"/>
              <a:t>3D</a:t>
            </a:r>
            <a:r>
              <a:rPr lang="ko-KR" altLang="en-US"/>
              <a:t>프린터를 이용하는 사용자가 </a:t>
            </a:r>
            <a:r>
              <a:rPr lang="en-US" altLang="ko-KR"/>
              <a:t>3D</a:t>
            </a:r>
            <a:r>
              <a:rPr lang="ko-KR" altLang="en-US"/>
              <a:t>프린터로 파일을 출력하기 위해선 사용자의 컴퓨터에서 직접 </a:t>
            </a:r>
            <a:r>
              <a:rPr lang="en-US" altLang="ko-KR"/>
              <a:t>3D</a:t>
            </a:r>
            <a:r>
              <a:rPr lang="ko-KR" altLang="en-US"/>
              <a:t>파일을 </a:t>
            </a:r>
            <a:r>
              <a:rPr lang="ko-KR" altLang="en-US" err="1"/>
              <a:t>슬라이싱하고</a:t>
            </a:r>
            <a:r>
              <a:rPr lang="en-US" altLang="ko-KR"/>
              <a:t>,</a:t>
            </a:r>
          </a:p>
          <a:p>
            <a:r>
              <a:rPr lang="ko-KR" altLang="en-US" err="1"/>
              <a:t>슬라이싱이</a:t>
            </a:r>
            <a:r>
              <a:rPr lang="ko-KR" altLang="en-US"/>
              <a:t> 끝난 뒤에 </a:t>
            </a:r>
            <a:r>
              <a:rPr lang="en-US" altLang="ko-KR"/>
              <a:t>3D</a:t>
            </a:r>
            <a:r>
              <a:rPr lang="ko-KR" altLang="en-US"/>
              <a:t>프린터로 파일을 전송하기 위해 </a:t>
            </a:r>
            <a:r>
              <a:rPr lang="en-US" altLang="ko-KR" err="1"/>
              <a:t>usb</a:t>
            </a:r>
            <a:r>
              <a:rPr lang="en-US" altLang="ko-KR"/>
              <a:t> </a:t>
            </a:r>
            <a:r>
              <a:rPr lang="ko-KR" altLang="en-US"/>
              <a:t>또는 </a:t>
            </a:r>
            <a:r>
              <a:rPr lang="en-US" altLang="ko-KR" err="1"/>
              <a:t>sd</a:t>
            </a:r>
            <a:r>
              <a:rPr lang="ko-KR" altLang="en-US"/>
              <a:t>카드를 이용해 직접 옮기는 방식을 거쳐야 했습니다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EB12-995B-493A-A710-CE1639C93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09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개발한 웹 서버를 통해 사용자는 </a:t>
            </a:r>
            <a:r>
              <a:rPr lang="en-US" altLang="ko-KR" dirty="0"/>
              <a:t>3D </a:t>
            </a:r>
            <a:r>
              <a:rPr lang="ko-KR" altLang="en-US" dirty="0"/>
              <a:t>프린터로 파일을 출력하기 위해 웹에 접속해 원하는 파일을 클릭만 하면 과정이 끝납니다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EB12-995B-493A-A710-CE1639C93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84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웹 서비스의 플로우 차트입니다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시간관계상 핵심적인 부분만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메인 페이지에 들어오면 폴더안의 파일을 조회한 뒤 파일 목록을 클라이언트에게 </a:t>
            </a:r>
            <a:r>
              <a:rPr lang="ko-KR" altLang="en-US" dirty="0" err="1"/>
              <a:t>돌려주게되고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주소 뒤에 </a:t>
            </a:r>
            <a:r>
              <a:rPr lang="en-US" altLang="ko-KR" dirty="0" err="1"/>
              <a:t>uri</a:t>
            </a:r>
            <a:r>
              <a:rPr lang="ko-KR" altLang="en-US" dirty="0"/>
              <a:t>가 들어오면 </a:t>
            </a:r>
            <a:r>
              <a:rPr lang="en-US" altLang="ko-KR" dirty="0"/>
              <a:t>3D </a:t>
            </a:r>
            <a:r>
              <a:rPr lang="ko-KR" altLang="en-US" dirty="0"/>
              <a:t>모델 </a:t>
            </a:r>
            <a:r>
              <a:rPr lang="ko-KR" altLang="en-US" dirty="0" err="1"/>
              <a:t>슬라이싱을</a:t>
            </a:r>
            <a:r>
              <a:rPr lang="ko-KR" altLang="en-US" dirty="0"/>
              <a:t> 수행한 뒤</a:t>
            </a:r>
            <a:r>
              <a:rPr lang="en-US" altLang="ko-KR" dirty="0"/>
              <a:t>, </a:t>
            </a:r>
            <a:r>
              <a:rPr lang="ko-KR" altLang="en-US" dirty="0"/>
              <a:t>클라이언트에 파일을 전송하고 </a:t>
            </a:r>
            <a:r>
              <a:rPr lang="en-US" altLang="ko-KR" dirty="0" err="1"/>
              <a:t>Octoprint</a:t>
            </a:r>
            <a:r>
              <a:rPr lang="en-US" altLang="ko-KR" dirty="0"/>
              <a:t> </a:t>
            </a:r>
            <a:r>
              <a:rPr lang="ko-KR" altLang="en-US" dirty="0"/>
              <a:t>서버에 연결한 뒤 파일을 전송하게 되고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잘못된 </a:t>
            </a:r>
            <a:r>
              <a:rPr lang="en-US" altLang="ko-KR" dirty="0" err="1"/>
              <a:t>uri</a:t>
            </a:r>
            <a:r>
              <a:rPr lang="ko-KR" altLang="en-US" dirty="0" err="1"/>
              <a:t>를</a:t>
            </a:r>
            <a:r>
              <a:rPr lang="ko-KR" altLang="en-US" dirty="0"/>
              <a:t> 받으면 </a:t>
            </a:r>
            <a:r>
              <a:rPr lang="en-US" altLang="ko-KR" dirty="0"/>
              <a:t>404 </a:t>
            </a:r>
            <a:r>
              <a:rPr lang="ko-KR" altLang="en-US" dirty="0"/>
              <a:t>에러를 클라이언트에게 돌려주게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서버에 접속한 클라이언트의 </a:t>
            </a:r>
            <a:r>
              <a:rPr lang="en-US" altLang="ko-KR" dirty="0"/>
              <a:t>IP</a:t>
            </a:r>
            <a:r>
              <a:rPr lang="ko-KR" altLang="en-US" dirty="0"/>
              <a:t>정보와 접근 정보는 별도의 </a:t>
            </a:r>
            <a:r>
              <a:rPr lang="en-US" altLang="ko-KR" dirty="0"/>
              <a:t>txt </a:t>
            </a:r>
            <a:r>
              <a:rPr lang="ko-KR" altLang="en-US" dirty="0"/>
              <a:t>파일에 저장됩니다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EB12-995B-493A-A710-CE1639C93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66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 서버를 돌리기 위해선 </a:t>
            </a:r>
            <a:r>
              <a:rPr lang="en-US" altLang="ko-KR" err="1"/>
              <a:t>Octoprint</a:t>
            </a:r>
            <a:r>
              <a:rPr lang="en-US" altLang="ko-KR"/>
              <a:t> </a:t>
            </a:r>
            <a:r>
              <a:rPr lang="ko-KR" altLang="en-US"/>
              <a:t>서버의 주소가 환경변수에 저장되어 있어야 합니다</a:t>
            </a:r>
            <a:r>
              <a:rPr lang="en-US" altLang="ko-KR"/>
              <a:t>.</a:t>
            </a:r>
          </a:p>
          <a:p>
            <a:r>
              <a:rPr lang="ko-KR" altLang="en-US" err="1"/>
              <a:t>깃헙에</a:t>
            </a:r>
            <a:r>
              <a:rPr lang="ko-KR" altLang="en-US"/>
              <a:t> 직접 서버 주소를 노출시키게 되면 보안에 위협 요소가 </a:t>
            </a:r>
            <a:r>
              <a:rPr lang="ko-KR" altLang="en-US" err="1"/>
              <a:t>될것</a:t>
            </a:r>
            <a:r>
              <a:rPr lang="ko-KR" altLang="en-US"/>
              <a:t> 같았기 때문에 환경변수를 사용하게 되었습니다</a:t>
            </a:r>
            <a:r>
              <a:rPr lang="en-US" altLang="ko-KR"/>
              <a:t>.</a:t>
            </a:r>
          </a:p>
          <a:p>
            <a:r>
              <a:rPr lang="ko-KR" altLang="en-US"/>
              <a:t>서버를 </a:t>
            </a:r>
            <a:r>
              <a:rPr lang="ko-KR" altLang="en-US" err="1"/>
              <a:t>구동시킨</a:t>
            </a:r>
            <a:r>
              <a:rPr lang="ko-KR" altLang="en-US"/>
              <a:t> 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EB12-995B-493A-A710-CE1639C936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7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C3679-2689-4121-B272-7FA2C245F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DB8102-5DF8-4451-AA53-EDF3D7A3D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B0B9C-00D4-4605-94F4-A16BEBBC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D9F3-5861-4809-9542-8D353E7735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B6DB1C-B937-4F23-AE66-61D11185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8A39C-8250-481B-A414-8B812056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87BD-B1BF-4997-9A78-A387A999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4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4F4F2-A38D-4402-B006-D907F847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F2B01-59AA-49AC-BEDC-4499DD3D7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9D90D-CF47-4BF7-A811-98250DDC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D9F3-5861-4809-9542-8D353E7735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458B4-6E24-45A0-9D00-E9E2856F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3D07E-662A-4B7D-8BF7-0F664248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87BD-B1BF-4997-9A78-A387A999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3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5E94E9-7621-4EAA-9B2B-BB0132DA6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23E1A3-CCD7-4A85-AC07-82A8D9549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3701F5-0F58-4479-9E1D-69E71CCE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D9F3-5861-4809-9542-8D353E7735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56414-554E-4702-B05C-0DF7A114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B459F-219A-4F72-83AB-8877E456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87BD-B1BF-4997-9A78-A387A999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79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9D8FB-2C8F-40DA-92C1-B6F412CE7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6D478-746A-4B8E-B144-BB1C41DB4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CD631-877B-4DEA-AC4F-2928C130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0184-0693-4935-B74B-B4E8241A231E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01E38-4D59-431F-8C7C-ED6904CB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903DE3-FDC2-4BA4-A276-91C03CBE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4A7-FA95-4FF4-AA44-181F1E2FB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302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AC637-50FF-45B0-B4DD-94FE69E8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B90BF-3CA6-434F-937B-CF370297C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8D558-B739-4C42-8F94-42679C44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0184-0693-4935-B74B-B4E8241A231E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85236-607C-4FC1-BF48-6D9FB647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6FCF76-4E5A-4B87-BD7A-DCC446A0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4A7-FA95-4FF4-AA44-181F1E2FB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87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3B4DF-40C4-4D19-9F40-C206C00F6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9C8BAC-C1BA-429E-B49B-BBFA53482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12E55-680B-4D0F-B515-CDA48EFA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0184-0693-4935-B74B-B4E8241A231E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1B73A-ECFB-4758-8AC7-874E0266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875C7-36EE-4612-9BFB-3506756D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4A7-FA95-4FF4-AA44-181F1E2FB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80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9AD27-6F28-4136-A1B1-1FE28A20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B7B9E-772C-40E3-A989-20EE3FACD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F2990C-57CF-4C57-9437-AA77C3EC9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2BDC09-A4F1-42C4-9F99-56EC29CE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0184-0693-4935-B74B-B4E8241A231E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9692FF-BA33-4982-8980-18BABC61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9F1286-5F8A-4C47-B565-065DAC57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4A7-FA95-4FF4-AA44-181F1E2FB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89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2BC76-812C-407B-A2C5-B0DED9F0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77FC9-F1CB-4D5D-8A0C-E1162FC49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69247C-4D73-4874-A44B-06D3D6434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C1D7F7-B924-41FA-8B4A-7EEEF25D6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E02170-4E73-4FA3-B4A5-DA50A3CC7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FC2550-5F51-4331-8793-E3C11351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0184-0693-4935-B74B-B4E8241A231E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AC9973-B776-4C0D-B595-831E25AC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6842B7-F9A1-40C9-BBD0-898DD4C4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4A7-FA95-4FF4-AA44-181F1E2FB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453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B1142-116D-4681-BC94-C621B497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DBBEB8-925F-4C34-AAED-3867281B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0184-0693-4935-B74B-B4E8241A231E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68D6B0-21F9-480E-A3D9-0BAAA397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9F8967-C7AD-41B2-B34A-1C6E53C4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4A7-FA95-4FF4-AA44-181F1E2FB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730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5C5EB5-CF49-4B2E-AB6C-5AC0783C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0184-0693-4935-B74B-B4E8241A231E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6AFEB4-19E4-4ECF-B3CC-D2C25BF1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CC4D7-3187-421E-BCF1-C05BDA84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4A7-FA95-4FF4-AA44-181F1E2FB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803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FBC21-C618-4AC7-95AE-16B65B5C7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D4248-A4C6-4F26-B6B0-6AC8B809C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401CA9-F404-4511-880C-FA44EE320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AFE22-158E-44B7-B82B-7BFACF92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0184-0693-4935-B74B-B4E8241A231E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5C96AB-82AE-46AC-BD5A-B6339606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60EAE-EA6D-4599-89EF-67173535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4A7-FA95-4FF4-AA44-181F1E2FB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77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7BBA0-9A7D-4528-9173-6E7F4189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7824CA-D33A-4DEB-A4DA-09EF8D771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FD9E2-CEA5-49D8-833E-C2D42069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D9F3-5861-4809-9542-8D353E7735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BC0EBC-6F3C-4AB4-95B3-DF7DD16E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12F4FD-49C3-47CD-AA3E-B0F055CF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87BD-B1BF-4997-9A78-A387A999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00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81FC1-5FAE-4D96-A533-84BCA88C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2C1103-0D39-49F0-8DEC-DAEFB0CD8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A982E5-D0E3-4D0E-9161-4D85E58A1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CC6482-D80A-47FC-9DF4-0E7E8375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0184-0693-4935-B74B-B4E8241A231E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AF81E5-E71F-4CF6-8A9F-5C7F8E18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249002-7F9F-4C2E-B4C2-4735DF39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4A7-FA95-4FF4-AA44-181F1E2FB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731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37378-E99D-4A43-9AF4-D726DD71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DB3304-38A1-4EDD-98DE-B432D1FF9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E37CD-6A9B-4C65-BB02-A98CB7B1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0184-0693-4935-B74B-B4E8241A231E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75BE1-9147-4C92-8383-8A1AF701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E71C8-A47C-48CD-A5BF-C8D9EC6C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4A7-FA95-4FF4-AA44-181F1E2FB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47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6187A4-AF6A-4E76-AEA3-06AF51CB5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F9379B-330F-4424-BA32-070C4DFC0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4DEF1-0B99-4FF2-BBB8-D58A32E4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0184-0693-4935-B74B-B4E8241A231E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FBE44-8445-41A5-87E2-110C0646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E16034-979A-4304-BB4A-D5B89CB0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4A7-FA95-4FF4-AA44-181F1E2FB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27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B5D23-3FA5-497C-BF2F-E91C1D71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6A81F-ACE0-4F81-9CC2-5C9187684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22D82-29B6-4856-9673-DC2CE41C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D9F3-5861-4809-9542-8D353E7735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2AF0B-B4F3-424D-89B9-88AC47E3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76F95-1A5C-4667-9D8D-1FBEC2C0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87BD-B1BF-4997-9A78-A387A999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0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F3B57-F2D6-4707-B6ED-2875F10B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94112-9597-4247-BD02-D3E3A04DA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F1E874-5905-4FF3-A0EC-64E71C980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BE9C81-7184-4A06-B823-102249E8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D9F3-5861-4809-9542-8D353E7735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B91E14-322B-410A-B846-D23E9EAA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8BBC9B-F62E-4F46-A2C5-8ADDE55E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87BD-B1BF-4997-9A78-A387A999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CB557-925E-4A88-92D5-751B19E4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87E9AB-7F43-4A18-99B6-8FDE03197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016E54-F453-474F-8746-BD40650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A1CFDC-78A2-4BD8-9881-3F0FD45A5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0B89FE-4A82-4806-915E-6B9A8877F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763ED7-9DF5-4F35-8CC4-6FDA95A4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D9F3-5861-4809-9542-8D353E7735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0FD5B3-60BC-4FE9-8B40-18672536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730E43-A30F-43E1-A93B-00699A0F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87BD-B1BF-4997-9A78-A387A999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3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A31A2-0894-4606-8065-4C8676D1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8FA1E4-1553-4B4A-976B-DB40AF1B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D9F3-5861-4809-9542-8D353E7735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8D54E5-4BA1-4801-A602-8ACFF7F2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96247B-78E9-4103-8849-A0AD7FB1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87BD-B1BF-4997-9A78-A387A999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6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1E6187-8F21-48C5-8B55-DBFD1B77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D9F3-5861-4809-9542-8D353E7735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52EF92-5081-4CB3-91E4-BBA163BC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D80285-435A-45FF-AB3E-DB690E25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87BD-B1BF-4997-9A78-A387A999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64F65-17BE-4E7B-9790-B5AA76B87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7E6FDA-3144-4F43-9218-FB7243395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78CD51-2EC4-4716-8317-69AA09B2E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F9BC04-D633-4272-9D3E-CFE766EA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D9F3-5861-4809-9542-8D353E7735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7D4E6-F076-445B-BD9D-842D87B3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B4E704-2A92-40A7-9715-5A8F6D5A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87BD-B1BF-4997-9A78-A387A999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8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4A3A1-A99D-450D-85DC-849CBB22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37B4D3-88D9-4784-9ABB-3BED4A578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E1743D-164C-4E03-A4C6-CBF49FF03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A69D66-6E6E-4E19-A9EB-E2F104E6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D9F3-5861-4809-9542-8D353E7735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7A2AA8-9433-4BBD-B84D-30CC19637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873EE2-5BC4-44F7-B5A3-218C5148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87BD-B1BF-4997-9A78-A387A999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5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8ACDFB-A253-4996-AD3F-D640F1B64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A47527-98FF-4F16-B480-6B605A302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17A24-4365-4D0E-89F8-AA0403B2A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1D9F3-5861-4809-9542-8D353E77359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9CDFD-2E4D-4275-942C-624C93DAA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57A63B-8BD6-477D-8046-47D936FDC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687BD-B1BF-4997-9A78-A387A999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8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34E5D4-C0A3-4EA7-AAAD-E679FD3F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EAE917-0FAF-4377-9E6E-3C67EE8D0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A93FB0-951C-4142-B273-4684242C4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0184-0693-4935-B74B-B4E8241A231E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DD470-9B1C-438E-B31A-ACC7BC44A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29E772-F1E4-46A0-A7BB-8E166BCBB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9A4A7-FA95-4FF4-AA44-181F1E2FB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94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imKiHyuk/terraform-boilerplate/blob/cloud-computing/terraform/arch/ecs_fargate/main.tf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imKiHyuk/Fargate-terraform-githubactions/tree/master/.github/workflows" TargetMode="Externa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emf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F25650F-BDDD-4165-83FB-E215FD95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0118"/>
            <a:ext cx="9144000" cy="2387600"/>
          </a:xfrm>
        </p:spPr>
        <p:txBody>
          <a:bodyPr/>
          <a:lstStyle/>
          <a:p>
            <a:r>
              <a:rPr lang="en-US" altLang="ko-KR" dirty="0"/>
              <a:t>IAC</a:t>
            </a:r>
            <a:br>
              <a:rPr lang="en-US" altLang="ko-KR" dirty="0"/>
            </a:br>
            <a:r>
              <a:rPr lang="en-US" altLang="ko-KR" sz="1800" dirty="0"/>
              <a:t>(</a:t>
            </a:r>
            <a:r>
              <a:rPr lang="en-US" altLang="ko-KR" sz="1800" dirty="0" err="1">
                <a:solidFill>
                  <a:srgbClr val="FF0000"/>
                </a:solidFill>
              </a:rPr>
              <a:t>I</a:t>
            </a:r>
            <a:r>
              <a:rPr lang="en-US" altLang="ko-KR" sz="1800" dirty="0" err="1"/>
              <a:t>aC</a:t>
            </a:r>
            <a:r>
              <a:rPr lang="ko-KR" altLang="en-US" sz="1800" dirty="0"/>
              <a:t>기반 </a:t>
            </a:r>
            <a:r>
              <a:rPr lang="en-US" altLang="ko-KR" sz="1800" dirty="0">
                <a:solidFill>
                  <a:srgbClr val="FF0000"/>
                </a:solidFill>
              </a:rPr>
              <a:t>A</a:t>
            </a:r>
            <a:r>
              <a:rPr lang="en-US" altLang="ko-KR" sz="1800" dirty="0"/>
              <a:t>WS </a:t>
            </a:r>
            <a:r>
              <a:rPr lang="ko-KR" altLang="en-US" sz="1800" dirty="0"/>
              <a:t>클라우드 관리 및 </a:t>
            </a:r>
            <a:r>
              <a:rPr lang="en-US" altLang="ko-KR" sz="1800" dirty="0">
                <a:solidFill>
                  <a:srgbClr val="FF0000"/>
                </a:solidFill>
              </a:rPr>
              <a:t>C</a:t>
            </a:r>
            <a:r>
              <a:rPr lang="en-US" altLang="ko-KR" sz="1800" dirty="0"/>
              <a:t>I/CD </a:t>
            </a:r>
            <a:r>
              <a:rPr lang="ko-KR" altLang="en-US" sz="1800" dirty="0"/>
              <a:t>개발</a:t>
            </a:r>
            <a:r>
              <a:rPr lang="en-US" altLang="ko-KR" sz="1800" dirty="0"/>
              <a:t>)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D58C873-A73D-4DE2-818D-8441BA9CA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20155106 </a:t>
            </a:r>
            <a:r>
              <a:rPr lang="ko-KR" altLang="en-US" dirty="0"/>
              <a:t>김기혁</a:t>
            </a:r>
            <a:endParaRPr lang="en-US" altLang="ko-KR" dirty="0"/>
          </a:p>
          <a:p>
            <a:r>
              <a:rPr lang="en-US" altLang="ko-KR" dirty="0"/>
              <a:t>20165154 </a:t>
            </a:r>
            <a:r>
              <a:rPr lang="ko-KR" altLang="en-US" dirty="0" err="1"/>
              <a:t>이준상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833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779F57D-CB3F-4037-9A86-551A1761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Screenshots </a:t>
            </a:r>
            <a:r>
              <a:rPr lang="en-US" altLang="ko-KR" sz="2100">
                <a:solidFill>
                  <a:srgbClr val="F86CB2"/>
                </a:solidFill>
              </a:rPr>
              <a:t>|</a:t>
            </a:r>
            <a:r>
              <a:rPr lang="en-US" altLang="ko-KR" sz="21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프로그램 구동 화면 스크린샷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3979D8B-9D55-411B-98AD-B7E9D534E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48" y="1890026"/>
            <a:ext cx="6540181" cy="432066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A36D02D-D78A-4A46-9E69-FD23A2AA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4A7-FA95-4FF4-AA44-181F1E2FB7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9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779F57D-CB3F-4037-9A86-551A1761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Screenshots </a:t>
            </a:r>
            <a:r>
              <a:rPr lang="en-US" altLang="ko-KR" sz="2100">
                <a:solidFill>
                  <a:srgbClr val="F86CB2"/>
                </a:solidFill>
              </a:rPr>
              <a:t>|</a:t>
            </a:r>
            <a:r>
              <a:rPr lang="en-US" altLang="ko-KR" sz="21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프로그램 구동 화면 스크린샷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921F6C6-156A-434A-B393-BD92D464B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21" y="1589936"/>
            <a:ext cx="4818954" cy="506279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1137B5-8B1F-44E7-B2D7-A7DE0F12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4A7-FA95-4FF4-AA44-181F1E2FB7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6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779F57D-CB3F-4037-9A86-551A1761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Screenshots </a:t>
            </a:r>
            <a:r>
              <a:rPr lang="en-US" altLang="ko-KR" sz="2100">
                <a:solidFill>
                  <a:srgbClr val="F86CB2"/>
                </a:solidFill>
              </a:rPr>
              <a:t>|</a:t>
            </a:r>
            <a:r>
              <a:rPr lang="en-US" altLang="ko-KR" sz="21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프로그램 구동 화면 스크린샷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C43E6E-B899-4D3C-8418-758BE7A2C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439" y="1690688"/>
            <a:ext cx="5356486" cy="492566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E087F8-34FF-4488-B6C1-35620CAB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4A7-FA95-4FF4-AA44-181F1E2FB7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56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04036-3ED6-4D31-9B3E-1A3FCCD2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구성</a:t>
            </a:r>
            <a:endParaRPr 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558E338-CFC1-48C3-B395-3023BAF19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9335" y="1243174"/>
            <a:ext cx="9924836" cy="551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31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94D67-7118-47D7-A2AC-06B55798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IaC</a:t>
            </a:r>
            <a:r>
              <a:rPr lang="en-US"/>
              <a:t>(infrastructure</a:t>
            </a:r>
            <a:r>
              <a:rPr lang="ko-KR" altLang="en-US"/>
              <a:t> </a:t>
            </a:r>
            <a:r>
              <a:rPr lang="en-US" altLang="ko-KR"/>
              <a:t>as</a:t>
            </a:r>
            <a:r>
              <a:rPr lang="ko-KR" altLang="en-US"/>
              <a:t> </a:t>
            </a:r>
            <a:r>
              <a:rPr lang="en-US" altLang="ko-KR"/>
              <a:t>code)</a:t>
            </a:r>
            <a:endParaRPr lang="en-US"/>
          </a:p>
        </p:txBody>
      </p:sp>
      <p:pic>
        <p:nvPicPr>
          <p:cNvPr id="2050" name="Picture 2" descr="Understanding Infrastructure as Code | cloudonaut">
            <a:extLst>
              <a:ext uri="{FF2B5EF4-FFF2-40B4-BE49-F238E27FC236}">
                <a16:creationId xmlns:a16="http://schemas.microsoft.com/office/drawing/2014/main" id="{58081C21-E66B-4617-A03E-5FC9670BBB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03470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7 Tips to Start Your Terraform Project the Right Way | by Simon So | Medium">
            <a:extLst>
              <a:ext uri="{FF2B5EF4-FFF2-40B4-BE49-F238E27FC236}">
                <a16:creationId xmlns:a16="http://schemas.microsoft.com/office/drawing/2014/main" id="{2754DB0E-01AA-4A4F-9B21-67DD90EA3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830" y="2383613"/>
            <a:ext cx="4572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59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920F8-3C99-48B7-A8B8-7D513C1A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CI/CD (DevOps)</a:t>
            </a:r>
          </a:p>
        </p:txBody>
      </p:sp>
      <p:pic>
        <p:nvPicPr>
          <p:cNvPr id="7" name="Picture 4" descr="23 CI/CD Tools | journey of quality">
            <a:extLst>
              <a:ext uri="{FF2B5EF4-FFF2-40B4-BE49-F238E27FC236}">
                <a16:creationId xmlns:a16="http://schemas.microsoft.com/office/drawing/2014/main" id="{3BC4D77D-0887-45AA-A9D9-7BA95F3991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54" y="1881533"/>
            <a:ext cx="7772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ntinuous Integration and Continuous Delivery (CI/CD) with GitHub Actions  - Thinking In Swift">
            <a:extLst>
              <a:ext uri="{FF2B5EF4-FFF2-40B4-BE49-F238E27FC236}">
                <a16:creationId xmlns:a16="http://schemas.microsoft.com/office/drawing/2014/main" id="{06466E9C-581E-452E-8D9C-080A1582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340" y="2170906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295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8EE09-CDEF-494F-88FC-14143F90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ECS </a:t>
            </a:r>
            <a:r>
              <a:rPr lang="en-US" err="1"/>
              <a:t>Fargate</a:t>
            </a:r>
            <a:r>
              <a:rPr lang="en-US"/>
              <a:t> (container orchestration)</a:t>
            </a:r>
          </a:p>
        </p:txBody>
      </p:sp>
      <p:pic>
        <p:nvPicPr>
          <p:cNvPr id="4098" name="Picture 2" descr="Microservices on AWS Fargate - DZone Microservices">
            <a:extLst>
              <a:ext uri="{FF2B5EF4-FFF2-40B4-BE49-F238E27FC236}">
                <a16:creationId xmlns:a16="http://schemas.microsoft.com/office/drawing/2014/main" id="{CE0183CF-BCD2-469E-904C-4ECE599F86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69" y="2046528"/>
            <a:ext cx="6189057" cy="386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528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584188-187B-44FE-B98C-B820CA2B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4A7-FA95-4FF4-AA44-181F1E2FB778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9E273E0-96EA-47F8-961C-85E8BFAC9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61" y="2486889"/>
            <a:ext cx="3946865" cy="1325563"/>
          </a:xfrm>
        </p:spPr>
        <p:txBody>
          <a:bodyPr/>
          <a:lstStyle/>
          <a:p>
            <a:r>
              <a:rPr lang="en-US" altLang="ko-KR">
                <a:ea typeface="맑은 고딕"/>
              </a:rPr>
              <a:t>Demo </a:t>
            </a:r>
            <a:r>
              <a:rPr lang="en-US" altLang="ko-KR" sz="2100">
                <a:solidFill>
                  <a:srgbClr val="F86CB2"/>
                </a:solidFill>
                <a:ea typeface="맑은 고딕"/>
              </a:rPr>
              <a:t>|</a:t>
            </a:r>
            <a:r>
              <a:rPr lang="en-US" altLang="ko-KR" sz="210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 </a:t>
            </a:r>
            <a:r>
              <a:rPr lang="en-US" altLang="ko-KR" sz="2100" err="1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결과</a:t>
            </a:r>
            <a:endParaRPr lang="ko-KR" altLang="en-US" sz="2100" err="1">
              <a:solidFill>
                <a:schemeClr val="tx1">
                  <a:lumMod val="50000"/>
                  <a:lumOff val="50000"/>
                </a:schemeClr>
              </a:solidFill>
              <a:ea typeface="맑은 고딕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9777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93E9F-B0BF-49D6-96E6-106833CE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소스코드 수정</a:t>
            </a:r>
            <a:endParaRPr lang="en-US"/>
          </a:p>
        </p:txBody>
      </p:sp>
      <p:pic>
        <p:nvPicPr>
          <p:cNvPr id="4" name="내용 개체 틀 3" descr="텍스트이(가) 표시된 사진&#10;&#10;자동 생성된 설명">
            <a:extLst>
              <a:ext uri="{FF2B5EF4-FFF2-40B4-BE49-F238E27FC236}">
                <a16:creationId xmlns:a16="http://schemas.microsoft.com/office/drawing/2014/main" id="{232A22DE-F79B-4E5A-A576-308C30B93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81356"/>
            <a:ext cx="6001058" cy="2311519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F5DF05E-50FC-4E97-AC77-4500D73C3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89" y="2051067"/>
            <a:ext cx="5893103" cy="23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13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15BDD-F4D7-4F40-8228-4BFE7D19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배포 진행</a:t>
            </a:r>
            <a:endParaRPr 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12B6BB4-7877-4690-BEAB-5F94FCC01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18" y="3501179"/>
            <a:ext cx="7369289" cy="3428740"/>
          </a:xfr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20256710-4F43-4F46-9B9D-F7E11BE47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8" y="1558798"/>
            <a:ext cx="8960310" cy="35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9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BE399D5-EDF1-4840-8A22-AC3617FA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Outline </a:t>
            </a:r>
            <a:r>
              <a:rPr lang="en-US" altLang="ko-KR" sz="2100">
                <a:solidFill>
                  <a:srgbClr val="F86CB2"/>
                </a:solidFill>
              </a:rPr>
              <a:t>|</a:t>
            </a:r>
            <a:r>
              <a:rPr lang="en-US" altLang="ko-KR" sz="21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E697D1C-784F-49D4-AF49-7D0AC28997AF}"/>
              </a:ext>
            </a:extLst>
          </p:cNvPr>
          <p:cNvSpPr txBox="1">
            <a:spLocks/>
          </p:cNvSpPr>
          <p:nvPr/>
        </p:nvSpPr>
        <p:spPr>
          <a:xfrm>
            <a:off x="838200" y="2860622"/>
            <a:ext cx="9931400" cy="1451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err="1"/>
              <a:t>슬라이싱</a:t>
            </a:r>
            <a:r>
              <a:rPr lang="ko-KR" altLang="en-US"/>
              <a:t> 웹 서버 개발 및 컨테이너 기반 배포</a:t>
            </a:r>
            <a:r>
              <a:rPr lang="en-US" altLang="ko-KR"/>
              <a:t>/</a:t>
            </a:r>
            <a:r>
              <a:rPr lang="ko-KR" altLang="en-US"/>
              <a:t>운영 환경 구축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4AA7E3-AACD-4FC9-BD02-7F4D1B92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4A7-FA95-4FF4-AA44-181F1E2FB77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7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2F527-AB92-4D5C-B747-9F8D5012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파이프라인 </a:t>
            </a:r>
            <a:r>
              <a:rPr lang="ko-KR" altLang="en-US" err="1"/>
              <a:t>플로우차트</a:t>
            </a:r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BB4A8B-6D05-4D44-86AE-FD4CD728E77F}"/>
              </a:ext>
            </a:extLst>
          </p:cNvPr>
          <p:cNvSpPr/>
          <p:nvPr/>
        </p:nvSpPr>
        <p:spPr>
          <a:xfrm>
            <a:off x="4695289" y="1892915"/>
            <a:ext cx="2609637" cy="780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Git push event on master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797351D0-7FBD-410A-9C63-D3D36ECC9C20}"/>
              </a:ext>
            </a:extLst>
          </p:cNvPr>
          <p:cNvSpPr/>
          <p:nvPr/>
        </p:nvSpPr>
        <p:spPr>
          <a:xfrm>
            <a:off x="5090843" y="4164520"/>
            <a:ext cx="1762020" cy="10915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1E507E-1BC0-4219-AF15-D048B1F7822B}"/>
              </a:ext>
            </a:extLst>
          </p:cNvPr>
          <p:cNvSpPr/>
          <p:nvPr/>
        </p:nvSpPr>
        <p:spPr>
          <a:xfrm>
            <a:off x="3553147" y="2982704"/>
            <a:ext cx="1962365" cy="78083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도커</a:t>
            </a:r>
            <a:r>
              <a:rPr lang="ko-KR" altLang="en-US"/>
              <a:t> 허브 로그인</a:t>
            </a:r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770C65-28E1-49B1-BF0C-A7831DB6030A}"/>
              </a:ext>
            </a:extLst>
          </p:cNvPr>
          <p:cNvSpPr/>
          <p:nvPr/>
        </p:nvSpPr>
        <p:spPr>
          <a:xfrm>
            <a:off x="6594295" y="2982704"/>
            <a:ext cx="1962365" cy="7808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AWS </a:t>
            </a:r>
            <a:r>
              <a:rPr lang="ko-KR" altLang="en-US"/>
              <a:t>로그인</a:t>
            </a:r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E44B73-7C1D-4669-8936-6915BAE67B71}"/>
              </a:ext>
            </a:extLst>
          </p:cNvPr>
          <p:cNvSpPr/>
          <p:nvPr/>
        </p:nvSpPr>
        <p:spPr>
          <a:xfrm>
            <a:off x="4988100" y="5654747"/>
            <a:ext cx="1962365" cy="7808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도커</a:t>
            </a:r>
            <a:r>
              <a:rPr lang="ko-KR" altLang="en-US"/>
              <a:t> 이미지 빌드</a:t>
            </a:r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831648-FE22-4582-8C13-88D5D33E774E}"/>
              </a:ext>
            </a:extLst>
          </p:cNvPr>
          <p:cNvSpPr/>
          <p:nvPr/>
        </p:nvSpPr>
        <p:spPr>
          <a:xfrm>
            <a:off x="2489770" y="5654746"/>
            <a:ext cx="1962365" cy="78083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도커</a:t>
            </a:r>
            <a:r>
              <a:rPr lang="ko-KR" altLang="en-US"/>
              <a:t> 허브 업로드</a:t>
            </a:r>
            <a:endParaRPr 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29F0F0B-A495-4C8A-AD1A-C5E44E70058D}"/>
              </a:ext>
            </a:extLst>
          </p:cNvPr>
          <p:cNvSpPr/>
          <p:nvPr/>
        </p:nvSpPr>
        <p:spPr>
          <a:xfrm>
            <a:off x="364732" y="3956616"/>
            <a:ext cx="1109609" cy="10111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실패</a:t>
            </a:r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DBA508-8BAB-489A-B364-103E247F9DA1}"/>
              </a:ext>
            </a:extLst>
          </p:cNvPr>
          <p:cNvSpPr/>
          <p:nvPr/>
        </p:nvSpPr>
        <p:spPr>
          <a:xfrm>
            <a:off x="9303251" y="4238341"/>
            <a:ext cx="2274012" cy="7808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설정파일 다운로드</a:t>
            </a:r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58B01D-0574-47BC-AA7F-A97EFFAD80BA}"/>
              </a:ext>
            </a:extLst>
          </p:cNvPr>
          <p:cNvSpPr/>
          <p:nvPr/>
        </p:nvSpPr>
        <p:spPr>
          <a:xfrm>
            <a:off x="7445345" y="5654746"/>
            <a:ext cx="2274012" cy="7808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AWS</a:t>
            </a:r>
            <a:r>
              <a:rPr lang="ko-KR" altLang="en-US"/>
              <a:t> </a:t>
            </a:r>
            <a:r>
              <a:rPr lang="en-US" altLang="ko-KR"/>
              <a:t>ECR</a:t>
            </a:r>
            <a:r>
              <a:rPr lang="ko-KR" altLang="en-US"/>
              <a:t> 업로드</a:t>
            </a:r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E7C3E3-46D1-4A8F-A598-1471428DCCFE}"/>
              </a:ext>
            </a:extLst>
          </p:cNvPr>
          <p:cNvSpPr/>
          <p:nvPr/>
        </p:nvSpPr>
        <p:spPr>
          <a:xfrm>
            <a:off x="9296901" y="3010591"/>
            <a:ext cx="2274012" cy="7808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인프라 업데이트</a:t>
            </a:r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4C9FCB-4F52-4AF4-8A08-9C07658E4601}"/>
              </a:ext>
            </a:extLst>
          </p:cNvPr>
          <p:cNvSpPr/>
          <p:nvPr/>
        </p:nvSpPr>
        <p:spPr>
          <a:xfrm>
            <a:off x="9296901" y="1782842"/>
            <a:ext cx="2274012" cy="7808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Health check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A343A6A-9BFF-4E5D-B914-3735A2B25F6C}"/>
              </a:ext>
            </a:extLst>
          </p:cNvPr>
          <p:cNvSpPr/>
          <p:nvPr/>
        </p:nvSpPr>
        <p:spPr>
          <a:xfrm>
            <a:off x="364732" y="5543328"/>
            <a:ext cx="1109609" cy="101119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성공</a:t>
            </a:r>
            <a:endParaRPr 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7A993B6-0102-4E5E-B05A-B49AC7DC1937}"/>
              </a:ext>
            </a:extLst>
          </p:cNvPr>
          <p:cNvCxnSpPr>
            <a:cxnSpLocks/>
          </p:cNvCxnSpPr>
          <p:nvPr/>
        </p:nvCxnSpPr>
        <p:spPr>
          <a:xfrm rot="5400000">
            <a:off x="5112741" y="2095337"/>
            <a:ext cx="308953" cy="1465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F1914FC-5BD8-4C8A-9B39-D5849C00CA4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6633317" y="2040542"/>
            <a:ext cx="308953" cy="1575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75B91B8D-57A6-4D29-9220-A78BCAAA2842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16200000" flipH="1">
            <a:off x="5052601" y="3245268"/>
            <a:ext cx="400980" cy="14375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4F413FA-AF17-4221-BA97-8919FD46DF1D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5400000">
            <a:off x="6573176" y="3162218"/>
            <a:ext cx="400980" cy="16036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66B59BCA-FB4E-46BD-B069-AE0B96356A0F}"/>
              </a:ext>
            </a:extLst>
          </p:cNvPr>
          <p:cNvCxnSpPr>
            <a:cxnSpLocks/>
            <a:endCxn id="12" idx="6"/>
          </p:cNvCxnSpPr>
          <p:nvPr/>
        </p:nvCxnSpPr>
        <p:spPr>
          <a:xfrm rot="10800000">
            <a:off x="1474341" y="4462212"/>
            <a:ext cx="3859660" cy="2764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57EE009-58E5-4FD6-BA14-212D1F0E7970}"/>
              </a:ext>
            </a:extLst>
          </p:cNvPr>
          <p:cNvSpPr txBox="1"/>
          <p:nvPr/>
        </p:nvSpPr>
        <p:spPr>
          <a:xfrm>
            <a:off x="4464119" y="4324813"/>
            <a:ext cx="110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실패</a:t>
            </a:r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652A5B-B33D-4CC9-AC6B-21CC255FCB67}"/>
              </a:ext>
            </a:extLst>
          </p:cNvPr>
          <p:cNvSpPr txBox="1"/>
          <p:nvPr/>
        </p:nvSpPr>
        <p:spPr>
          <a:xfrm>
            <a:off x="6465869" y="4945356"/>
            <a:ext cx="110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성공</a:t>
            </a:r>
            <a:endParaRPr 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37666291-4551-425E-B8B8-E7A54D614ABC}"/>
              </a:ext>
            </a:extLst>
          </p:cNvPr>
          <p:cNvCxnSpPr>
            <a:cxnSpLocks/>
          </p:cNvCxnSpPr>
          <p:nvPr/>
        </p:nvCxnSpPr>
        <p:spPr>
          <a:xfrm rot="5400000">
            <a:off x="5781491" y="5443838"/>
            <a:ext cx="378153" cy="2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240435F3-65F9-4271-A841-90337A4CF9B4}"/>
              </a:ext>
            </a:extLst>
          </p:cNvPr>
          <p:cNvCxnSpPr>
            <a:cxnSpLocks/>
            <a:stCxn id="11" idx="1"/>
            <a:endCxn id="17" idx="6"/>
          </p:cNvCxnSpPr>
          <p:nvPr/>
        </p:nvCxnSpPr>
        <p:spPr>
          <a:xfrm rot="10800000" flipV="1">
            <a:off x="1474342" y="6045164"/>
            <a:ext cx="1015429" cy="37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2CF98C4D-E3E3-4ED3-8017-EB1D22F25EBA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rot="10800000">
            <a:off x="4452136" y="6045165"/>
            <a:ext cx="53596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F000375A-8FB5-42E0-B12D-2AEE82FD74A9}"/>
              </a:ext>
            </a:extLst>
          </p:cNvPr>
          <p:cNvCxnSpPr>
            <a:cxnSpLocks/>
            <a:stCxn id="14" idx="3"/>
            <a:endCxn id="13" idx="2"/>
          </p:cNvCxnSpPr>
          <p:nvPr/>
        </p:nvCxnSpPr>
        <p:spPr>
          <a:xfrm flipV="1">
            <a:off x="9719357" y="5019177"/>
            <a:ext cx="720900" cy="1025987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249B9795-AC4C-4244-9B19-6BF59DEEA31A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6950465" y="6045164"/>
            <a:ext cx="49488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F5F0283C-381E-4555-A16C-A5D340BF4BE6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rot="16200000" flipV="1">
            <a:off x="10213625" y="4011709"/>
            <a:ext cx="446914" cy="6350"/>
          </a:xfrm>
          <a:prstGeom prst="bentConnector3">
            <a:avLst>
              <a:gd name="adj1" fmla="val -2586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55086BB-9884-431B-B589-F71F05724A2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210451" y="2783617"/>
            <a:ext cx="446913" cy="12700"/>
          </a:xfrm>
          <a:prstGeom prst="bentConnector3">
            <a:avLst>
              <a:gd name="adj1" fmla="val -32761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DAC35378-7973-4A36-80A7-FCAFD5DE5545}"/>
              </a:ext>
            </a:extLst>
          </p:cNvPr>
          <p:cNvCxnSpPr>
            <a:cxnSpLocks/>
            <a:stCxn id="16" idx="3"/>
            <a:endCxn id="17" idx="4"/>
          </p:cNvCxnSpPr>
          <p:nvPr/>
        </p:nvCxnSpPr>
        <p:spPr>
          <a:xfrm flipH="1">
            <a:off x="919537" y="2173260"/>
            <a:ext cx="10651376" cy="4381259"/>
          </a:xfrm>
          <a:prstGeom prst="bentConnector4">
            <a:avLst>
              <a:gd name="adj1" fmla="val -2146"/>
              <a:gd name="adj2" fmla="val 105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210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BB1C4-17A4-40B7-BB4A-EEF9D300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도커허브</a:t>
            </a:r>
            <a:r>
              <a:rPr lang="ko-KR" altLang="en-US"/>
              <a:t> 배포 성공</a:t>
            </a:r>
            <a:endParaRPr 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83B96B3A-4E81-4A82-8595-7295B906D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8126"/>
            <a:ext cx="10515600" cy="4306336"/>
          </a:xfrm>
        </p:spPr>
      </p:pic>
    </p:spTree>
    <p:extLst>
      <p:ext uri="{BB962C8B-B14F-4D97-AF65-F5344CB8AC3E}">
        <p14:creationId xmlns:p14="http://schemas.microsoft.com/office/powerpoint/2010/main" val="809518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8A3A5-0924-42DA-B788-9BAF8DFD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AWS </a:t>
            </a:r>
            <a:r>
              <a:rPr lang="ko-KR" altLang="en-US"/>
              <a:t>배포 성공</a:t>
            </a:r>
            <a:endParaRPr lang="en-US"/>
          </a:p>
        </p:txBody>
      </p:sp>
      <p:pic>
        <p:nvPicPr>
          <p:cNvPr id="4" name="내용 개체 틀 3" descr="텍스트이(가) 표시된 사진&#10;&#10;자동 생성된 설명">
            <a:extLst>
              <a:ext uri="{FF2B5EF4-FFF2-40B4-BE49-F238E27FC236}">
                <a16:creationId xmlns:a16="http://schemas.microsoft.com/office/drawing/2014/main" id="{1BA47431-F13A-4273-B155-0C43E8F43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849" y="4116685"/>
            <a:ext cx="8138262" cy="237619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B917E01-B59D-47B7-A1D4-6DD6EFE63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15" y="1790355"/>
            <a:ext cx="6001058" cy="231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10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F0016-C7BE-4294-9BFA-0654EFCB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소스코드 수정</a:t>
            </a:r>
            <a:endParaRPr 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187FB55-9FAA-4952-BE14-9FF280FC3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06" y="2397072"/>
            <a:ext cx="6293173" cy="2063856"/>
          </a:xfrm>
        </p:spPr>
      </p:pic>
    </p:spTree>
    <p:extLst>
      <p:ext uri="{BB962C8B-B14F-4D97-AF65-F5344CB8AC3E}">
        <p14:creationId xmlns:p14="http://schemas.microsoft.com/office/powerpoint/2010/main" val="1662413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D1C53-40DE-490B-922F-BB419948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배포</a:t>
            </a:r>
            <a:endParaRPr 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AD10B8A-3140-412D-ACF3-0716F0DC0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61" y="1741514"/>
            <a:ext cx="6394718" cy="4159464"/>
          </a:xfrm>
        </p:spPr>
      </p:pic>
      <p:pic>
        <p:nvPicPr>
          <p:cNvPr id="11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169CFFD-B9E0-42A1-A346-31B44D00C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185" y="3962757"/>
            <a:ext cx="5721644" cy="17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44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07004-949B-4E85-8BBC-9A65F9DE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로깅</a:t>
            </a:r>
            <a:endParaRPr 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B1359070-2D02-4D5C-8C6A-ABDD5CEF8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66" y="1420991"/>
            <a:ext cx="9292119" cy="363945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EDE58F-BC8B-4111-BC8A-FFEB3F649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25" y="5437009"/>
            <a:ext cx="11578975" cy="78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52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3541A-BCF2-468E-80F9-5F0ADC12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Terraform - </a:t>
            </a:r>
            <a:r>
              <a:rPr lang="ko-KR" altLang="en-US"/>
              <a:t>핵심코드</a:t>
            </a:r>
            <a:endParaRPr 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3ACED86-9BB8-4B7F-B1F8-0224C29E6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05862" y="4532143"/>
            <a:ext cx="7276244" cy="23258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B2184E-464A-4BEC-B4D8-E7C06EDB6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01" y="1967117"/>
            <a:ext cx="4579786" cy="31031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F14601-55C1-4F31-B735-DB9D0D404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750" y="1377228"/>
            <a:ext cx="6140118" cy="269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18A8D3-F848-4BAA-A89E-A26962975BCA}"/>
              </a:ext>
            </a:extLst>
          </p:cNvPr>
          <p:cNvSpPr txBox="1"/>
          <p:nvPr/>
        </p:nvSpPr>
        <p:spPr>
          <a:xfrm>
            <a:off x="716829" y="1506022"/>
            <a:ext cx="229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ECS </a:t>
            </a:r>
            <a:r>
              <a:rPr lang="en-US" err="1"/>
              <a:t>Fargate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0B66E-F843-4643-B00A-D8A10E036201}"/>
              </a:ext>
            </a:extLst>
          </p:cNvPr>
          <p:cNvSpPr txBox="1"/>
          <p:nvPr/>
        </p:nvSpPr>
        <p:spPr>
          <a:xfrm>
            <a:off x="6643305" y="1007896"/>
            <a:ext cx="229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로드밸런서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9A1E7B-F64E-4BFC-A4DA-AFB7253617FF}"/>
              </a:ext>
            </a:extLst>
          </p:cNvPr>
          <p:cNvSpPr txBox="1"/>
          <p:nvPr/>
        </p:nvSpPr>
        <p:spPr>
          <a:xfrm>
            <a:off x="5174878" y="4218683"/>
            <a:ext cx="229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서브넷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32D9D-FAD3-467F-8F13-4DB4D72B158D}"/>
              </a:ext>
            </a:extLst>
          </p:cNvPr>
          <p:cNvSpPr txBox="1"/>
          <p:nvPr/>
        </p:nvSpPr>
        <p:spPr>
          <a:xfrm>
            <a:off x="146201" y="5882123"/>
            <a:ext cx="6138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6"/>
              </a:rPr>
              <a:t>terraform-boilerplate/main.tf at cloud-computing · </a:t>
            </a:r>
            <a:r>
              <a:rPr lang="en-US" err="1">
                <a:hlinkClick r:id="rId6"/>
              </a:rPr>
              <a:t>KimKiHyuk</a:t>
            </a:r>
            <a:r>
              <a:rPr lang="en-US">
                <a:hlinkClick r:id="rId6"/>
              </a:rPr>
              <a:t>/terraform-boilerplate (github.com)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4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E2B35-B492-482D-A9BD-66B93DE2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Github</a:t>
            </a:r>
            <a:r>
              <a:rPr lang="en-US"/>
              <a:t> actions - </a:t>
            </a:r>
            <a:r>
              <a:rPr lang="ko-KR" altLang="en-US"/>
              <a:t>핵심코드</a:t>
            </a:r>
            <a:endParaRPr 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FDB8E0B-55A3-48A7-95D1-F72FFAD1E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644" y="1432560"/>
            <a:ext cx="6239630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E10D95-483C-43C9-B677-CD99C4BC6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377" y="1432560"/>
            <a:ext cx="5264966" cy="5240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0D6306-A856-4639-A019-1D44564EF04C}"/>
              </a:ext>
            </a:extLst>
          </p:cNvPr>
          <p:cNvSpPr txBox="1"/>
          <p:nvPr/>
        </p:nvSpPr>
        <p:spPr>
          <a:xfrm>
            <a:off x="599200" y="6026438"/>
            <a:ext cx="6133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err="1">
                <a:hlinkClick r:id="rId5"/>
              </a:rPr>
              <a:t>Fargate</a:t>
            </a:r>
            <a:r>
              <a:rPr lang="en-US">
                <a:hlinkClick r:id="rId5"/>
              </a:rPr>
              <a:t>-terraform-</a:t>
            </a:r>
            <a:r>
              <a:rPr lang="en-US" err="1">
                <a:hlinkClick r:id="rId5"/>
              </a:rPr>
              <a:t>githubactions</a:t>
            </a:r>
            <a:r>
              <a:rPr lang="en-US">
                <a:hlinkClick r:id="rId5"/>
              </a:rPr>
              <a:t>/.</a:t>
            </a:r>
            <a:r>
              <a:rPr lang="en-US" err="1">
                <a:hlinkClick r:id="rId5"/>
              </a:rPr>
              <a:t>github</a:t>
            </a:r>
            <a:r>
              <a:rPr lang="en-US">
                <a:hlinkClick r:id="rId5"/>
              </a:rPr>
              <a:t>/workflows at master · </a:t>
            </a:r>
            <a:r>
              <a:rPr lang="en-US" err="1">
                <a:hlinkClick r:id="rId5"/>
              </a:rPr>
              <a:t>KimKiHyuk</a:t>
            </a:r>
            <a:r>
              <a:rPr lang="en-US">
                <a:hlinkClick r:id="rId5"/>
              </a:rPr>
              <a:t>/</a:t>
            </a:r>
            <a:r>
              <a:rPr lang="en-US" err="1">
                <a:hlinkClick r:id="rId5"/>
              </a:rPr>
              <a:t>Fargate</a:t>
            </a:r>
            <a:r>
              <a:rPr lang="en-US">
                <a:hlinkClick r:id="rId5"/>
              </a:rPr>
              <a:t>-terraform-</a:t>
            </a:r>
            <a:r>
              <a:rPr lang="en-US" err="1">
                <a:hlinkClick r:id="rId5"/>
              </a:rPr>
              <a:t>githubactions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9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030A7-E2BE-41B8-8639-525385F1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Terraform – </a:t>
            </a:r>
            <a:r>
              <a:rPr lang="ko-KR" altLang="en-US"/>
              <a:t>인프라 생성</a:t>
            </a:r>
            <a:endParaRPr lang="en-US"/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6805023A-649A-4A4F-818E-36FFA152A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3849"/>
            <a:ext cx="8803869" cy="4351338"/>
          </a:xfrm>
        </p:spPr>
      </p:pic>
    </p:spTree>
    <p:extLst>
      <p:ext uri="{BB962C8B-B14F-4D97-AF65-F5344CB8AC3E}">
        <p14:creationId xmlns:p14="http://schemas.microsoft.com/office/powerpoint/2010/main" val="946856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680B8-C111-4ECB-98D0-1318AEAE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Terraform – </a:t>
            </a:r>
            <a:r>
              <a:rPr lang="ko-KR" altLang="en-US"/>
              <a:t>인프라 생성</a:t>
            </a:r>
            <a:endParaRPr 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41B8D59-F840-480D-9B4B-8C3019F31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6" y="1825625"/>
            <a:ext cx="10077887" cy="4351338"/>
          </a:xfrm>
        </p:spPr>
      </p:pic>
    </p:spTree>
    <p:extLst>
      <p:ext uri="{BB962C8B-B14F-4D97-AF65-F5344CB8AC3E}">
        <p14:creationId xmlns:p14="http://schemas.microsoft.com/office/powerpoint/2010/main" val="76039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3ECCA-9B4F-409D-BA6A-3451BCB9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59F96-FE8C-40F4-968B-F3BDBA52D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20155106 </a:t>
            </a:r>
            <a:r>
              <a:rPr lang="ko-KR" altLang="en-US" dirty="0"/>
              <a:t>김기혁</a:t>
            </a:r>
            <a:endParaRPr lang="en-US" altLang="ko-KR" dirty="0"/>
          </a:p>
          <a:p>
            <a:pPr lvl="1"/>
            <a:r>
              <a:rPr lang="en-US" altLang="ko-KR" dirty="0"/>
              <a:t>CI/CD </a:t>
            </a:r>
            <a:r>
              <a:rPr lang="ko-KR" altLang="en-US" dirty="0"/>
              <a:t>파이프라인 개발 및 </a:t>
            </a:r>
            <a:r>
              <a:rPr lang="en-US" altLang="ko-KR" dirty="0"/>
              <a:t>Terraform, Infra </a:t>
            </a:r>
            <a:r>
              <a:rPr lang="ko-KR" altLang="en-US" dirty="0"/>
              <a:t>개발</a:t>
            </a:r>
            <a:endParaRPr lang="en-US" altLang="ko-KR" dirty="0"/>
          </a:p>
          <a:p>
            <a:r>
              <a:rPr lang="en-US" altLang="ko-KR" dirty="0"/>
              <a:t>20165154 </a:t>
            </a:r>
            <a:r>
              <a:rPr lang="ko-KR" altLang="en-US" dirty="0" err="1"/>
              <a:t>이준상</a:t>
            </a:r>
            <a:endParaRPr lang="en-US" altLang="ko-KR" dirty="0"/>
          </a:p>
          <a:p>
            <a:pPr lvl="1"/>
            <a:r>
              <a:rPr lang="en-US" altLang="ko-KR" dirty="0"/>
              <a:t>Docker </a:t>
            </a:r>
            <a:r>
              <a:rPr lang="ko-KR" altLang="en-US" dirty="0"/>
              <a:t>컨테이너 개발 및 </a:t>
            </a:r>
            <a:r>
              <a:rPr lang="ko-KR" altLang="en-US" dirty="0" err="1"/>
              <a:t>슬라이싱</a:t>
            </a:r>
            <a:r>
              <a:rPr lang="ko-KR" altLang="en-US" dirty="0"/>
              <a:t> 서버 개발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17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E286D-C343-4583-86AB-492F3C83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Terraform – </a:t>
            </a:r>
            <a:r>
              <a:rPr lang="ko-KR" altLang="en-US"/>
              <a:t>인프라 삭제</a:t>
            </a:r>
            <a:endParaRPr lang="en-US"/>
          </a:p>
        </p:txBody>
      </p:sp>
      <p:pic>
        <p:nvPicPr>
          <p:cNvPr id="10" name="내용 개체 틀 9" descr="텍스트이(가) 표시된 사진&#10;&#10;자동 생성된 설명">
            <a:extLst>
              <a:ext uri="{FF2B5EF4-FFF2-40B4-BE49-F238E27FC236}">
                <a16:creationId xmlns:a16="http://schemas.microsoft.com/office/drawing/2014/main" id="{FB0F12ED-C595-42E8-B4BA-EBED11821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60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64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821E3-D7C2-4C6C-A601-3D301E19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Terraform – </a:t>
            </a:r>
            <a:r>
              <a:rPr lang="ko-KR" altLang="en-US"/>
              <a:t>인프라 삭제</a:t>
            </a:r>
            <a:endParaRPr 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F26A5B4-B768-4C21-990B-BB95C139E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28" y="2711291"/>
            <a:ext cx="9764488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06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736E3-7408-4A90-B87D-B1706804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개발 결과물의 필요성 및 활용방안</a:t>
            </a:r>
            <a:endParaRPr lang="en-US"/>
          </a:p>
        </p:txBody>
      </p:sp>
      <p:pic>
        <p:nvPicPr>
          <p:cNvPr id="1026" name="Picture 2" descr="먼저 퇴근하겠습니다!">
            <a:extLst>
              <a:ext uri="{FF2B5EF4-FFF2-40B4-BE49-F238E27FC236}">
                <a16:creationId xmlns:a16="http://schemas.microsoft.com/office/drawing/2014/main" id="{84A28100-A74D-4652-A4E6-23CECD0F94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428" y="2441396"/>
            <a:ext cx="5596497" cy="321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3CE118-736B-4950-A31D-530A048CED30}"/>
              </a:ext>
            </a:extLst>
          </p:cNvPr>
          <p:cNvSpPr txBox="1"/>
          <p:nvPr/>
        </p:nvSpPr>
        <p:spPr>
          <a:xfrm>
            <a:off x="6571428" y="2242552"/>
            <a:ext cx="368949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2000"/>
          </a:p>
        </p:txBody>
      </p:sp>
      <p:pic>
        <p:nvPicPr>
          <p:cNvPr id="1028" name="Picture 4" descr="03화 대기업에 취업해도 우울한 이유">
            <a:extLst>
              <a:ext uri="{FF2B5EF4-FFF2-40B4-BE49-F238E27FC236}">
                <a16:creationId xmlns:a16="http://schemas.microsoft.com/office/drawing/2014/main" id="{18B5730A-EA63-4D1E-B596-CF8E7C520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39" y="2441395"/>
            <a:ext cx="5727761" cy="321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5AC8A33-D890-43D5-B07F-25F5E23C1BC0}"/>
              </a:ext>
            </a:extLst>
          </p:cNvPr>
          <p:cNvSpPr/>
          <p:nvPr/>
        </p:nvSpPr>
        <p:spPr>
          <a:xfrm>
            <a:off x="2334228" y="3059668"/>
            <a:ext cx="376177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배포때마다 야근하는 개발자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729272-9EB1-4C77-AD8F-1B35F40DC625}"/>
              </a:ext>
            </a:extLst>
          </p:cNvPr>
          <p:cNvSpPr txBox="1"/>
          <p:nvPr/>
        </p:nvSpPr>
        <p:spPr>
          <a:xfrm>
            <a:off x="2789499" y="1939629"/>
            <a:ext cx="217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95C726-E375-47D4-BB69-FBE0461C52DC}"/>
              </a:ext>
            </a:extLst>
          </p:cNvPr>
          <p:cNvSpPr txBox="1"/>
          <p:nvPr/>
        </p:nvSpPr>
        <p:spPr>
          <a:xfrm>
            <a:off x="8112859" y="1936640"/>
            <a:ext cx="217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After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283B1F-C824-432C-9501-8AD812605CB8}"/>
              </a:ext>
            </a:extLst>
          </p:cNvPr>
          <p:cNvSpPr/>
          <p:nvPr/>
        </p:nvSpPr>
        <p:spPr>
          <a:xfrm>
            <a:off x="9641711" y="2441395"/>
            <a:ext cx="2347732" cy="33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칼퇴하는</a:t>
            </a:r>
            <a:r>
              <a:rPr lang="ko-KR" altLang="en-US"/>
              <a:t> 개발자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0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F8F22-8A6E-4735-B720-D3404E5BD3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  <a:cs typeface="Calibri Light"/>
              </a:rPr>
              <a:t>감사합니다.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26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B8A4D53-F282-45DA-B66F-1CEF4629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Specification </a:t>
            </a:r>
            <a:r>
              <a:rPr lang="en-US" altLang="ko-KR" sz="2100">
                <a:solidFill>
                  <a:srgbClr val="F86CB2"/>
                </a:solidFill>
              </a:rPr>
              <a:t>|</a:t>
            </a:r>
            <a:r>
              <a:rPr lang="en-US" altLang="ko-KR" sz="21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t>기술 스펙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E01549C-0418-4D2B-B4C1-D1F69F5B03DD}"/>
              </a:ext>
            </a:extLst>
          </p:cNvPr>
          <p:cNvSpPr txBox="1">
            <a:spLocks/>
          </p:cNvSpPr>
          <p:nvPr/>
        </p:nvSpPr>
        <p:spPr>
          <a:xfrm>
            <a:off x="838200" y="1862788"/>
            <a:ext cx="9931400" cy="4187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>
              <a:ea typeface="맑은 고딕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/>
          </a:p>
        </p:txBody>
      </p:sp>
      <p:pic>
        <p:nvPicPr>
          <p:cNvPr id="9" name="그림 8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9795BE7D-2691-4B53-83F3-3B860A892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242" y="1868450"/>
            <a:ext cx="1607392" cy="16073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B9AAEE6-5263-4681-AF40-6F37257CB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16" y="2147119"/>
            <a:ext cx="1306034" cy="105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cker Logos | Docker">
            <a:extLst>
              <a:ext uri="{FF2B5EF4-FFF2-40B4-BE49-F238E27FC236}">
                <a16:creationId xmlns:a16="http://schemas.microsoft.com/office/drawing/2014/main" id="{8D8FA938-B07C-4D27-A41D-DEDF56FDE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2" y="2324123"/>
            <a:ext cx="1306034" cy="111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48AE746-B210-4E08-B69A-1CFBCC76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4A7-FA95-4FF4-AA44-181F1E2FB778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Picture 4" descr="7 Tips to Start Your Terraform Project the Right Way | by Simon So | Medium">
            <a:extLst>
              <a:ext uri="{FF2B5EF4-FFF2-40B4-BE49-F238E27FC236}">
                <a16:creationId xmlns:a16="http://schemas.microsoft.com/office/drawing/2014/main" id="{8CDD8EBD-E7BD-4766-A629-34BDCF6FA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547" y="3763839"/>
            <a:ext cx="4572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ontinuous Integration and Continuous Delivery (CI/CD) with GitHub Actions  - Thinking In Swift">
            <a:extLst>
              <a:ext uri="{FF2B5EF4-FFF2-40B4-BE49-F238E27FC236}">
                <a16:creationId xmlns:a16="http://schemas.microsoft.com/office/drawing/2014/main" id="{05944B8E-0EEB-4BC7-A235-292F2B6E1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566" y="4270000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74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9DBA6A1-C896-4B0C-B3EC-F91E80C515D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Slicing </a:t>
            </a:r>
            <a:r>
              <a:rPr lang="en-US" altLang="ko-KR" sz="2100">
                <a:solidFill>
                  <a:srgbClr val="F86CB2"/>
                </a:solidFill>
              </a:rPr>
              <a:t>|</a:t>
            </a:r>
            <a:r>
              <a:rPr lang="en-US" altLang="ko-KR" sz="21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100" err="1">
                <a:solidFill>
                  <a:schemeClr val="tx1">
                    <a:lumMod val="50000"/>
                    <a:lumOff val="50000"/>
                  </a:schemeClr>
                </a:solidFill>
              </a:rPr>
              <a:t>슬라이싱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8531E58-E5ED-4AAB-96A3-FE0232DBA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4459" y="4247528"/>
            <a:ext cx="1730237" cy="39201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1800"/>
              <a:t>컴퓨터도면</a:t>
            </a:r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8ED0E6A7-F7D3-4A69-AA3F-923A2945F9BA}"/>
              </a:ext>
            </a:extLst>
          </p:cNvPr>
          <p:cNvSpPr/>
          <p:nvPr/>
        </p:nvSpPr>
        <p:spPr>
          <a:xfrm>
            <a:off x="2593928" y="3219885"/>
            <a:ext cx="851298" cy="947069"/>
          </a:xfrm>
          <a:prstGeom prst="flowChartMagneticDisk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BD110B8-8F9A-48A2-BE39-F9689FF5B1CB}"/>
              </a:ext>
            </a:extLst>
          </p:cNvPr>
          <p:cNvSpPr txBox="1">
            <a:spLocks/>
          </p:cNvSpPr>
          <p:nvPr/>
        </p:nvSpPr>
        <p:spPr>
          <a:xfrm>
            <a:off x="7995257" y="4384690"/>
            <a:ext cx="2570921" cy="5096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/>
              <a:t>3D </a:t>
            </a:r>
            <a:r>
              <a:rPr lang="ko-KR" altLang="en-US" sz="1800"/>
              <a:t>프린터 출력파일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3FE7DB2-BE3C-4185-81CC-3BBEDC9A1E38}"/>
              </a:ext>
            </a:extLst>
          </p:cNvPr>
          <p:cNvGrpSpPr/>
          <p:nvPr/>
        </p:nvGrpSpPr>
        <p:grpSpPr>
          <a:xfrm>
            <a:off x="8733317" y="3277238"/>
            <a:ext cx="864688" cy="970290"/>
            <a:chOff x="5206657" y="3196663"/>
            <a:chExt cx="864688" cy="970290"/>
          </a:xfrm>
          <a:solidFill>
            <a:srgbClr val="F86CB2"/>
          </a:solidFill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A97A5DF-C449-47C7-A24C-65AC5EB564B8}"/>
                </a:ext>
              </a:extLst>
            </p:cNvPr>
            <p:cNvSpPr/>
            <p:nvPr/>
          </p:nvSpPr>
          <p:spPr>
            <a:xfrm>
              <a:off x="5206657" y="3892867"/>
              <a:ext cx="864688" cy="2740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2CE5EC0-435A-44A5-8B6C-618E230CFAAD}"/>
                </a:ext>
              </a:extLst>
            </p:cNvPr>
            <p:cNvSpPr/>
            <p:nvPr/>
          </p:nvSpPr>
          <p:spPr>
            <a:xfrm>
              <a:off x="5206657" y="3834850"/>
              <a:ext cx="864688" cy="2740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1CD584F-5B91-478F-89F6-0BA9595BF1AA}"/>
                </a:ext>
              </a:extLst>
            </p:cNvPr>
            <p:cNvSpPr/>
            <p:nvPr/>
          </p:nvSpPr>
          <p:spPr>
            <a:xfrm>
              <a:off x="5206657" y="3776833"/>
              <a:ext cx="864688" cy="2740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64B4D5C-3C76-4E99-B6EB-7F59DBCD4658}"/>
                </a:ext>
              </a:extLst>
            </p:cNvPr>
            <p:cNvSpPr/>
            <p:nvPr/>
          </p:nvSpPr>
          <p:spPr>
            <a:xfrm>
              <a:off x="5206657" y="3718816"/>
              <a:ext cx="864688" cy="2740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C7A677F-5CE2-421E-B07E-49746F861A42}"/>
                </a:ext>
              </a:extLst>
            </p:cNvPr>
            <p:cNvSpPr/>
            <p:nvPr/>
          </p:nvSpPr>
          <p:spPr>
            <a:xfrm>
              <a:off x="5206657" y="3660799"/>
              <a:ext cx="864688" cy="2740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29AE729-FAC3-4DE7-BBB1-079CC9D626E9}"/>
                </a:ext>
              </a:extLst>
            </p:cNvPr>
            <p:cNvSpPr/>
            <p:nvPr/>
          </p:nvSpPr>
          <p:spPr>
            <a:xfrm>
              <a:off x="5206657" y="3602782"/>
              <a:ext cx="864688" cy="2740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0A9B43E-1C73-4BC3-B5D4-478A351E101D}"/>
                </a:ext>
              </a:extLst>
            </p:cNvPr>
            <p:cNvSpPr/>
            <p:nvPr/>
          </p:nvSpPr>
          <p:spPr>
            <a:xfrm>
              <a:off x="5206657" y="3544765"/>
              <a:ext cx="864688" cy="2740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3CD309-4207-4BA1-BBBB-33BF6F86CA3B}"/>
                </a:ext>
              </a:extLst>
            </p:cNvPr>
            <p:cNvSpPr/>
            <p:nvPr/>
          </p:nvSpPr>
          <p:spPr>
            <a:xfrm>
              <a:off x="5206657" y="3486748"/>
              <a:ext cx="864688" cy="2740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CA828C7-312E-4C6D-9CB8-37C38DA7635D}"/>
                </a:ext>
              </a:extLst>
            </p:cNvPr>
            <p:cNvSpPr/>
            <p:nvPr/>
          </p:nvSpPr>
          <p:spPr>
            <a:xfrm>
              <a:off x="5206657" y="3428731"/>
              <a:ext cx="864688" cy="2740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A7D7530-C668-4191-9F7D-9069583C9C53}"/>
                </a:ext>
              </a:extLst>
            </p:cNvPr>
            <p:cNvSpPr/>
            <p:nvPr/>
          </p:nvSpPr>
          <p:spPr>
            <a:xfrm>
              <a:off x="5206657" y="3370714"/>
              <a:ext cx="864688" cy="2740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30F63F0-88E6-45B2-8FA3-E1CEE7B65206}"/>
                </a:ext>
              </a:extLst>
            </p:cNvPr>
            <p:cNvSpPr/>
            <p:nvPr/>
          </p:nvSpPr>
          <p:spPr>
            <a:xfrm>
              <a:off x="5206657" y="3312697"/>
              <a:ext cx="864688" cy="2740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05FB9FC-06DC-465E-80AA-C4F95B7625DD}"/>
                </a:ext>
              </a:extLst>
            </p:cNvPr>
            <p:cNvSpPr/>
            <p:nvPr/>
          </p:nvSpPr>
          <p:spPr>
            <a:xfrm>
              <a:off x="5206657" y="3254680"/>
              <a:ext cx="864688" cy="2740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353B7FB-6FD9-4EB5-971D-29CBBACB0CC4}"/>
                </a:ext>
              </a:extLst>
            </p:cNvPr>
            <p:cNvSpPr/>
            <p:nvPr/>
          </p:nvSpPr>
          <p:spPr>
            <a:xfrm>
              <a:off x="5206657" y="3196663"/>
              <a:ext cx="864688" cy="2740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1226C6F-C77F-4284-AAD6-3F8BF9603819}"/>
              </a:ext>
            </a:extLst>
          </p:cNvPr>
          <p:cNvCxnSpPr>
            <a:cxnSpLocks/>
          </p:cNvCxnSpPr>
          <p:nvPr/>
        </p:nvCxnSpPr>
        <p:spPr>
          <a:xfrm>
            <a:off x="3884695" y="3846460"/>
            <a:ext cx="4279802" cy="0"/>
          </a:xfrm>
          <a:prstGeom prst="straightConnector1">
            <a:avLst/>
          </a:prstGeom>
          <a:ln w="76200">
            <a:solidFill>
              <a:srgbClr val="F86C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F46642-4C2B-4C20-A9D1-EDA0D66D15D8}"/>
              </a:ext>
            </a:extLst>
          </p:cNvPr>
          <p:cNvSpPr txBox="1"/>
          <p:nvPr/>
        </p:nvSpPr>
        <p:spPr>
          <a:xfrm>
            <a:off x="5442349" y="3946150"/>
            <a:ext cx="1307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(</a:t>
            </a:r>
            <a:r>
              <a:rPr lang="ko-KR" altLang="en-US" sz="1400"/>
              <a:t>변환과정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A2A1CD-D0B7-4F2B-B211-41565E76FD76}"/>
              </a:ext>
            </a:extLst>
          </p:cNvPr>
          <p:cNvSpPr txBox="1"/>
          <p:nvPr/>
        </p:nvSpPr>
        <p:spPr>
          <a:xfrm>
            <a:off x="5442349" y="3414337"/>
            <a:ext cx="1307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슬라이싱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55E7E9B-7E94-413C-9B27-7E3F484DC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265" y="2452937"/>
            <a:ext cx="386317" cy="64527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19ECEF7-1395-4B4E-BD28-AF56010C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4A7-FA95-4FF4-AA44-181F1E2FB7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76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094897C-2EFC-4052-8039-C9C63F55A0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Original Way </a:t>
            </a:r>
            <a:r>
              <a:rPr lang="en-US" altLang="ko-KR" sz="2100">
                <a:solidFill>
                  <a:srgbClr val="F86CB2"/>
                </a:solidFill>
              </a:rPr>
              <a:t>|</a:t>
            </a:r>
            <a:r>
              <a:rPr lang="en-US" altLang="ko-KR" sz="2100">
                <a:solidFill>
                  <a:schemeClr val="tx1">
                    <a:lumMod val="50000"/>
                    <a:lumOff val="50000"/>
                  </a:schemeClr>
                </a:solidFill>
              </a:rPr>
              <a:t> 3D</a:t>
            </a:r>
            <a:r>
              <a:rPr lang="ko-KR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t>프린터로 파일을 출력하는 방법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3D3059-A511-489B-8762-15A49D1A9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317" y="2560547"/>
            <a:ext cx="1666455" cy="1666455"/>
          </a:xfrm>
          <a:prstGeom prst="rect">
            <a:avLst/>
          </a:prstGeom>
        </p:spPr>
      </p:pic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E9E06404-BA72-4681-8C04-568C2E2A0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112" y="2561688"/>
            <a:ext cx="1666455" cy="16664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F341E6-4E8E-4C5B-AF4D-1D31520473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785" y="2609054"/>
            <a:ext cx="1666455" cy="166645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85F7346-EBDF-4FCF-8614-6115CBA857C2}"/>
              </a:ext>
            </a:extLst>
          </p:cNvPr>
          <p:cNvGrpSpPr/>
          <p:nvPr/>
        </p:nvGrpSpPr>
        <p:grpSpPr>
          <a:xfrm>
            <a:off x="3866333" y="2717589"/>
            <a:ext cx="1227882" cy="1325541"/>
            <a:chOff x="2611438" y="1866403"/>
            <a:chExt cx="864688" cy="97029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F338B55-D5D3-430E-86A5-55E8AE78F234}"/>
                </a:ext>
              </a:extLst>
            </p:cNvPr>
            <p:cNvSpPr/>
            <p:nvPr/>
          </p:nvSpPr>
          <p:spPr>
            <a:xfrm>
              <a:off x="2611438" y="2562607"/>
              <a:ext cx="864688" cy="2740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803325E-856A-4650-8CA4-61F850795E14}"/>
                </a:ext>
              </a:extLst>
            </p:cNvPr>
            <p:cNvSpPr/>
            <p:nvPr/>
          </p:nvSpPr>
          <p:spPr>
            <a:xfrm>
              <a:off x="2611438" y="2504590"/>
              <a:ext cx="864688" cy="2740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94139A6-E7B4-4F11-B29B-ADC71FF02C9C}"/>
                </a:ext>
              </a:extLst>
            </p:cNvPr>
            <p:cNvSpPr/>
            <p:nvPr/>
          </p:nvSpPr>
          <p:spPr>
            <a:xfrm>
              <a:off x="2611438" y="2446573"/>
              <a:ext cx="864688" cy="2740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61BC933-EDD1-4E67-A082-09706983DB69}"/>
                </a:ext>
              </a:extLst>
            </p:cNvPr>
            <p:cNvSpPr/>
            <p:nvPr/>
          </p:nvSpPr>
          <p:spPr>
            <a:xfrm>
              <a:off x="2611438" y="2388556"/>
              <a:ext cx="864688" cy="2740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1A446CC-9B5A-47D8-96DE-2E2A8F63DB89}"/>
                </a:ext>
              </a:extLst>
            </p:cNvPr>
            <p:cNvSpPr/>
            <p:nvPr/>
          </p:nvSpPr>
          <p:spPr>
            <a:xfrm>
              <a:off x="2611438" y="2330539"/>
              <a:ext cx="864688" cy="2740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CA756A0-F76C-4C02-B659-F28F00043FAF}"/>
                </a:ext>
              </a:extLst>
            </p:cNvPr>
            <p:cNvSpPr/>
            <p:nvPr/>
          </p:nvSpPr>
          <p:spPr>
            <a:xfrm>
              <a:off x="2611438" y="2272522"/>
              <a:ext cx="864688" cy="2740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0DD54B6-15D1-4C0F-930C-18DED1912CD6}"/>
                </a:ext>
              </a:extLst>
            </p:cNvPr>
            <p:cNvSpPr/>
            <p:nvPr/>
          </p:nvSpPr>
          <p:spPr>
            <a:xfrm>
              <a:off x="2611438" y="2214505"/>
              <a:ext cx="864688" cy="2740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EF96324-D472-4D5B-8D35-3EA28225F691}"/>
                </a:ext>
              </a:extLst>
            </p:cNvPr>
            <p:cNvSpPr/>
            <p:nvPr/>
          </p:nvSpPr>
          <p:spPr>
            <a:xfrm>
              <a:off x="2611438" y="2156488"/>
              <a:ext cx="864688" cy="2740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959FCCE-8B03-467E-BE12-AC33E26B0AD4}"/>
                </a:ext>
              </a:extLst>
            </p:cNvPr>
            <p:cNvSpPr/>
            <p:nvPr/>
          </p:nvSpPr>
          <p:spPr>
            <a:xfrm>
              <a:off x="2611438" y="2098471"/>
              <a:ext cx="864688" cy="2740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E0F8AD8-F593-41E0-A485-3D7EEF74D1D3}"/>
                </a:ext>
              </a:extLst>
            </p:cNvPr>
            <p:cNvSpPr/>
            <p:nvPr/>
          </p:nvSpPr>
          <p:spPr>
            <a:xfrm>
              <a:off x="2611438" y="2040454"/>
              <a:ext cx="864688" cy="2740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05DF769-E5A6-4BC3-9960-2019448FB7F6}"/>
                </a:ext>
              </a:extLst>
            </p:cNvPr>
            <p:cNvSpPr/>
            <p:nvPr/>
          </p:nvSpPr>
          <p:spPr>
            <a:xfrm>
              <a:off x="2611438" y="1982437"/>
              <a:ext cx="864688" cy="2740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2F0D5EB-E04E-4E0B-A972-268ED5D1D0E2}"/>
                </a:ext>
              </a:extLst>
            </p:cNvPr>
            <p:cNvSpPr/>
            <p:nvPr/>
          </p:nvSpPr>
          <p:spPr>
            <a:xfrm>
              <a:off x="2611438" y="1924420"/>
              <a:ext cx="864688" cy="2740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B275C80-B3B9-47F9-B15C-6A56A80ADE3D}"/>
                </a:ext>
              </a:extLst>
            </p:cNvPr>
            <p:cNvSpPr/>
            <p:nvPr/>
          </p:nvSpPr>
          <p:spPr>
            <a:xfrm>
              <a:off x="2611438" y="1866403"/>
              <a:ext cx="864688" cy="2740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4727D9F-B0C6-4309-BF15-EA4CE63D3953}"/>
              </a:ext>
            </a:extLst>
          </p:cNvPr>
          <p:cNvCxnSpPr>
            <a:cxnSpLocks/>
          </p:cNvCxnSpPr>
          <p:nvPr/>
        </p:nvCxnSpPr>
        <p:spPr>
          <a:xfrm rot="5400000">
            <a:off x="9218075" y="3174746"/>
            <a:ext cx="0" cy="46863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F538C5-6B4E-4D64-8E1D-6AE3E8BD5A2B}"/>
              </a:ext>
            </a:extLst>
          </p:cNvPr>
          <p:cNvSpPr txBox="1"/>
          <p:nvPr/>
        </p:nvSpPr>
        <p:spPr>
          <a:xfrm>
            <a:off x="6852791" y="4647215"/>
            <a:ext cx="1758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USB </a:t>
            </a:r>
            <a:r>
              <a:rPr lang="ko-KR" altLang="en-US" sz="1400"/>
              <a:t>또는 </a:t>
            </a:r>
            <a:r>
              <a:rPr lang="en-US" altLang="ko-KR" sz="1400"/>
              <a:t>SD</a:t>
            </a:r>
            <a:r>
              <a:rPr lang="ko-KR" altLang="en-US" sz="1400"/>
              <a:t>카드를 이용해 파일 복사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C1F845B-E91D-4A9E-81E5-822E971C5894}"/>
              </a:ext>
            </a:extLst>
          </p:cNvPr>
          <p:cNvCxnSpPr>
            <a:cxnSpLocks/>
          </p:cNvCxnSpPr>
          <p:nvPr/>
        </p:nvCxnSpPr>
        <p:spPr>
          <a:xfrm rot="5400000">
            <a:off x="5855151" y="3117344"/>
            <a:ext cx="0" cy="46863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BC2944-3D08-4B7C-ABFA-68025D1DAD1A}"/>
              </a:ext>
            </a:extLst>
          </p:cNvPr>
          <p:cNvSpPr txBox="1"/>
          <p:nvPr/>
        </p:nvSpPr>
        <p:spPr>
          <a:xfrm>
            <a:off x="3756847" y="4576763"/>
            <a:ext cx="1758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로컬 컴퓨터에서</a:t>
            </a:r>
            <a:endParaRPr lang="en-US" altLang="ko-KR" sz="1400"/>
          </a:p>
          <a:p>
            <a:pPr algn="ctr"/>
            <a:r>
              <a:rPr lang="ko-KR" altLang="en-US" sz="1400" err="1"/>
              <a:t>슬라이싱</a:t>
            </a:r>
            <a:r>
              <a:rPr lang="ko-KR" altLang="en-US" sz="1400"/>
              <a:t> 수행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D7C2572-037A-42D4-BA86-AE09AA5ECEAF}"/>
              </a:ext>
            </a:extLst>
          </p:cNvPr>
          <p:cNvCxnSpPr>
            <a:cxnSpLocks/>
          </p:cNvCxnSpPr>
          <p:nvPr/>
        </p:nvCxnSpPr>
        <p:spPr>
          <a:xfrm rot="5400000">
            <a:off x="2827135" y="3198720"/>
            <a:ext cx="0" cy="46863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9B239B-8747-4634-BB07-65385A3D7472}"/>
              </a:ext>
            </a:extLst>
          </p:cNvPr>
          <p:cNvSpPr txBox="1"/>
          <p:nvPr/>
        </p:nvSpPr>
        <p:spPr>
          <a:xfrm>
            <a:off x="861928" y="4647215"/>
            <a:ext cx="1122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사용자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4A0F6A-AAB3-4652-A965-EB44581EB3EC}"/>
              </a:ext>
            </a:extLst>
          </p:cNvPr>
          <p:cNvSpPr txBox="1"/>
          <p:nvPr/>
        </p:nvSpPr>
        <p:spPr>
          <a:xfrm>
            <a:off x="9948735" y="4576763"/>
            <a:ext cx="1758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3D</a:t>
            </a:r>
            <a:r>
              <a:rPr lang="ko-KR" altLang="en-US" sz="1400"/>
              <a:t>프린터로 파일 전송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4C7B317-609B-4B69-91DB-4D189361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4A7-FA95-4FF4-AA44-181F1E2FB7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4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8822E26-F11B-4F59-A475-111AC7F9D65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Solution </a:t>
            </a:r>
            <a:r>
              <a:rPr lang="en-US" altLang="ko-KR" sz="2100">
                <a:solidFill>
                  <a:srgbClr val="F86CB2"/>
                </a:solidFill>
              </a:rPr>
              <a:t>|</a:t>
            </a:r>
            <a:r>
              <a:rPr lang="en-US" altLang="ko-KR" sz="2100">
                <a:solidFill>
                  <a:schemeClr val="tx1">
                    <a:lumMod val="50000"/>
                    <a:lumOff val="50000"/>
                  </a:schemeClr>
                </a:solidFill>
              </a:rPr>
              <a:t> 3D</a:t>
            </a:r>
            <a:r>
              <a:rPr lang="ko-KR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t>프린터로 파일을 출력하는 새로운 방법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그래픽 5" descr="사용자">
            <a:extLst>
              <a:ext uri="{FF2B5EF4-FFF2-40B4-BE49-F238E27FC236}">
                <a16:creationId xmlns:a16="http://schemas.microsoft.com/office/drawing/2014/main" id="{5D273558-9044-4F3D-9AB8-8C964D142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9815" y="3671290"/>
            <a:ext cx="1752859" cy="17528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A232A6-1366-4E4E-9771-CD133F6CA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974" y="3602182"/>
            <a:ext cx="1670211" cy="167021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D79794C-90A3-4DF6-ACD7-2C8F94A6CD37}"/>
              </a:ext>
            </a:extLst>
          </p:cNvPr>
          <p:cNvCxnSpPr>
            <a:cxnSpLocks/>
          </p:cNvCxnSpPr>
          <p:nvPr/>
        </p:nvCxnSpPr>
        <p:spPr>
          <a:xfrm flipH="1" flipV="1">
            <a:off x="6991953" y="2869550"/>
            <a:ext cx="1468556" cy="917590"/>
          </a:xfrm>
          <a:prstGeom prst="straightConnector1">
            <a:avLst/>
          </a:prstGeom>
          <a:ln w="57150">
            <a:solidFill>
              <a:srgbClr val="F86CB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7E5791-F994-4659-B95C-B4415D1C88DE}"/>
              </a:ext>
            </a:extLst>
          </p:cNvPr>
          <p:cNvSpPr txBox="1"/>
          <p:nvPr/>
        </p:nvSpPr>
        <p:spPr>
          <a:xfrm>
            <a:off x="2526223" y="2836222"/>
            <a:ext cx="1973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파일 </a:t>
            </a:r>
            <a:r>
              <a:rPr lang="ko-KR" altLang="en-US" sz="1400" err="1"/>
              <a:t>슬라이싱</a:t>
            </a:r>
            <a:r>
              <a:rPr lang="ko-KR" altLang="en-US" sz="1400"/>
              <a:t> 요청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E8F773-7605-4D49-8E82-0079AED2ABF9}"/>
              </a:ext>
            </a:extLst>
          </p:cNvPr>
          <p:cNvSpPr txBox="1"/>
          <p:nvPr/>
        </p:nvSpPr>
        <p:spPr>
          <a:xfrm>
            <a:off x="7532085" y="2877984"/>
            <a:ext cx="1033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원격 전송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B3DAED3-1BFA-414E-9DD1-3E38DBB59D7F}"/>
              </a:ext>
            </a:extLst>
          </p:cNvPr>
          <p:cNvCxnSpPr>
            <a:cxnSpLocks/>
          </p:cNvCxnSpPr>
          <p:nvPr/>
        </p:nvCxnSpPr>
        <p:spPr>
          <a:xfrm flipH="1">
            <a:off x="3512820" y="2926081"/>
            <a:ext cx="1303020" cy="861059"/>
          </a:xfrm>
          <a:prstGeom prst="straightConnector1">
            <a:avLst/>
          </a:prstGeom>
          <a:ln w="57150">
            <a:solidFill>
              <a:srgbClr val="F86CB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B96FA1D-9AE5-4BCF-BF63-907D32D99E99}"/>
              </a:ext>
            </a:extLst>
          </p:cNvPr>
          <p:cNvGrpSpPr/>
          <p:nvPr/>
        </p:nvGrpSpPr>
        <p:grpSpPr>
          <a:xfrm>
            <a:off x="5120292" y="1774502"/>
            <a:ext cx="1524142" cy="1549581"/>
            <a:chOff x="5661518" y="4298172"/>
            <a:chExt cx="914400" cy="9144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C297E9A-3B9F-47E3-9A72-08C932FC6623}"/>
                </a:ext>
              </a:extLst>
            </p:cNvPr>
            <p:cNvSpPr/>
            <p:nvPr/>
          </p:nvSpPr>
          <p:spPr>
            <a:xfrm>
              <a:off x="5962334" y="4667410"/>
              <a:ext cx="305910" cy="2572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래픽 12" descr="클라우드 동기화 중">
              <a:extLst>
                <a:ext uri="{FF2B5EF4-FFF2-40B4-BE49-F238E27FC236}">
                  <a16:creationId xmlns:a16="http://schemas.microsoft.com/office/drawing/2014/main" id="{25F35D29-7F86-4110-8BA2-81DC2E646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61518" y="4298172"/>
              <a:ext cx="914400" cy="91440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CEACE8-4210-439A-8020-192393C5B34F}"/>
                </a:ext>
              </a:extLst>
            </p:cNvPr>
            <p:cNvSpPr/>
            <p:nvPr/>
          </p:nvSpPr>
          <p:spPr>
            <a:xfrm>
              <a:off x="5962334" y="4667410"/>
              <a:ext cx="305910" cy="2572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828A1ED-D2A8-46EF-BAFD-653D4F45B7FC}"/>
              </a:ext>
            </a:extLst>
          </p:cNvPr>
          <p:cNvSpPr txBox="1"/>
          <p:nvPr/>
        </p:nvSpPr>
        <p:spPr>
          <a:xfrm>
            <a:off x="2134833" y="5424149"/>
            <a:ext cx="1122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사용자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2FFAD8-CE8F-45D5-9403-9178352A6951}"/>
              </a:ext>
            </a:extLst>
          </p:cNvPr>
          <p:cNvSpPr txBox="1"/>
          <p:nvPr/>
        </p:nvSpPr>
        <p:spPr>
          <a:xfrm>
            <a:off x="5315237" y="3170194"/>
            <a:ext cx="1122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클라우드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C5F1A5-E4A6-4A55-BF33-05271F1CC233}"/>
              </a:ext>
            </a:extLst>
          </p:cNvPr>
          <p:cNvSpPr txBox="1"/>
          <p:nvPr/>
        </p:nvSpPr>
        <p:spPr>
          <a:xfrm>
            <a:off x="8934347" y="5424148"/>
            <a:ext cx="1122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3D</a:t>
            </a:r>
            <a:r>
              <a:rPr lang="ko-KR" altLang="en-US" sz="1400"/>
              <a:t> 프린터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11A2777-3770-4E03-82F5-230CA778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4A7-FA95-4FF4-AA44-181F1E2FB7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0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F6C635C-7014-42FE-88E9-E5F5D525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Introduction </a:t>
            </a:r>
            <a:r>
              <a:rPr lang="en-US" altLang="ko-KR" sz="2100">
                <a:solidFill>
                  <a:srgbClr val="F86CB2"/>
                </a:solidFill>
              </a:rPr>
              <a:t>|</a:t>
            </a:r>
            <a:r>
              <a:rPr lang="en-US" altLang="ko-KR" sz="21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t>개발 결과물 소개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B1396B6-57A4-4D88-87F7-6AD6EB4DA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300" y="1525212"/>
            <a:ext cx="8729358" cy="505287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A551C0-7461-4DD6-9679-F93D7FD7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4A7-FA95-4FF4-AA44-181F1E2FB7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30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53B9B51-59ED-4C39-A546-A256C159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Introduction </a:t>
            </a:r>
            <a:r>
              <a:rPr lang="en-US" altLang="ko-KR" sz="2100">
                <a:solidFill>
                  <a:srgbClr val="F86CB2"/>
                </a:solidFill>
              </a:rPr>
              <a:t>|</a:t>
            </a:r>
            <a:r>
              <a:rPr lang="en-US" altLang="ko-KR" sz="21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t>개발 결과물 사용방법 소개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8914B82-FC0A-4B7D-8D6D-E4CC6509C12F}"/>
              </a:ext>
            </a:extLst>
          </p:cNvPr>
          <p:cNvSpPr txBox="1">
            <a:spLocks/>
          </p:cNvSpPr>
          <p:nvPr/>
        </p:nvSpPr>
        <p:spPr>
          <a:xfrm>
            <a:off x="1130300" y="1873189"/>
            <a:ext cx="10223500" cy="3602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/>
              <a:t>사전 구성 요소</a:t>
            </a:r>
            <a:r>
              <a:rPr lang="en-US" altLang="ko-KR"/>
              <a:t>: </a:t>
            </a:r>
            <a:r>
              <a:rPr lang="ko-KR" altLang="en-US"/>
              <a:t>컨테이너에 </a:t>
            </a:r>
            <a:r>
              <a:rPr lang="en-US" altLang="ko-KR" err="1"/>
              <a:t>OctoPrint</a:t>
            </a:r>
            <a:r>
              <a:rPr lang="en-US" altLang="ko-KR"/>
              <a:t> </a:t>
            </a:r>
            <a:r>
              <a:rPr lang="ko-KR" altLang="en-US"/>
              <a:t>서버 주소가 환경변수에 저장</a:t>
            </a:r>
            <a:endParaRPr lang="en-US" altLang="ko-KR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/>
              <a:t>웹 페이지 접속</a:t>
            </a:r>
            <a:endParaRPr lang="en-US" altLang="ko-KR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/>
              <a:t>원하는 모델링 파일 선택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클라이언트는 선택한 파일을 </a:t>
            </a:r>
            <a:r>
              <a:rPr lang="ko-KR" altLang="en-US" err="1"/>
              <a:t>슬라이싱한</a:t>
            </a:r>
            <a:r>
              <a:rPr lang="ko-KR" altLang="en-US"/>
              <a:t> 결과를 받고</a:t>
            </a:r>
            <a:r>
              <a:rPr lang="en-US" altLang="ko-KR"/>
              <a:t>, </a:t>
            </a:r>
            <a:r>
              <a:rPr lang="en-US" altLang="ko-KR" err="1"/>
              <a:t>OctoPrint</a:t>
            </a:r>
            <a:r>
              <a:rPr lang="en-US" altLang="ko-KR"/>
              <a:t> </a:t>
            </a:r>
          </a:p>
          <a:p>
            <a:pPr marL="0" indent="0">
              <a:buNone/>
            </a:pPr>
            <a:r>
              <a:rPr lang="ko-KR" altLang="en-US"/>
              <a:t>서버로 결과물이 전송된다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ACCBDD-010C-4485-9E44-97312568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4A7-FA95-4FF4-AA44-181F1E2FB7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28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1280</Words>
  <Application>Microsoft Office PowerPoint</Application>
  <PresentationFormat>와이드스크린</PresentationFormat>
  <Paragraphs>201</Paragraphs>
  <Slides>33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Calibri Light</vt:lpstr>
      <vt:lpstr>Times New Roman</vt:lpstr>
      <vt:lpstr>Office 테마</vt:lpstr>
      <vt:lpstr>Office 테마</vt:lpstr>
      <vt:lpstr>IAC (IaC기반 AWS 클라우드 관리 및 CI/CD 개발)</vt:lpstr>
      <vt:lpstr>Outline | 개요</vt:lpstr>
      <vt:lpstr>Role</vt:lpstr>
      <vt:lpstr>Specification | 기술 스펙</vt:lpstr>
      <vt:lpstr>PowerPoint 프레젠테이션</vt:lpstr>
      <vt:lpstr>PowerPoint 프레젠테이션</vt:lpstr>
      <vt:lpstr>PowerPoint 프레젠테이션</vt:lpstr>
      <vt:lpstr>Introduction | 개발 결과물 소개</vt:lpstr>
      <vt:lpstr>Introduction | 개발 결과물 사용방법 소개</vt:lpstr>
      <vt:lpstr>Screenshots | 프로그램 구동 화면 스크린샷</vt:lpstr>
      <vt:lpstr>Screenshots | 프로그램 구동 화면 스크린샷</vt:lpstr>
      <vt:lpstr>Screenshots | 프로그램 구동 화면 스크린샷</vt:lpstr>
      <vt:lpstr>시스템 구성</vt:lpstr>
      <vt:lpstr>IaC(infrastructure as code)</vt:lpstr>
      <vt:lpstr>CI/CD (DevOps)</vt:lpstr>
      <vt:lpstr>ECS Fargate (container orchestration)</vt:lpstr>
      <vt:lpstr>Demo | 결과</vt:lpstr>
      <vt:lpstr>소스코드 수정</vt:lpstr>
      <vt:lpstr>배포 진행</vt:lpstr>
      <vt:lpstr>파이프라인 플로우차트</vt:lpstr>
      <vt:lpstr>도커허브 배포 성공</vt:lpstr>
      <vt:lpstr>AWS 배포 성공</vt:lpstr>
      <vt:lpstr>소스코드 수정</vt:lpstr>
      <vt:lpstr>배포</vt:lpstr>
      <vt:lpstr>로깅</vt:lpstr>
      <vt:lpstr>Terraform - 핵심코드</vt:lpstr>
      <vt:lpstr>Github actions - 핵심코드</vt:lpstr>
      <vt:lpstr>Terraform – 인프라 생성</vt:lpstr>
      <vt:lpstr>Terraform – 인프라 생성</vt:lpstr>
      <vt:lpstr>Terraform – 인프라 삭제</vt:lpstr>
      <vt:lpstr>Terraform – 인프라 삭제</vt:lpstr>
      <vt:lpstr>개발 결과물의 필요성 및 활용방안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key</dc:creator>
  <cp:lastModifiedBy>Kim key</cp:lastModifiedBy>
  <cp:revision>1</cp:revision>
  <dcterms:created xsi:type="dcterms:W3CDTF">2020-12-08T18:40:39Z</dcterms:created>
  <dcterms:modified xsi:type="dcterms:W3CDTF">2020-12-09T11:00:11Z</dcterms:modified>
</cp:coreProperties>
</file>