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6" r:id="rId4"/>
    <p:sldId id="267" r:id="rId5"/>
    <p:sldId id="263" r:id="rId6"/>
    <p:sldId id="262" r:id="rId7"/>
    <p:sldId id="271" r:id="rId8"/>
    <p:sldId id="272" r:id="rId9"/>
    <p:sldId id="275" r:id="rId10"/>
    <p:sldId id="273" r:id="rId11"/>
    <p:sldId id="274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DE64"/>
    <a:srgbClr val="53FF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69" autoAdjust="0"/>
    <p:restoredTop sz="94660"/>
  </p:normalViewPr>
  <p:slideViewPr>
    <p:cSldViewPr snapToGrid="0">
      <p:cViewPr>
        <p:scale>
          <a:sx n="75" d="100"/>
          <a:sy n="75" d="100"/>
        </p:scale>
        <p:origin x="5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7.2256411263010772E-2"/>
          <c:w val="0.96688435992410193"/>
          <c:h val="0.92051794761068817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ln w="25400" cap="rnd">
              <a:solidFill>
                <a:srgbClr val="00D65E"/>
              </a:solidFill>
              <a:round/>
            </a:ln>
            <a:effectLst/>
          </c:spPr>
          <c:marker>
            <c:symbol val="none"/>
          </c:marker>
          <c:cat>
            <c:numRef>
              <c:f>Sheet1!$A$2:$A$13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</c:v>
                </c:pt>
                <c:pt idx="1">
                  <c:v>20</c:v>
                </c:pt>
                <c:pt idx="2">
                  <c:v>25</c:v>
                </c:pt>
                <c:pt idx="3">
                  <c:v>40</c:v>
                </c:pt>
                <c:pt idx="4">
                  <c:v>36</c:v>
                </c:pt>
                <c:pt idx="5">
                  <c:v>55</c:v>
                </c:pt>
                <c:pt idx="6">
                  <c:v>50</c:v>
                </c:pt>
                <c:pt idx="7">
                  <c:v>65</c:v>
                </c:pt>
                <c:pt idx="8">
                  <c:v>60</c:v>
                </c:pt>
                <c:pt idx="9">
                  <c:v>85</c:v>
                </c:pt>
                <c:pt idx="10">
                  <c:v>80</c:v>
                </c:pt>
                <c:pt idx="11">
                  <c:v>100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935B-455E-A0A2-F7F2583A53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50155952"/>
        <c:axId val="-150177168"/>
      </c:lineChart>
      <c:catAx>
        <c:axId val="-15015595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150177168"/>
        <c:crosses val="autoZero"/>
        <c:auto val="1"/>
        <c:lblAlgn val="ctr"/>
        <c:lblOffset val="100"/>
        <c:noMultiLvlLbl val="0"/>
      </c:catAx>
      <c:valAx>
        <c:axId val="-15017716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1501559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>
              <a:lumMod val="85000"/>
            </a:schemeClr>
          </a:solidFill>
        </a:defRPr>
      </a:pPr>
      <a:endParaRPr lang="ko-K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9041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5216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7064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452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6859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8951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9088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3523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8335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2688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4369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2702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youtu.be/q06Z44eVrLw" TargetMode="Externa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양쪽 모서리가 둥근 사각형 57"/>
          <p:cNvSpPr/>
          <p:nvPr/>
        </p:nvSpPr>
        <p:spPr>
          <a:xfrm>
            <a:off x="7008971" y="2424148"/>
            <a:ext cx="2772780" cy="551250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00D65E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dirty="0">
                <a:solidFill>
                  <a:prstClr val="white"/>
                </a:solidFill>
              </a:rPr>
              <a:t>● </a:t>
            </a:r>
            <a:r>
              <a:rPr lang="ko-KR" altLang="en-US" sz="1200" dirty="0">
                <a:solidFill>
                  <a:prstClr val="white"/>
                </a:solidFill>
              </a:rPr>
              <a:t>서울</a:t>
            </a:r>
            <a:r>
              <a:rPr lang="en-US" altLang="ko-KR" sz="1200" dirty="0">
                <a:solidFill>
                  <a:prstClr val="white"/>
                </a:solidFill>
              </a:rPr>
              <a:t>13</a:t>
            </a:r>
            <a:r>
              <a:rPr lang="ko-KR" altLang="en-US" sz="1200" dirty="0">
                <a:solidFill>
                  <a:prstClr val="white"/>
                </a:solidFill>
              </a:rPr>
              <a:t>반 김기헌</a:t>
            </a:r>
            <a:endParaRPr lang="en-US" altLang="ko-KR" sz="1200" dirty="0">
              <a:solidFill>
                <a:prstClr val="white"/>
              </a:solidFill>
            </a:endParaRPr>
          </a:p>
        </p:txBody>
      </p:sp>
      <p:sp>
        <p:nvSpPr>
          <p:cNvPr id="59" name="자유형 58"/>
          <p:cNvSpPr/>
          <p:nvPr/>
        </p:nvSpPr>
        <p:spPr>
          <a:xfrm>
            <a:off x="7204550" y="2660722"/>
            <a:ext cx="91780" cy="107742"/>
          </a:xfrm>
          <a:custGeom>
            <a:avLst/>
            <a:gdLst>
              <a:gd name="connsiteX0" fmla="*/ 0 w 73025"/>
              <a:gd name="connsiteY0" fmla="*/ 31750 h 85725"/>
              <a:gd name="connsiteX1" fmla="*/ 31750 w 73025"/>
              <a:gd name="connsiteY1" fmla="*/ 85725 h 85725"/>
              <a:gd name="connsiteX2" fmla="*/ 73025 w 73025"/>
              <a:gd name="connsiteY2" fmla="*/ 0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025" h="85725">
                <a:moveTo>
                  <a:pt x="0" y="31750"/>
                </a:moveTo>
                <a:lnTo>
                  <a:pt x="31750" y="85725"/>
                </a:lnTo>
                <a:lnTo>
                  <a:pt x="73025" y="0"/>
                </a:lnTo>
              </a:path>
            </a:pathLst>
          </a:custGeom>
          <a:noFill/>
          <a:ln w="19050">
            <a:solidFill>
              <a:srgbClr val="00D6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60" name="양쪽 모서리가 둥근 사각형 59"/>
          <p:cNvSpPr/>
          <p:nvPr/>
        </p:nvSpPr>
        <p:spPr>
          <a:xfrm>
            <a:off x="7008971" y="2975398"/>
            <a:ext cx="2772780" cy="551250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dirty="0">
                <a:solidFill>
                  <a:srgbClr val="00D65E"/>
                </a:solidFill>
              </a:rPr>
              <a:t>○</a:t>
            </a:r>
            <a:r>
              <a:rPr lang="ko-KR" altLang="en-US" sz="2400" dirty="0">
                <a:solidFill>
                  <a:srgbClr val="264259"/>
                </a:solidFill>
              </a:rPr>
              <a:t> </a:t>
            </a:r>
            <a:r>
              <a:rPr lang="ko-KR" altLang="en-US" sz="1200" dirty="0">
                <a:solidFill>
                  <a:srgbClr val="264259"/>
                </a:solidFill>
              </a:rPr>
              <a:t>서울</a:t>
            </a:r>
            <a:r>
              <a:rPr lang="en-US" altLang="ko-KR" sz="1200" dirty="0">
                <a:solidFill>
                  <a:srgbClr val="264259"/>
                </a:solidFill>
              </a:rPr>
              <a:t>13</a:t>
            </a:r>
            <a:r>
              <a:rPr lang="ko-KR" altLang="en-US" sz="1200" dirty="0">
                <a:solidFill>
                  <a:srgbClr val="264259"/>
                </a:solidFill>
              </a:rPr>
              <a:t>반 </a:t>
            </a:r>
            <a:r>
              <a:rPr lang="ko-KR" altLang="en-US" sz="1200" dirty="0" err="1">
                <a:solidFill>
                  <a:srgbClr val="264259"/>
                </a:solidFill>
              </a:rPr>
              <a:t>백아현</a:t>
            </a:r>
            <a:endParaRPr lang="ko-KR" altLang="en-US" sz="1200" dirty="0">
              <a:solidFill>
                <a:srgbClr val="264259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5443298" y="2424148"/>
            <a:ext cx="1424584" cy="2205001"/>
            <a:chOff x="5443298" y="2424148"/>
            <a:chExt cx="1424584" cy="2205001"/>
          </a:xfrm>
        </p:grpSpPr>
        <p:sp>
          <p:nvSpPr>
            <p:cNvPr id="36" name="한쪽 모서리가 둥근 사각형 35"/>
            <p:cNvSpPr/>
            <p:nvPr/>
          </p:nvSpPr>
          <p:spPr>
            <a:xfrm>
              <a:off x="5443298" y="2424148"/>
              <a:ext cx="1424584" cy="2205001"/>
            </a:xfrm>
            <a:prstGeom prst="round1Rect">
              <a:avLst>
                <a:gd name="adj" fmla="val 0"/>
              </a:avLst>
            </a:prstGeom>
            <a:solidFill>
              <a:srgbClr val="00D6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000" dirty="0">
                <a:solidFill>
                  <a:prstClr val="white"/>
                </a:solidFill>
              </a:endParaRPr>
            </a:p>
            <a:p>
              <a:pPr algn="ctr"/>
              <a:endParaRPr lang="en-US" altLang="ko-KR" sz="1000" dirty="0">
                <a:solidFill>
                  <a:prstClr val="white"/>
                </a:solidFill>
              </a:endParaRPr>
            </a:p>
            <a:p>
              <a:pPr algn="ctr"/>
              <a:endParaRPr lang="en-US" altLang="ko-KR" sz="1000" dirty="0">
                <a:solidFill>
                  <a:prstClr val="white"/>
                </a:solidFill>
              </a:endParaRPr>
            </a:p>
            <a:p>
              <a:pPr algn="ctr"/>
              <a:endParaRPr lang="en-US" altLang="ko-KR" sz="1000" dirty="0">
                <a:solidFill>
                  <a:prstClr val="white"/>
                </a:solidFill>
              </a:endParaRPr>
            </a:p>
            <a:p>
              <a:pPr algn="ctr"/>
              <a:endParaRPr lang="en-US" altLang="ko-KR" sz="1000" dirty="0">
                <a:solidFill>
                  <a:prstClr val="white"/>
                </a:solidFill>
              </a:endParaRPr>
            </a:p>
            <a:p>
              <a:pPr algn="ctr"/>
              <a:r>
                <a:rPr lang="en-US" altLang="ko-KR" sz="1000" dirty="0">
                  <a:solidFill>
                    <a:prstClr val="white"/>
                  </a:solidFill>
                </a:rPr>
                <a:t>TEAM : everywhere</a:t>
              </a:r>
              <a:endParaRPr lang="ko-KR" altLang="en-US" sz="1000" dirty="0">
                <a:solidFill>
                  <a:prstClr val="white"/>
                </a:solidFill>
              </a:endParaRPr>
            </a:p>
          </p:txBody>
        </p:sp>
        <p:sp>
          <p:nvSpPr>
            <p:cNvPr id="72" name="자유형 71"/>
            <p:cNvSpPr/>
            <p:nvPr/>
          </p:nvSpPr>
          <p:spPr>
            <a:xfrm>
              <a:off x="5846533" y="3042222"/>
              <a:ext cx="618112" cy="618112"/>
            </a:xfrm>
            <a:custGeom>
              <a:avLst/>
              <a:gdLst>
                <a:gd name="connsiteX0" fmla="*/ 222250 w 444500"/>
                <a:gd name="connsiteY0" fmla="*/ 103981 h 444500"/>
                <a:gd name="connsiteX1" fmla="*/ 296466 w 444500"/>
                <a:gd name="connsiteY1" fmla="*/ 178197 h 444500"/>
                <a:gd name="connsiteX2" fmla="*/ 222250 w 444500"/>
                <a:gd name="connsiteY2" fmla="*/ 252413 h 444500"/>
                <a:gd name="connsiteX3" fmla="*/ 148034 w 444500"/>
                <a:gd name="connsiteY3" fmla="*/ 178197 h 444500"/>
                <a:gd name="connsiteX4" fmla="*/ 222250 w 444500"/>
                <a:gd name="connsiteY4" fmla="*/ 103981 h 444500"/>
                <a:gd name="connsiteX5" fmla="*/ 222250 w 444500"/>
                <a:gd name="connsiteY5" fmla="*/ 31644 h 444500"/>
                <a:gd name="connsiteX6" fmla="*/ 31644 w 444500"/>
                <a:gd name="connsiteY6" fmla="*/ 222250 h 444500"/>
                <a:gd name="connsiteX7" fmla="*/ 87471 w 444500"/>
                <a:gd name="connsiteY7" fmla="*/ 357029 h 444500"/>
                <a:gd name="connsiteX8" fmla="*/ 88485 w 444500"/>
                <a:gd name="connsiteY8" fmla="*/ 357712 h 444500"/>
                <a:gd name="connsiteX9" fmla="*/ 105506 w 444500"/>
                <a:gd name="connsiteY9" fmla="*/ 332466 h 444500"/>
                <a:gd name="connsiteX10" fmla="*/ 222250 w 444500"/>
                <a:gd name="connsiteY10" fmla="*/ 284109 h 444500"/>
                <a:gd name="connsiteX11" fmla="*/ 338994 w 444500"/>
                <a:gd name="connsiteY11" fmla="*/ 332466 h 444500"/>
                <a:gd name="connsiteX12" fmla="*/ 356016 w 444500"/>
                <a:gd name="connsiteY12" fmla="*/ 357712 h 444500"/>
                <a:gd name="connsiteX13" fmla="*/ 357029 w 444500"/>
                <a:gd name="connsiteY13" fmla="*/ 357029 h 444500"/>
                <a:gd name="connsiteX14" fmla="*/ 412856 w 444500"/>
                <a:gd name="connsiteY14" fmla="*/ 222250 h 444500"/>
                <a:gd name="connsiteX15" fmla="*/ 222250 w 444500"/>
                <a:gd name="connsiteY15" fmla="*/ 31644 h 444500"/>
                <a:gd name="connsiteX16" fmla="*/ 222250 w 444500"/>
                <a:gd name="connsiteY16" fmla="*/ 0 h 444500"/>
                <a:gd name="connsiteX17" fmla="*/ 444500 w 444500"/>
                <a:gd name="connsiteY17" fmla="*/ 222250 h 444500"/>
                <a:gd name="connsiteX18" fmla="*/ 222250 w 444500"/>
                <a:gd name="connsiteY18" fmla="*/ 444500 h 444500"/>
                <a:gd name="connsiteX19" fmla="*/ 0 w 444500"/>
                <a:gd name="connsiteY19" fmla="*/ 222250 h 444500"/>
                <a:gd name="connsiteX20" fmla="*/ 222250 w 444500"/>
                <a:gd name="connsiteY20" fmla="*/ 0 h 444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44500" h="444500">
                  <a:moveTo>
                    <a:pt x="222250" y="103981"/>
                  </a:moveTo>
                  <a:cubicBezTo>
                    <a:pt x="263238" y="103981"/>
                    <a:pt x="296466" y="137209"/>
                    <a:pt x="296466" y="178197"/>
                  </a:cubicBezTo>
                  <a:cubicBezTo>
                    <a:pt x="296466" y="219185"/>
                    <a:pt x="263238" y="252413"/>
                    <a:pt x="222250" y="252413"/>
                  </a:cubicBezTo>
                  <a:cubicBezTo>
                    <a:pt x="181262" y="252413"/>
                    <a:pt x="148034" y="219185"/>
                    <a:pt x="148034" y="178197"/>
                  </a:cubicBezTo>
                  <a:cubicBezTo>
                    <a:pt x="148034" y="137209"/>
                    <a:pt x="181262" y="103981"/>
                    <a:pt x="222250" y="103981"/>
                  </a:cubicBezTo>
                  <a:close/>
                  <a:moveTo>
                    <a:pt x="222250" y="31644"/>
                  </a:moveTo>
                  <a:cubicBezTo>
                    <a:pt x="116981" y="31644"/>
                    <a:pt x="31644" y="116981"/>
                    <a:pt x="31644" y="222250"/>
                  </a:cubicBezTo>
                  <a:cubicBezTo>
                    <a:pt x="31644" y="274884"/>
                    <a:pt x="52978" y="322536"/>
                    <a:pt x="87471" y="357029"/>
                  </a:cubicBezTo>
                  <a:lnTo>
                    <a:pt x="88485" y="357712"/>
                  </a:lnTo>
                  <a:lnTo>
                    <a:pt x="105506" y="332466"/>
                  </a:lnTo>
                  <a:cubicBezTo>
                    <a:pt x="135383" y="302589"/>
                    <a:pt x="176659" y="284109"/>
                    <a:pt x="222250" y="284109"/>
                  </a:cubicBezTo>
                  <a:cubicBezTo>
                    <a:pt x="267842" y="284109"/>
                    <a:pt x="309117" y="302589"/>
                    <a:pt x="338994" y="332466"/>
                  </a:cubicBezTo>
                  <a:lnTo>
                    <a:pt x="356016" y="357712"/>
                  </a:lnTo>
                  <a:lnTo>
                    <a:pt x="357029" y="357029"/>
                  </a:lnTo>
                  <a:cubicBezTo>
                    <a:pt x="391522" y="322536"/>
                    <a:pt x="412856" y="274884"/>
                    <a:pt x="412856" y="222250"/>
                  </a:cubicBezTo>
                  <a:cubicBezTo>
                    <a:pt x="412856" y="116981"/>
                    <a:pt x="327519" y="31644"/>
                    <a:pt x="222250" y="31644"/>
                  </a:cubicBezTo>
                  <a:close/>
                  <a:moveTo>
                    <a:pt x="222250" y="0"/>
                  </a:moveTo>
                  <a:cubicBezTo>
                    <a:pt x="344995" y="0"/>
                    <a:pt x="444500" y="99505"/>
                    <a:pt x="444500" y="222250"/>
                  </a:cubicBezTo>
                  <a:cubicBezTo>
                    <a:pt x="444500" y="344995"/>
                    <a:pt x="344995" y="444500"/>
                    <a:pt x="222250" y="444500"/>
                  </a:cubicBezTo>
                  <a:cubicBezTo>
                    <a:pt x="99505" y="444500"/>
                    <a:pt x="0" y="344995"/>
                    <a:pt x="0" y="222250"/>
                  </a:cubicBezTo>
                  <a:cubicBezTo>
                    <a:pt x="0" y="99505"/>
                    <a:pt x="99505" y="0"/>
                    <a:pt x="22225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35" name="타원 34"/>
            <p:cNvSpPr/>
            <p:nvPr/>
          </p:nvSpPr>
          <p:spPr>
            <a:xfrm>
              <a:off x="6280708" y="3006309"/>
              <a:ext cx="223119" cy="223119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ko-KR" sz="1100" dirty="0">
                  <a:solidFill>
                    <a:prstClr val="white"/>
                  </a:solidFill>
                </a:rPr>
                <a:t>2</a:t>
              </a:r>
              <a:endParaRPr lang="ko-KR" altLang="en-US" sz="1100" dirty="0">
                <a:solidFill>
                  <a:prstClr val="white"/>
                </a:solidFill>
              </a:endParaRPr>
            </a:p>
          </p:txBody>
        </p:sp>
      </p:grpSp>
      <p:sp>
        <p:nvSpPr>
          <p:cNvPr id="75" name="양쪽 모서리가 둥근 사각형 74"/>
          <p:cNvSpPr/>
          <p:nvPr/>
        </p:nvSpPr>
        <p:spPr>
          <a:xfrm>
            <a:off x="7008971" y="3526648"/>
            <a:ext cx="2772780" cy="551250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dirty="0">
                <a:solidFill>
                  <a:srgbClr val="00D65E"/>
                </a:solidFill>
              </a:rPr>
              <a:t>○</a:t>
            </a:r>
            <a:endParaRPr lang="ko-KR" altLang="en-US" sz="1200" dirty="0">
              <a:solidFill>
                <a:srgbClr val="264259"/>
              </a:solidFill>
            </a:endParaRPr>
          </a:p>
        </p:txBody>
      </p:sp>
      <p:sp>
        <p:nvSpPr>
          <p:cNvPr id="76" name="양쪽 모서리가 둥근 사각형 75"/>
          <p:cNvSpPr/>
          <p:nvPr/>
        </p:nvSpPr>
        <p:spPr>
          <a:xfrm>
            <a:off x="7008971" y="4077899"/>
            <a:ext cx="2772780" cy="551250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dirty="0">
                <a:solidFill>
                  <a:srgbClr val="00D65E"/>
                </a:solidFill>
              </a:rPr>
              <a:t>○</a:t>
            </a:r>
            <a:endParaRPr lang="ko-KR" altLang="en-US" sz="1200" dirty="0">
              <a:solidFill>
                <a:srgbClr val="264259"/>
              </a:solidFill>
            </a:endParaRPr>
          </a:p>
        </p:txBody>
      </p:sp>
      <p:sp>
        <p:nvSpPr>
          <p:cNvPr id="77" name="타원 76"/>
          <p:cNvSpPr/>
          <p:nvPr/>
        </p:nvSpPr>
        <p:spPr>
          <a:xfrm>
            <a:off x="9670191" y="2324896"/>
            <a:ext cx="223119" cy="223119"/>
          </a:xfrm>
          <a:prstGeom prst="ellipse">
            <a:avLst/>
          </a:prstGeom>
          <a:solidFill>
            <a:schemeClr val="bg1"/>
          </a:solidFill>
          <a:ln>
            <a:solidFill>
              <a:srgbClr val="00D6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ko-KR" altLang="en-US" sz="700" dirty="0">
                <a:solidFill>
                  <a:srgbClr val="00D65E"/>
                </a:solidFill>
              </a:rPr>
              <a:t>팀장</a:t>
            </a:r>
          </a:p>
        </p:txBody>
      </p:sp>
      <p:sp>
        <p:nvSpPr>
          <p:cNvPr id="80" name="한쪽 모서리가 둥근 사각형 79"/>
          <p:cNvSpPr/>
          <p:nvPr/>
        </p:nvSpPr>
        <p:spPr>
          <a:xfrm>
            <a:off x="1870995" y="2436455"/>
            <a:ext cx="3375019" cy="2205001"/>
          </a:xfrm>
          <a:prstGeom prst="round1Rect">
            <a:avLst>
              <a:gd name="adj" fmla="val 0"/>
            </a:avLst>
          </a:prstGeom>
          <a:solidFill>
            <a:schemeClr val="bg1"/>
          </a:solidFill>
          <a:ln>
            <a:solidFill>
              <a:srgbClr val="00D65E"/>
            </a:solidFill>
          </a:ln>
          <a:effectLst>
            <a:outerShdw dist="38100" dir="10800000" algn="r" rotWithShape="0">
              <a:srgbClr val="00D65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여행 계획 웹사이트</a:t>
            </a:r>
            <a:r>
              <a:rPr lang="en-US" altLang="ko-KR" sz="2000" i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endParaRPr lang="en-US" altLang="ko-KR" sz="2800" b="1" i="1" dirty="0">
              <a:solidFill>
                <a:srgbClr val="00D65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2800" b="1" i="1" dirty="0">
                <a:solidFill>
                  <a:srgbClr val="00D65E"/>
                </a:solidFill>
              </a:rPr>
              <a:t>여기저기</a:t>
            </a:r>
            <a:endParaRPr lang="en-US" altLang="ko-KR" sz="2800" b="1" i="1" dirty="0">
              <a:solidFill>
                <a:srgbClr val="00D65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0452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250"/>
                            </p:stCondLst>
                            <p:childTnLst>
                              <p:par>
                                <p:cTn id="3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2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750"/>
                            </p:stCondLst>
                            <p:childTnLst>
                              <p:par>
                                <p:cTn id="4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2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9" grpId="0" animBg="1"/>
      <p:bldP spid="60" grpId="0" animBg="1"/>
      <p:bldP spid="75" grpId="0" animBg="1"/>
      <p:bldP spid="76" grpId="0" animBg="1"/>
      <p:bldP spid="77" grpId="0" animBg="1"/>
      <p:bldP spid="80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한쪽 모서리가 둥근 사각형 35"/>
          <p:cNvSpPr/>
          <p:nvPr/>
        </p:nvSpPr>
        <p:spPr>
          <a:xfrm>
            <a:off x="0" y="0"/>
            <a:ext cx="3848100" cy="5549900"/>
          </a:xfrm>
          <a:prstGeom prst="round1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236537" y="304800"/>
            <a:ext cx="11669713" cy="6265862"/>
          </a:xfrm>
          <a:prstGeom prst="roundRect">
            <a:avLst>
              <a:gd name="adj" fmla="val 4810"/>
            </a:avLst>
          </a:prstGeom>
          <a:solidFill>
            <a:srgbClr val="264259"/>
          </a:solidFill>
          <a:ln w="63500">
            <a:solidFill>
              <a:schemeClr val="tx2">
                <a:lumMod val="50000"/>
              </a:schemeClr>
            </a:solidFill>
          </a:ln>
          <a:effectLst>
            <a:outerShdw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양쪽 모서리가 둥근 사각형 5"/>
          <p:cNvSpPr/>
          <p:nvPr/>
        </p:nvSpPr>
        <p:spPr>
          <a:xfrm rot="5400000">
            <a:off x="3271463" y="-2062957"/>
            <a:ext cx="6192000" cy="11001376"/>
          </a:xfrm>
          <a:prstGeom prst="round2SameRect">
            <a:avLst>
              <a:gd name="adj1" fmla="val 4506"/>
              <a:gd name="adj2" fmla="val 0"/>
            </a:avLst>
          </a:prstGeom>
          <a:solidFill>
            <a:schemeClr val="bg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7030A0"/>
              </a:solidFill>
            </a:endParaRPr>
          </a:p>
        </p:txBody>
      </p:sp>
      <p:sp>
        <p:nvSpPr>
          <p:cNvPr id="19" name="Freeform 9"/>
          <p:cNvSpPr>
            <a:spLocks/>
          </p:cNvSpPr>
          <p:nvPr/>
        </p:nvSpPr>
        <p:spPr bwMode="auto">
          <a:xfrm>
            <a:off x="477298" y="2470961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3" name="Freeform 36"/>
          <p:cNvSpPr>
            <a:spLocks noEditPoints="1"/>
          </p:cNvSpPr>
          <p:nvPr/>
        </p:nvSpPr>
        <p:spPr bwMode="auto">
          <a:xfrm>
            <a:off x="491434" y="4397002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4" name="자유형 23"/>
          <p:cNvSpPr>
            <a:spLocks/>
          </p:cNvSpPr>
          <p:nvPr/>
        </p:nvSpPr>
        <p:spPr bwMode="auto">
          <a:xfrm>
            <a:off x="462778" y="3768685"/>
            <a:ext cx="170716" cy="149410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5" name="Freeform 6"/>
          <p:cNvSpPr>
            <a:spLocks/>
          </p:cNvSpPr>
          <p:nvPr/>
        </p:nvSpPr>
        <p:spPr bwMode="auto">
          <a:xfrm rot="10800000" flipH="1" flipV="1">
            <a:off x="461886" y="3136838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393568" y="656552"/>
            <a:ext cx="323769" cy="323769"/>
            <a:chOff x="1593332" y="2172798"/>
            <a:chExt cx="1083168" cy="1083168"/>
          </a:xfrm>
        </p:grpSpPr>
        <p:sp>
          <p:nvSpPr>
            <p:cNvPr id="28" name="타원 27"/>
            <p:cNvSpPr/>
            <p:nvPr/>
          </p:nvSpPr>
          <p:spPr>
            <a:xfrm>
              <a:off x="1593332" y="2172798"/>
              <a:ext cx="1083168" cy="108316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</a:endParaRPr>
            </a:p>
          </p:txBody>
        </p:sp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1655" y="2321121"/>
              <a:ext cx="786521" cy="786521"/>
            </a:xfrm>
            <a:prstGeom prst="rect">
              <a:avLst/>
            </a:prstGeom>
          </p:spPr>
        </p:pic>
      </p:grpSp>
      <p:sp>
        <p:nvSpPr>
          <p:cNvPr id="32" name="모서리가 둥근 직사각형 31"/>
          <p:cNvSpPr/>
          <p:nvPr/>
        </p:nvSpPr>
        <p:spPr>
          <a:xfrm>
            <a:off x="350136" y="1719059"/>
            <a:ext cx="396000" cy="396000"/>
          </a:xfrm>
          <a:prstGeom prst="roundRect">
            <a:avLst/>
          </a:prstGeom>
          <a:solidFill>
            <a:srgbClr val="00D6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tlCol="0" anchor="ctr"/>
          <a:lstStyle/>
          <a:p>
            <a:endParaRPr lang="en-US" altLang="ko-KR" sz="1050" dirty="0">
              <a:solidFill>
                <a:prstClr val="white"/>
              </a:solidFill>
            </a:endParaRPr>
          </a:p>
        </p:txBody>
      </p:sp>
      <p:grpSp>
        <p:nvGrpSpPr>
          <p:cNvPr id="20" name="Group 12"/>
          <p:cNvGrpSpPr>
            <a:grpSpLocks noChangeAspect="1"/>
          </p:cNvGrpSpPr>
          <p:nvPr/>
        </p:nvGrpSpPr>
        <p:grpSpPr bwMode="auto">
          <a:xfrm>
            <a:off x="433464" y="1832474"/>
            <a:ext cx="229344" cy="182438"/>
            <a:chOff x="6124" y="305"/>
            <a:chExt cx="841" cy="669"/>
          </a:xfrm>
          <a:solidFill>
            <a:schemeClr val="bg1"/>
          </a:solidFill>
        </p:grpSpPr>
        <p:sp>
          <p:nvSpPr>
            <p:cNvPr id="21" name="Freeform 13"/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14"/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3" name="직사각형 32"/>
          <p:cNvSpPr/>
          <p:nvPr/>
        </p:nvSpPr>
        <p:spPr>
          <a:xfrm>
            <a:off x="236536" y="1030641"/>
            <a:ext cx="63023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seok830621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578088" y="2370814"/>
            <a:ext cx="177525" cy="17752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1000" dirty="0">
                <a:solidFill>
                  <a:prstClr val="white"/>
                </a:solidFill>
              </a:rPr>
              <a:t>5</a:t>
            </a:r>
            <a:endParaRPr lang="ko-KR" altLang="en-US" sz="1000" dirty="0">
              <a:solidFill>
                <a:prstClr val="white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420813" y="537998"/>
            <a:ext cx="6096000" cy="574966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4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기대 효과</a:t>
            </a:r>
            <a:endParaRPr lang="en-US" altLang="ko-KR" sz="2400" b="1" i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555404" y="4304681"/>
            <a:ext cx="177525" cy="17752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off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sp>
        <p:nvSpPr>
          <p:cNvPr id="3" name="모서리가 둥근 직사각형 39">
            <a:extLst>
              <a:ext uri="{FF2B5EF4-FFF2-40B4-BE49-F238E27FC236}">
                <a16:creationId xmlns:a16="http://schemas.microsoft.com/office/drawing/2014/main" id="{A3F2F5BE-882A-3772-8EF7-2C455619B4B4}"/>
              </a:ext>
            </a:extLst>
          </p:cNvPr>
          <p:cNvSpPr/>
          <p:nvPr/>
        </p:nvSpPr>
        <p:spPr>
          <a:xfrm>
            <a:off x="1538515" y="1272301"/>
            <a:ext cx="9840686" cy="4654160"/>
          </a:xfrm>
          <a:prstGeom prst="roundRect">
            <a:avLst>
              <a:gd name="adj" fmla="val 3424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tlCol="0" anchor="ctr"/>
          <a:lstStyle/>
          <a:p>
            <a:endParaRPr lang="en-US" altLang="ko-KR" sz="1050" dirty="0">
              <a:solidFill>
                <a:srgbClr val="264259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97644A-D22B-0162-60B9-6B2DAD05F7AB}"/>
              </a:ext>
            </a:extLst>
          </p:cNvPr>
          <p:cNvSpPr txBox="1"/>
          <p:nvPr/>
        </p:nvSpPr>
        <p:spPr>
          <a:xfrm>
            <a:off x="1744256" y="1832474"/>
            <a:ext cx="9429204" cy="35548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500" b="1" i="0" dirty="0">
                <a:solidFill>
                  <a:srgbClr val="374151"/>
                </a:solidFill>
                <a:effectLst/>
                <a:latin typeface="Söhne"/>
              </a:rPr>
              <a:t>편리한 여행 계획</a:t>
            </a:r>
            <a:endParaRPr lang="en-US" altLang="ko-KR" sz="1500" b="1" dirty="0">
              <a:solidFill>
                <a:srgbClr val="374151"/>
              </a:solidFill>
              <a:latin typeface="Söhne"/>
            </a:endParaRPr>
          </a:p>
          <a:p>
            <a:r>
              <a:rPr lang="ko-KR" altLang="en-US" sz="1500" b="0" i="0" dirty="0">
                <a:solidFill>
                  <a:srgbClr val="374151"/>
                </a:solidFill>
                <a:effectLst/>
                <a:latin typeface="Söhne"/>
              </a:rPr>
              <a:t>여행자들이 여행 계획을 세우는 과정에서의 불편함과 어려움을 해소하여 편리한 여행 계획을 돕는다</a:t>
            </a:r>
            <a:r>
              <a:rPr lang="en-US" altLang="ko-KR" sz="15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r>
              <a:rPr lang="ko-KR" altLang="en-US" sz="1500" b="0" i="0" dirty="0">
                <a:solidFill>
                  <a:srgbClr val="374151"/>
                </a:solidFill>
                <a:effectLst/>
                <a:latin typeface="Söhne"/>
              </a:rPr>
              <a:t> 한 곳에서 여행 일정</a:t>
            </a:r>
            <a:r>
              <a:rPr lang="en-US" altLang="ko-KR" sz="15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sz="1500" b="0" i="0" dirty="0">
                <a:solidFill>
                  <a:srgbClr val="374151"/>
                </a:solidFill>
                <a:effectLst/>
                <a:latin typeface="Söhne"/>
              </a:rPr>
              <a:t>숙박</a:t>
            </a:r>
            <a:r>
              <a:rPr lang="en-US" altLang="ko-KR" sz="15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sz="1500" b="0" i="0" dirty="0">
                <a:solidFill>
                  <a:srgbClr val="374151"/>
                </a:solidFill>
                <a:effectLst/>
                <a:latin typeface="Söhne"/>
              </a:rPr>
              <a:t>교통</a:t>
            </a:r>
            <a:r>
              <a:rPr lang="en-US" altLang="ko-KR" sz="15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sz="1500" b="0" i="0" dirty="0">
                <a:solidFill>
                  <a:srgbClr val="374151"/>
                </a:solidFill>
                <a:effectLst/>
                <a:latin typeface="Söhne"/>
              </a:rPr>
              <a:t>관광명소 등의 정보를 쉽게 얻을 수 있어 시간과 노력을 절약할 수 있다</a:t>
            </a:r>
            <a:r>
              <a:rPr lang="en-US" altLang="ko-KR" sz="15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z="1500" dirty="0">
              <a:solidFill>
                <a:srgbClr val="374151"/>
              </a:solidFill>
              <a:latin typeface="Söhne"/>
            </a:endParaRPr>
          </a:p>
          <a:p>
            <a:r>
              <a:rPr lang="ko-KR" altLang="en-US" sz="1500" b="1" i="0" dirty="0">
                <a:solidFill>
                  <a:srgbClr val="374151"/>
                </a:solidFill>
                <a:effectLst/>
                <a:latin typeface="Söhne"/>
              </a:rPr>
              <a:t>다양한 여행 정보 제공</a:t>
            </a:r>
            <a:endParaRPr lang="en-US" altLang="ko-KR" sz="1500" b="1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ko-KR" altLang="en-US" sz="1500" b="0" i="0" dirty="0">
                <a:solidFill>
                  <a:srgbClr val="374151"/>
                </a:solidFill>
                <a:effectLst/>
                <a:latin typeface="Söhne"/>
              </a:rPr>
              <a:t>여행자들에게 다양한 여행 관련 정보를 제공하여 여행지에 대한 이해도를 높이고</a:t>
            </a:r>
            <a:r>
              <a:rPr lang="en-US" altLang="ko-KR" sz="15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sz="1500" b="0" i="0" dirty="0">
                <a:solidFill>
                  <a:srgbClr val="374151"/>
                </a:solidFill>
                <a:effectLst/>
                <a:latin typeface="Söhne"/>
              </a:rPr>
              <a:t>관광명소</a:t>
            </a:r>
            <a:r>
              <a:rPr lang="en-US" altLang="ko-KR" sz="15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sz="1500" b="0" i="0" dirty="0">
                <a:solidFill>
                  <a:srgbClr val="374151"/>
                </a:solidFill>
                <a:effectLst/>
                <a:latin typeface="Söhne"/>
              </a:rPr>
              <a:t>문화</a:t>
            </a:r>
            <a:r>
              <a:rPr lang="en-US" altLang="ko-KR" sz="15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sz="1500" b="0" i="0" dirty="0">
                <a:solidFill>
                  <a:srgbClr val="374151"/>
                </a:solidFill>
                <a:effectLst/>
                <a:latin typeface="Söhne"/>
              </a:rPr>
              <a:t>음식 등의 다양한 즐길 거리를 찾을 수 있다</a:t>
            </a:r>
            <a:r>
              <a:rPr lang="en-US" altLang="ko-KR" sz="15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z="1500" dirty="0">
              <a:solidFill>
                <a:srgbClr val="374151"/>
              </a:solidFill>
              <a:latin typeface="Söhne"/>
            </a:endParaRPr>
          </a:p>
          <a:p>
            <a:r>
              <a:rPr lang="ko-KR" altLang="en-US" sz="1500" b="1" i="0" dirty="0">
                <a:solidFill>
                  <a:srgbClr val="374151"/>
                </a:solidFill>
                <a:effectLst/>
                <a:latin typeface="Söhne"/>
              </a:rPr>
              <a:t>신뢰할 수 있는 리뷰 및 평가</a:t>
            </a:r>
            <a:endParaRPr lang="en-US" altLang="ko-KR" sz="1500" b="1" dirty="0">
              <a:solidFill>
                <a:srgbClr val="374151"/>
              </a:solidFill>
              <a:latin typeface="Söhne"/>
            </a:endParaRPr>
          </a:p>
          <a:p>
            <a:r>
              <a:rPr lang="ko-KR" altLang="en-US" sz="1500" b="0" i="0" dirty="0">
                <a:solidFill>
                  <a:srgbClr val="374151"/>
                </a:solidFill>
                <a:effectLst/>
                <a:latin typeface="Söhne"/>
              </a:rPr>
              <a:t>여행자들이 여행 경험을 공유하고 다른 사용자들의 리뷰를 확인할 수 있는 기능을 제공합니다</a:t>
            </a:r>
            <a:r>
              <a:rPr lang="en-US" altLang="ko-KR" sz="1500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sz="1500" b="0" i="0" dirty="0">
                <a:solidFill>
                  <a:srgbClr val="374151"/>
                </a:solidFill>
                <a:effectLst/>
                <a:latin typeface="Söhne"/>
              </a:rPr>
              <a:t>이를 통해 사용자들은 신뢰할 수 있는 정보를 얻을 수 있으며</a:t>
            </a:r>
            <a:r>
              <a:rPr lang="en-US" altLang="ko-KR" sz="15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sz="1500" b="0" i="0" dirty="0">
                <a:solidFill>
                  <a:srgbClr val="374151"/>
                </a:solidFill>
                <a:effectLst/>
                <a:latin typeface="Söhne"/>
              </a:rPr>
              <a:t>자신에게 맞는 숙소</a:t>
            </a:r>
            <a:r>
              <a:rPr lang="en-US" altLang="ko-KR" sz="15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sz="1500" b="0" i="0" dirty="0">
                <a:solidFill>
                  <a:srgbClr val="374151"/>
                </a:solidFill>
                <a:effectLst/>
                <a:latin typeface="Söhne"/>
              </a:rPr>
              <a:t>레스토랑</a:t>
            </a:r>
            <a:r>
              <a:rPr lang="en-US" altLang="ko-KR" sz="15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sz="1500" b="0" i="0" dirty="0">
                <a:solidFill>
                  <a:srgbClr val="374151"/>
                </a:solidFill>
                <a:effectLst/>
                <a:latin typeface="Söhne"/>
              </a:rPr>
              <a:t>관광 명소 등을 선택할 수 있다</a:t>
            </a:r>
            <a:r>
              <a:rPr lang="en-US" altLang="ko-KR" sz="15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z="1500" dirty="0">
              <a:solidFill>
                <a:srgbClr val="374151"/>
              </a:solidFill>
              <a:latin typeface="Söhne"/>
            </a:endParaRPr>
          </a:p>
          <a:p>
            <a:r>
              <a:rPr lang="ko-KR" altLang="en-US" sz="1500" b="1" i="0" dirty="0">
                <a:solidFill>
                  <a:srgbClr val="374151"/>
                </a:solidFill>
                <a:effectLst/>
                <a:latin typeface="Söhne"/>
              </a:rPr>
              <a:t>커뮤니티 형성과 소통</a:t>
            </a:r>
            <a:endParaRPr lang="en-US" altLang="ko-KR" sz="1500" b="1" dirty="0">
              <a:solidFill>
                <a:srgbClr val="374151"/>
              </a:solidFill>
              <a:latin typeface="Söhne"/>
            </a:endParaRPr>
          </a:p>
          <a:p>
            <a:r>
              <a:rPr lang="ko-KR" altLang="en-US" sz="1500" b="0" i="0" dirty="0">
                <a:solidFill>
                  <a:srgbClr val="374151"/>
                </a:solidFill>
                <a:effectLst/>
                <a:latin typeface="Söhne"/>
              </a:rPr>
              <a:t>여행자들 간의 소통과 정보 공유를 도모하는 커뮤니티 기능을 제공합니다</a:t>
            </a:r>
            <a:r>
              <a:rPr lang="en-US" altLang="ko-KR" sz="1500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sz="1500" b="0" i="0" dirty="0">
                <a:solidFill>
                  <a:srgbClr val="374151"/>
                </a:solidFill>
                <a:effectLst/>
                <a:latin typeface="Söhne"/>
              </a:rPr>
              <a:t>사용자들은 경험 공유</a:t>
            </a:r>
            <a:r>
              <a:rPr lang="en-US" altLang="ko-KR" sz="15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sz="1500" b="0" i="0" dirty="0">
                <a:solidFill>
                  <a:srgbClr val="374151"/>
                </a:solidFill>
                <a:effectLst/>
                <a:latin typeface="Söhne"/>
              </a:rPr>
              <a:t>팁 제공</a:t>
            </a:r>
            <a:r>
              <a:rPr lang="en-US" altLang="ko-KR" sz="15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sz="1500" b="0" i="0" dirty="0">
                <a:solidFill>
                  <a:srgbClr val="374151"/>
                </a:solidFill>
                <a:effectLst/>
                <a:latin typeface="Söhne"/>
              </a:rPr>
              <a:t>질문 및 답변 등을 통해 여행에 대한 소통과 연결을 할 수 있으며</a:t>
            </a:r>
            <a:r>
              <a:rPr lang="en-US" altLang="ko-KR" sz="15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sz="1500" b="0" i="0" dirty="0">
                <a:solidFill>
                  <a:srgbClr val="374151"/>
                </a:solidFill>
                <a:effectLst/>
                <a:latin typeface="Söhne"/>
              </a:rPr>
              <a:t>새로운 인사이트와 아이디어를 얻을 수 있다</a:t>
            </a:r>
            <a:r>
              <a:rPr lang="en-US" altLang="ko-KR" sz="15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104001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한쪽 모서리가 둥근 사각형 35"/>
          <p:cNvSpPr/>
          <p:nvPr/>
        </p:nvSpPr>
        <p:spPr>
          <a:xfrm>
            <a:off x="0" y="0"/>
            <a:ext cx="3848100" cy="5549900"/>
          </a:xfrm>
          <a:prstGeom prst="round1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236537" y="304800"/>
            <a:ext cx="11669713" cy="6265862"/>
          </a:xfrm>
          <a:prstGeom prst="roundRect">
            <a:avLst>
              <a:gd name="adj" fmla="val 4810"/>
            </a:avLst>
          </a:prstGeom>
          <a:solidFill>
            <a:srgbClr val="264259"/>
          </a:solidFill>
          <a:ln w="63500">
            <a:solidFill>
              <a:schemeClr val="tx2">
                <a:lumMod val="50000"/>
              </a:schemeClr>
            </a:solidFill>
          </a:ln>
          <a:effectLst>
            <a:outerShdw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양쪽 모서리가 둥근 사각형 5"/>
          <p:cNvSpPr/>
          <p:nvPr/>
        </p:nvSpPr>
        <p:spPr>
          <a:xfrm rot="5400000">
            <a:off x="3271463" y="-2062957"/>
            <a:ext cx="6192000" cy="11001376"/>
          </a:xfrm>
          <a:prstGeom prst="round2SameRect">
            <a:avLst>
              <a:gd name="adj1" fmla="val 4506"/>
              <a:gd name="adj2" fmla="val 0"/>
            </a:avLst>
          </a:prstGeom>
          <a:solidFill>
            <a:schemeClr val="tx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7030A0"/>
              </a:solidFill>
            </a:endParaRPr>
          </a:p>
        </p:txBody>
      </p:sp>
      <p:sp>
        <p:nvSpPr>
          <p:cNvPr id="19" name="Freeform 9"/>
          <p:cNvSpPr>
            <a:spLocks/>
          </p:cNvSpPr>
          <p:nvPr/>
        </p:nvSpPr>
        <p:spPr bwMode="auto">
          <a:xfrm>
            <a:off x="477298" y="2470961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3" name="Freeform 36"/>
          <p:cNvSpPr>
            <a:spLocks noEditPoints="1"/>
          </p:cNvSpPr>
          <p:nvPr/>
        </p:nvSpPr>
        <p:spPr bwMode="auto">
          <a:xfrm>
            <a:off x="491434" y="4397002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4" name="자유형 23"/>
          <p:cNvSpPr>
            <a:spLocks/>
          </p:cNvSpPr>
          <p:nvPr/>
        </p:nvSpPr>
        <p:spPr bwMode="auto">
          <a:xfrm>
            <a:off x="462778" y="3768685"/>
            <a:ext cx="170716" cy="149410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5" name="Freeform 6"/>
          <p:cNvSpPr>
            <a:spLocks/>
          </p:cNvSpPr>
          <p:nvPr/>
        </p:nvSpPr>
        <p:spPr bwMode="auto">
          <a:xfrm rot="10800000" flipH="1" flipV="1">
            <a:off x="461886" y="3136838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393568" y="656552"/>
            <a:ext cx="323769" cy="323769"/>
            <a:chOff x="1593332" y="2172798"/>
            <a:chExt cx="1083168" cy="1083168"/>
          </a:xfrm>
        </p:grpSpPr>
        <p:sp>
          <p:nvSpPr>
            <p:cNvPr id="28" name="타원 27"/>
            <p:cNvSpPr/>
            <p:nvPr/>
          </p:nvSpPr>
          <p:spPr>
            <a:xfrm>
              <a:off x="1593332" y="2172798"/>
              <a:ext cx="1083168" cy="108316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</a:endParaRPr>
            </a:p>
          </p:txBody>
        </p:sp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1655" y="2321121"/>
              <a:ext cx="786521" cy="786521"/>
            </a:xfrm>
            <a:prstGeom prst="rect">
              <a:avLst/>
            </a:prstGeom>
          </p:spPr>
        </p:pic>
      </p:grpSp>
      <p:sp>
        <p:nvSpPr>
          <p:cNvPr id="32" name="모서리가 둥근 직사각형 31"/>
          <p:cNvSpPr/>
          <p:nvPr/>
        </p:nvSpPr>
        <p:spPr>
          <a:xfrm>
            <a:off x="350136" y="1719059"/>
            <a:ext cx="396000" cy="396000"/>
          </a:xfrm>
          <a:prstGeom prst="roundRect">
            <a:avLst/>
          </a:prstGeom>
          <a:solidFill>
            <a:srgbClr val="00D6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tlCol="0" anchor="ctr"/>
          <a:lstStyle/>
          <a:p>
            <a:endParaRPr lang="en-US" altLang="ko-KR" sz="1050" dirty="0">
              <a:solidFill>
                <a:prstClr val="white"/>
              </a:solidFill>
            </a:endParaRPr>
          </a:p>
        </p:txBody>
      </p:sp>
      <p:grpSp>
        <p:nvGrpSpPr>
          <p:cNvPr id="20" name="Group 12"/>
          <p:cNvGrpSpPr>
            <a:grpSpLocks noChangeAspect="1"/>
          </p:cNvGrpSpPr>
          <p:nvPr/>
        </p:nvGrpSpPr>
        <p:grpSpPr bwMode="auto">
          <a:xfrm>
            <a:off x="433464" y="1832474"/>
            <a:ext cx="229344" cy="182438"/>
            <a:chOff x="6124" y="305"/>
            <a:chExt cx="841" cy="669"/>
          </a:xfrm>
          <a:solidFill>
            <a:schemeClr val="bg1"/>
          </a:solidFill>
        </p:grpSpPr>
        <p:sp>
          <p:nvSpPr>
            <p:cNvPr id="21" name="Freeform 13"/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14"/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3" name="직사각형 32"/>
          <p:cNvSpPr/>
          <p:nvPr/>
        </p:nvSpPr>
        <p:spPr>
          <a:xfrm>
            <a:off x="236536" y="1030641"/>
            <a:ext cx="63023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seok830621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578088" y="2370814"/>
            <a:ext cx="177525" cy="17752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1000" dirty="0">
                <a:solidFill>
                  <a:prstClr val="white"/>
                </a:solidFill>
              </a:rPr>
              <a:t>5</a:t>
            </a:r>
            <a:endParaRPr lang="ko-KR" altLang="en-US" sz="1000" dirty="0">
              <a:solidFill>
                <a:prstClr val="white"/>
              </a:solidFill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555404" y="4304681"/>
            <a:ext cx="177525" cy="17752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off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818C9C-082E-E381-2390-72DA5BB132E2}"/>
              </a:ext>
            </a:extLst>
          </p:cNvPr>
          <p:cNvSpPr txBox="1"/>
          <p:nvPr/>
        </p:nvSpPr>
        <p:spPr>
          <a:xfrm>
            <a:off x="2362199" y="2205814"/>
            <a:ext cx="8531225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5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Thank You</a:t>
            </a:r>
            <a:endParaRPr lang="ko-KR" altLang="en-US" sz="115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1206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한쪽 모서리가 둥근 사각형 35"/>
          <p:cNvSpPr/>
          <p:nvPr/>
        </p:nvSpPr>
        <p:spPr>
          <a:xfrm>
            <a:off x="0" y="0"/>
            <a:ext cx="3848100" cy="5549900"/>
          </a:xfrm>
          <a:prstGeom prst="round1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236537" y="304800"/>
            <a:ext cx="11669713" cy="6265862"/>
          </a:xfrm>
          <a:prstGeom prst="roundRect">
            <a:avLst>
              <a:gd name="adj" fmla="val 4810"/>
            </a:avLst>
          </a:prstGeom>
          <a:solidFill>
            <a:srgbClr val="264259"/>
          </a:solidFill>
          <a:ln w="63500">
            <a:solidFill>
              <a:schemeClr val="tx2">
                <a:lumMod val="50000"/>
              </a:schemeClr>
            </a:solidFill>
          </a:ln>
          <a:effectLst>
            <a:outerShdw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양쪽 모서리가 둥근 사각형 5"/>
          <p:cNvSpPr/>
          <p:nvPr/>
        </p:nvSpPr>
        <p:spPr>
          <a:xfrm rot="5400000">
            <a:off x="3289668" y="-2026026"/>
            <a:ext cx="6192000" cy="11001376"/>
          </a:xfrm>
          <a:prstGeom prst="round2SameRect">
            <a:avLst>
              <a:gd name="adj1" fmla="val 4506"/>
              <a:gd name="adj2" fmla="val 0"/>
            </a:avLst>
          </a:prstGeom>
          <a:solidFill>
            <a:schemeClr val="bg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양쪽 모서리가 둥근 사각형 10"/>
          <p:cNvSpPr/>
          <p:nvPr/>
        </p:nvSpPr>
        <p:spPr>
          <a:xfrm>
            <a:off x="1256392" y="4798333"/>
            <a:ext cx="2854612" cy="438604"/>
          </a:xfrm>
          <a:prstGeom prst="round2SameRect">
            <a:avLst>
              <a:gd name="adj1" fmla="val 0"/>
              <a:gd name="adj2" fmla="val 26060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rgbClr val="00D65E"/>
                </a:solidFill>
              </a:rPr>
              <a:t>○</a:t>
            </a:r>
            <a:r>
              <a:rPr lang="ko-KR" altLang="en-US" dirty="0">
                <a:solidFill>
                  <a:srgbClr val="264259"/>
                </a:solidFill>
              </a:rPr>
              <a:t> </a:t>
            </a:r>
            <a:r>
              <a:rPr lang="ko-KR" altLang="en-US" sz="1050" dirty="0">
                <a:solidFill>
                  <a:srgbClr val="264259"/>
                </a:solidFill>
              </a:rPr>
              <a:t>개발 후기</a:t>
            </a:r>
            <a:endParaRPr lang="en-US" altLang="ko-KR" sz="1050" dirty="0">
              <a:solidFill>
                <a:srgbClr val="264259"/>
              </a:solidFill>
            </a:endParaRPr>
          </a:p>
        </p:txBody>
      </p:sp>
      <p:sp>
        <p:nvSpPr>
          <p:cNvPr id="12" name="양쪽 모서리가 둥근 사각형 11"/>
          <p:cNvSpPr/>
          <p:nvPr/>
        </p:nvSpPr>
        <p:spPr>
          <a:xfrm>
            <a:off x="1256391" y="1646917"/>
            <a:ext cx="2854612" cy="438604"/>
          </a:xfrm>
          <a:prstGeom prst="round2SameRect">
            <a:avLst>
              <a:gd name="adj1" fmla="val 28990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rgbClr val="00D65E"/>
                </a:solidFill>
              </a:rPr>
              <a:t>○</a:t>
            </a:r>
            <a:r>
              <a:rPr lang="ko-KR" altLang="en-US" dirty="0">
                <a:solidFill>
                  <a:srgbClr val="264259"/>
                </a:solidFill>
              </a:rPr>
              <a:t> </a:t>
            </a:r>
            <a:r>
              <a:rPr lang="ko-KR" altLang="en-US" sz="1050" dirty="0">
                <a:solidFill>
                  <a:srgbClr val="264259"/>
                </a:solidFill>
              </a:rPr>
              <a:t>기획 배경 및 목표</a:t>
            </a:r>
            <a:endParaRPr lang="en-US" altLang="ko-KR" sz="1050" dirty="0">
              <a:solidFill>
                <a:srgbClr val="264259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256391" y="4359729"/>
            <a:ext cx="2854612" cy="43860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tlCol="0" anchor="ctr"/>
          <a:lstStyle/>
          <a:p>
            <a:r>
              <a:rPr lang="ko-KR" altLang="en-US" dirty="0">
                <a:solidFill>
                  <a:srgbClr val="00D65E"/>
                </a:solidFill>
              </a:rPr>
              <a:t>○</a:t>
            </a:r>
            <a:r>
              <a:rPr lang="ko-KR" altLang="en-US" dirty="0">
                <a:solidFill>
                  <a:srgbClr val="264259"/>
                </a:solidFill>
              </a:rPr>
              <a:t> </a:t>
            </a:r>
            <a:r>
              <a:rPr lang="ko-KR" altLang="en-US" sz="1050" dirty="0">
                <a:solidFill>
                  <a:srgbClr val="264259"/>
                </a:solidFill>
              </a:rPr>
              <a:t>기대효과</a:t>
            </a:r>
            <a:r>
              <a:rPr lang="en-US" altLang="ko-KR" sz="1050" dirty="0">
                <a:solidFill>
                  <a:srgbClr val="264259"/>
                </a:solidFill>
              </a:rPr>
              <a:t> </a:t>
            </a:r>
          </a:p>
        </p:txBody>
      </p:sp>
      <p:sp>
        <p:nvSpPr>
          <p:cNvPr id="19" name="Freeform 9"/>
          <p:cNvSpPr>
            <a:spLocks/>
          </p:cNvSpPr>
          <p:nvPr/>
        </p:nvSpPr>
        <p:spPr bwMode="auto">
          <a:xfrm>
            <a:off x="477298" y="2470961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3" name="Freeform 36"/>
          <p:cNvSpPr>
            <a:spLocks noEditPoints="1"/>
          </p:cNvSpPr>
          <p:nvPr/>
        </p:nvSpPr>
        <p:spPr bwMode="auto">
          <a:xfrm>
            <a:off x="491434" y="4397002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4" name="자유형 23"/>
          <p:cNvSpPr>
            <a:spLocks/>
          </p:cNvSpPr>
          <p:nvPr/>
        </p:nvSpPr>
        <p:spPr bwMode="auto">
          <a:xfrm>
            <a:off x="462778" y="3768685"/>
            <a:ext cx="170716" cy="149410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5" name="Freeform 6"/>
          <p:cNvSpPr>
            <a:spLocks/>
          </p:cNvSpPr>
          <p:nvPr/>
        </p:nvSpPr>
        <p:spPr bwMode="auto">
          <a:xfrm rot="10800000" flipH="1" flipV="1">
            <a:off x="461886" y="3136838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393568" y="656552"/>
            <a:ext cx="323769" cy="323769"/>
            <a:chOff x="1593332" y="2172798"/>
            <a:chExt cx="1083168" cy="1083168"/>
          </a:xfrm>
        </p:grpSpPr>
        <p:sp>
          <p:nvSpPr>
            <p:cNvPr id="28" name="타원 27"/>
            <p:cNvSpPr/>
            <p:nvPr/>
          </p:nvSpPr>
          <p:spPr>
            <a:xfrm>
              <a:off x="1593332" y="2172798"/>
              <a:ext cx="1083168" cy="108316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</a:endParaRPr>
            </a:p>
          </p:txBody>
        </p:sp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1655" y="2321121"/>
              <a:ext cx="786521" cy="786521"/>
            </a:xfrm>
            <a:prstGeom prst="rect">
              <a:avLst/>
            </a:prstGeom>
          </p:spPr>
        </p:pic>
      </p:grpSp>
      <p:sp>
        <p:nvSpPr>
          <p:cNvPr id="32" name="모서리가 둥근 직사각형 31"/>
          <p:cNvSpPr/>
          <p:nvPr/>
        </p:nvSpPr>
        <p:spPr>
          <a:xfrm>
            <a:off x="350136" y="1719059"/>
            <a:ext cx="396000" cy="396000"/>
          </a:xfrm>
          <a:prstGeom prst="roundRect">
            <a:avLst/>
          </a:prstGeom>
          <a:solidFill>
            <a:srgbClr val="00D6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tlCol="0" anchor="ctr"/>
          <a:lstStyle/>
          <a:p>
            <a:endParaRPr lang="en-US" altLang="ko-KR" sz="1050" dirty="0">
              <a:solidFill>
                <a:prstClr val="white"/>
              </a:solidFill>
            </a:endParaRPr>
          </a:p>
        </p:txBody>
      </p:sp>
      <p:grpSp>
        <p:nvGrpSpPr>
          <p:cNvPr id="20" name="Group 12"/>
          <p:cNvGrpSpPr>
            <a:grpSpLocks noChangeAspect="1"/>
          </p:cNvGrpSpPr>
          <p:nvPr/>
        </p:nvGrpSpPr>
        <p:grpSpPr bwMode="auto">
          <a:xfrm>
            <a:off x="433464" y="1832474"/>
            <a:ext cx="229344" cy="182438"/>
            <a:chOff x="6124" y="305"/>
            <a:chExt cx="841" cy="669"/>
          </a:xfrm>
          <a:solidFill>
            <a:schemeClr val="bg1"/>
          </a:solidFill>
        </p:grpSpPr>
        <p:sp>
          <p:nvSpPr>
            <p:cNvPr id="21" name="Freeform 13"/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14"/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3" name="직사각형 32"/>
          <p:cNvSpPr/>
          <p:nvPr/>
        </p:nvSpPr>
        <p:spPr>
          <a:xfrm>
            <a:off x="236536" y="1030641"/>
            <a:ext cx="63023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seok830621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578088" y="2370814"/>
            <a:ext cx="177525" cy="17752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1000" dirty="0">
                <a:solidFill>
                  <a:prstClr val="white"/>
                </a:solidFill>
              </a:rPr>
              <a:t>5</a:t>
            </a:r>
            <a:endParaRPr lang="ko-KR" altLang="en-US" sz="1000" dirty="0">
              <a:solidFill>
                <a:prstClr val="white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289694" y="741297"/>
            <a:ext cx="870803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4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목차</a:t>
            </a:r>
            <a:endParaRPr lang="ko-KR" altLang="en-US" sz="48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4495956" y="1678218"/>
            <a:ext cx="7147124" cy="4279543"/>
          </a:xfrm>
          <a:prstGeom prst="roundRect">
            <a:avLst>
              <a:gd name="adj" fmla="val 3424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tlCol="0" anchor="ctr"/>
          <a:lstStyle/>
          <a:p>
            <a:endParaRPr lang="en-US" altLang="ko-KR" sz="1050" dirty="0">
              <a:solidFill>
                <a:srgbClr val="264259"/>
              </a:solidFill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555404" y="4304681"/>
            <a:ext cx="177525" cy="17752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off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F77A0E-715D-9004-AECD-632541E2BB4F}"/>
              </a:ext>
            </a:extLst>
          </p:cNvPr>
          <p:cNvSpPr/>
          <p:nvPr/>
        </p:nvSpPr>
        <p:spPr>
          <a:xfrm>
            <a:off x="1255034" y="2079075"/>
            <a:ext cx="2854612" cy="43860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tlCol="0" anchor="ctr"/>
          <a:lstStyle/>
          <a:p>
            <a:r>
              <a:rPr lang="ko-KR" altLang="en-US" dirty="0">
                <a:solidFill>
                  <a:srgbClr val="00D65E"/>
                </a:solidFill>
              </a:rPr>
              <a:t>○</a:t>
            </a:r>
            <a:r>
              <a:rPr lang="ko-KR" altLang="en-US" dirty="0">
                <a:solidFill>
                  <a:srgbClr val="264259"/>
                </a:solidFill>
              </a:rPr>
              <a:t> </a:t>
            </a:r>
            <a:r>
              <a:rPr lang="ko-KR" altLang="en-US" sz="1050" dirty="0">
                <a:solidFill>
                  <a:srgbClr val="264259"/>
                </a:solidFill>
              </a:rPr>
              <a:t>추진 계획</a:t>
            </a:r>
            <a:endParaRPr lang="en-US" altLang="ko-KR" sz="1050" dirty="0">
              <a:solidFill>
                <a:srgbClr val="264259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11F5DC8-9829-FC26-1DF5-D4EACE213C29}"/>
              </a:ext>
            </a:extLst>
          </p:cNvPr>
          <p:cNvSpPr/>
          <p:nvPr/>
        </p:nvSpPr>
        <p:spPr>
          <a:xfrm>
            <a:off x="1255032" y="2517679"/>
            <a:ext cx="2854612" cy="43860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tlCol="0" anchor="ctr"/>
          <a:lstStyle/>
          <a:p>
            <a:r>
              <a:rPr lang="ko-KR" altLang="en-US" dirty="0">
                <a:solidFill>
                  <a:srgbClr val="00D65E"/>
                </a:solidFill>
              </a:rPr>
              <a:t>○</a:t>
            </a:r>
            <a:r>
              <a:rPr lang="ko-KR" altLang="en-US" dirty="0">
                <a:solidFill>
                  <a:srgbClr val="264259"/>
                </a:solidFill>
              </a:rPr>
              <a:t> </a:t>
            </a:r>
            <a:r>
              <a:rPr lang="ko-KR" altLang="en-US" sz="1050" dirty="0">
                <a:solidFill>
                  <a:srgbClr val="264259"/>
                </a:solidFill>
              </a:rPr>
              <a:t>시장 분석</a:t>
            </a:r>
            <a:endParaRPr lang="en-US" altLang="ko-KR" sz="1050" dirty="0">
              <a:solidFill>
                <a:srgbClr val="264259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09F1E2C-1AAD-3E4A-98C3-F479A62FC875}"/>
              </a:ext>
            </a:extLst>
          </p:cNvPr>
          <p:cNvSpPr/>
          <p:nvPr/>
        </p:nvSpPr>
        <p:spPr>
          <a:xfrm>
            <a:off x="1263164" y="2955471"/>
            <a:ext cx="2854612" cy="43860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tlCol="0" anchor="ctr"/>
          <a:lstStyle/>
          <a:p>
            <a:r>
              <a:rPr lang="ko-KR" altLang="en-US" dirty="0">
                <a:solidFill>
                  <a:srgbClr val="00D65E"/>
                </a:solidFill>
              </a:rPr>
              <a:t>●</a:t>
            </a:r>
            <a:r>
              <a:rPr lang="ko-KR" altLang="en-US" dirty="0">
                <a:solidFill>
                  <a:srgbClr val="264259"/>
                </a:solidFill>
              </a:rPr>
              <a:t> </a:t>
            </a:r>
            <a:r>
              <a:rPr lang="ko-KR" altLang="en-US" sz="1050" dirty="0">
                <a:solidFill>
                  <a:srgbClr val="264259"/>
                </a:solidFill>
              </a:rPr>
              <a:t>개발 결과</a:t>
            </a:r>
            <a:endParaRPr lang="en-US" altLang="ko-KR" sz="1050" dirty="0">
              <a:solidFill>
                <a:srgbClr val="264259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12E615C-7D65-934D-3DBE-1526631A59C5}"/>
              </a:ext>
            </a:extLst>
          </p:cNvPr>
          <p:cNvSpPr/>
          <p:nvPr/>
        </p:nvSpPr>
        <p:spPr>
          <a:xfrm>
            <a:off x="1263162" y="3394074"/>
            <a:ext cx="2854612" cy="96565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tlCol="0" anchor="ctr"/>
          <a:lstStyle/>
          <a:p>
            <a:r>
              <a:rPr lang="ko-KR" altLang="en-US" dirty="0">
                <a:solidFill>
                  <a:srgbClr val="264259"/>
                </a:solidFill>
              </a:rPr>
              <a:t> ↳</a:t>
            </a:r>
            <a:r>
              <a:rPr lang="ko-KR" altLang="en-US" sz="1050" dirty="0">
                <a:solidFill>
                  <a:srgbClr val="264259"/>
                </a:solidFill>
              </a:rPr>
              <a:t>개발 환경</a:t>
            </a:r>
            <a:endParaRPr lang="en-US" altLang="ko-KR" sz="1050" dirty="0">
              <a:solidFill>
                <a:srgbClr val="264259"/>
              </a:solidFill>
            </a:endParaRPr>
          </a:p>
          <a:p>
            <a:endParaRPr lang="en-US" altLang="ko-KR" sz="1050" dirty="0">
              <a:solidFill>
                <a:srgbClr val="264259"/>
              </a:solidFill>
            </a:endParaRPr>
          </a:p>
          <a:p>
            <a:r>
              <a:rPr lang="ko-KR" altLang="en-US" dirty="0">
                <a:solidFill>
                  <a:srgbClr val="264259"/>
                </a:solidFill>
              </a:rPr>
              <a:t> ↳</a:t>
            </a:r>
            <a:r>
              <a:rPr lang="ko-KR" altLang="en-US" sz="1050" dirty="0">
                <a:solidFill>
                  <a:srgbClr val="264259"/>
                </a:solidFill>
              </a:rPr>
              <a:t> 화면 흐름도</a:t>
            </a:r>
            <a:r>
              <a:rPr lang="en-US" altLang="ko-KR" sz="1050" dirty="0">
                <a:solidFill>
                  <a:srgbClr val="264259"/>
                </a:solidFill>
              </a:rPr>
              <a:t>(</a:t>
            </a:r>
            <a:r>
              <a:rPr lang="ko-KR" altLang="en-US" sz="1050" dirty="0">
                <a:solidFill>
                  <a:srgbClr val="264259"/>
                </a:solidFill>
              </a:rPr>
              <a:t>플로우 차트</a:t>
            </a:r>
            <a:r>
              <a:rPr lang="en-US" altLang="ko-KR" sz="1050" dirty="0">
                <a:solidFill>
                  <a:srgbClr val="264259"/>
                </a:solidFill>
              </a:rPr>
              <a:t>) </a:t>
            </a:r>
            <a:r>
              <a:rPr lang="ko-KR" altLang="en-US" sz="1050" dirty="0">
                <a:solidFill>
                  <a:srgbClr val="264259"/>
                </a:solidFill>
              </a:rPr>
              <a:t>및 시연 영상</a:t>
            </a:r>
            <a:endParaRPr lang="en-US" altLang="ko-KR" sz="1050" dirty="0">
              <a:solidFill>
                <a:srgbClr val="264259"/>
              </a:solidFill>
            </a:endParaRPr>
          </a:p>
        </p:txBody>
      </p:sp>
      <p:pic>
        <p:nvPicPr>
          <p:cNvPr id="30" name="그림 29" descr="그래픽, 그래픽 디자인, 폰트, 로고이(가) 표시된 사진&#10;&#10;자동 생성된 설명">
            <a:extLst>
              <a:ext uri="{FF2B5EF4-FFF2-40B4-BE49-F238E27FC236}">
                <a16:creationId xmlns:a16="http://schemas.microsoft.com/office/drawing/2014/main" id="{B3830C24-45A9-1B55-FC10-EB05B9ACE4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37" t="17899" r="32981" b="16820"/>
          <a:stretch/>
        </p:blipFill>
        <p:spPr>
          <a:xfrm>
            <a:off x="5951685" y="2149510"/>
            <a:ext cx="4012407" cy="3537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148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한쪽 모서리가 둥근 사각형 35"/>
          <p:cNvSpPr/>
          <p:nvPr/>
        </p:nvSpPr>
        <p:spPr>
          <a:xfrm>
            <a:off x="0" y="0"/>
            <a:ext cx="3848100" cy="5549900"/>
          </a:xfrm>
          <a:prstGeom prst="round1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236537" y="304800"/>
            <a:ext cx="11669713" cy="6265862"/>
          </a:xfrm>
          <a:prstGeom prst="roundRect">
            <a:avLst>
              <a:gd name="adj" fmla="val 4810"/>
            </a:avLst>
          </a:prstGeom>
          <a:solidFill>
            <a:srgbClr val="264259"/>
          </a:solidFill>
          <a:ln w="63500">
            <a:solidFill>
              <a:schemeClr val="tx2">
                <a:lumMod val="50000"/>
              </a:schemeClr>
            </a:solidFill>
          </a:ln>
          <a:effectLst>
            <a:outerShdw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양쪽 모서리가 둥근 사각형 5"/>
          <p:cNvSpPr/>
          <p:nvPr/>
        </p:nvSpPr>
        <p:spPr>
          <a:xfrm rot="5400000">
            <a:off x="3289668" y="-2026026"/>
            <a:ext cx="6192000" cy="11001376"/>
          </a:xfrm>
          <a:prstGeom prst="round2SameRect">
            <a:avLst>
              <a:gd name="adj1" fmla="val 4506"/>
              <a:gd name="adj2" fmla="val 0"/>
            </a:avLst>
          </a:prstGeom>
          <a:solidFill>
            <a:schemeClr val="bg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9" name="Freeform 9"/>
          <p:cNvSpPr>
            <a:spLocks/>
          </p:cNvSpPr>
          <p:nvPr/>
        </p:nvSpPr>
        <p:spPr bwMode="auto">
          <a:xfrm>
            <a:off x="477298" y="2470961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3" name="Freeform 36"/>
          <p:cNvSpPr>
            <a:spLocks noEditPoints="1"/>
          </p:cNvSpPr>
          <p:nvPr/>
        </p:nvSpPr>
        <p:spPr bwMode="auto">
          <a:xfrm>
            <a:off x="491434" y="4397002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4" name="자유형 23"/>
          <p:cNvSpPr>
            <a:spLocks/>
          </p:cNvSpPr>
          <p:nvPr/>
        </p:nvSpPr>
        <p:spPr bwMode="auto">
          <a:xfrm>
            <a:off x="462778" y="3768685"/>
            <a:ext cx="170716" cy="149410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5" name="Freeform 6"/>
          <p:cNvSpPr>
            <a:spLocks/>
          </p:cNvSpPr>
          <p:nvPr/>
        </p:nvSpPr>
        <p:spPr bwMode="auto">
          <a:xfrm rot="10800000" flipH="1" flipV="1">
            <a:off x="461886" y="3136838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393568" y="656552"/>
            <a:ext cx="323769" cy="323769"/>
            <a:chOff x="1593332" y="2172798"/>
            <a:chExt cx="1083168" cy="1083168"/>
          </a:xfrm>
        </p:grpSpPr>
        <p:sp>
          <p:nvSpPr>
            <p:cNvPr id="28" name="타원 27"/>
            <p:cNvSpPr/>
            <p:nvPr/>
          </p:nvSpPr>
          <p:spPr>
            <a:xfrm>
              <a:off x="1593332" y="2172798"/>
              <a:ext cx="1083168" cy="108316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</a:endParaRPr>
            </a:p>
          </p:txBody>
        </p:sp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1655" y="2321121"/>
              <a:ext cx="786521" cy="786521"/>
            </a:xfrm>
            <a:prstGeom prst="rect">
              <a:avLst/>
            </a:prstGeom>
          </p:spPr>
        </p:pic>
      </p:grpSp>
      <p:sp>
        <p:nvSpPr>
          <p:cNvPr id="32" name="모서리가 둥근 직사각형 31"/>
          <p:cNvSpPr/>
          <p:nvPr/>
        </p:nvSpPr>
        <p:spPr>
          <a:xfrm>
            <a:off x="350136" y="1719059"/>
            <a:ext cx="396000" cy="396000"/>
          </a:xfrm>
          <a:prstGeom prst="roundRect">
            <a:avLst/>
          </a:prstGeom>
          <a:solidFill>
            <a:srgbClr val="00D6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tlCol="0" anchor="ctr"/>
          <a:lstStyle/>
          <a:p>
            <a:endParaRPr lang="en-US" altLang="ko-KR" sz="1050" dirty="0">
              <a:solidFill>
                <a:prstClr val="white"/>
              </a:solidFill>
            </a:endParaRPr>
          </a:p>
        </p:txBody>
      </p:sp>
      <p:grpSp>
        <p:nvGrpSpPr>
          <p:cNvPr id="20" name="Group 12"/>
          <p:cNvGrpSpPr>
            <a:grpSpLocks noChangeAspect="1"/>
          </p:cNvGrpSpPr>
          <p:nvPr/>
        </p:nvGrpSpPr>
        <p:grpSpPr bwMode="auto">
          <a:xfrm>
            <a:off x="433464" y="1832474"/>
            <a:ext cx="229344" cy="182438"/>
            <a:chOff x="6124" y="305"/>
            <a:chExt cx="841" cy="669"/>
          </a:xfrm>
          <a:solidFill>
            <a:schemeClr val="bg1"/>
          </a:solidFill>
        </p:grpSpPr>
        <p:sp>
          <p:nvSpPr>
            <p:cNvPr id="21" name="Freeform 13"/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14"/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3" name="직사각형 32"/>
          <p:cNvSpPr/>
          <p:nvPr/>
        </p:nvSpPr>
        <p:spPr>
          <a:xfrm>
            <a:off x="236536" y="1030641"/>
            <a:ext cx="63023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seok830621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578088" y="2370814"/>
            <a:ext cx="177525" cy="17752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1000" dirty="0">
                <a:solidFill>
                  <a:prstClr val="white"/>
                </a:solidFill>
              </a:rPr>
              <a:t>5</a:t>
            </a:r>
            <a:endParaRPr lang="ko-KR" altLang="en-US" sz="1000" dirty="0">
              <a:solidFill>
                <a:prstClr val="white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321444" y="566082"/>
            <a:ext cx="3175099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4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기획 배경 및 목표</a:t>
            </a:r>
            <a:endParaRPr lang="ko-KR" altLang="en-US" sz="48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1253281" y="1390126"/>
            <a:ext cx="10389799" cy="4567636"/>
          </a:xfrm>
          <a:prstGeom prst="roundRect">
            <a:avLst>
              <a:gd name="adj" fmla="val 3424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tlCol="0" anchor="ctr"/>
          <a:lstStyle/>
          <a:p>
            <a:endParaRPr lang="en-US" altLang="ko-KR" sz="1050" dirty="0">
              <a:solidFill>
                <a:srgbClr val="264259"/>
              </a:solidFill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555404" y="4304681"/>
            <a:ext cx="177525" cy="17752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off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FCCCADA-444E-75FD-6473-D594394476FF}"/>
              </a:ext>
            </a:extLst>
          </p:cNvPr>
          <p:cNvSpPr txBox="1"/>
          <p:nvPr/>
        </p:nvSpPr>
        <p:spPr>
          <a:xfrm>
            <a:off x="2764612" y="2553152"/>
            <a:ext cx="8174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여행 계획 및 관련 정보를 얻는 과정에서 발생하는 어려움과 불편함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51320CA-0662-7286-768E-8ACA7F5BD7A0}"/>
              </a:ext>
            </a:extLst>
          </p:cNvPr>
          <p:cNvSpPr txBox="1"/>
          <p:nvPr/>
        </p:nvSpPr>
        <p:spPr>
          <a:xfrm>
            <a:off x="2769003" y="4866108"/>
            <a:ext cx="7233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여행 계획을 세우는 과정은 종종 복잡하고 번거로운 일</a:t>
            </a:r>
          </a:p>
        </p:txBody>
      </p:sp>
      <p:pic>
        <p:nvPicPr>
          <p:cNvPr id="8" name="Object 17">
            <a:extLst>
              <a:ext uri="{FF2B5EF4-FFF2-40B4-BE49-F238E27FC236}">
                <a16:creationId xmlns:a16="http://schemas.microsoft.com/office/drawing/2014/main" id="{14E74CA6-68C8-C196-4B26-4A61AEE4C405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08993" y="1433919"/>
            <a:ext cx="1413360" cy="1074159"/>
          </a:xfrm>
          <a:prstGeom prst="rect">
            <a:avLst/>
          </a:prstGeom>
        </p:spPr>
      </p:pic>
      <p:grpSp>
        <p:nvGrpSpPr>
          <p:cNvPr id="9" name="그룹 1005">
            <a:extLst>
              <a:ext uri="{FF2B5EF4-FFF2-40B4-BE49-F238E27FC236}">
                <a16:creationId xmlns:a16="http://schemas.microsoft.com/office/drawing/2014/main" id="{5880E150-38BE-818D-3C47-EF722B641AC4}"/>
              </a:ext>
            </a:extLst>
          </p:cNvPr>
          <p:cNvGrpSpPr/>
          <p:nvPr/>
        </p:nvGrpSpPr>
        <p:grpSpPr>
          <a:xfrm>
            <a:off x="8730996" y="4421894"/>
            <a:ext cx="1384001" cy="1257760"/>
            <a:chOff x="8730996" y="4421894"/>
            <a:chExt cx="1384001" cy="1257760"/>
          </a:xfrm>
        </p:grpSpPr>
        <p:pic>
          <p:nvPicPr>
            <p:cNvPr id="10" name="Object 14">
              <a:extLst>
                <a:ext uri="{FF2B5EF4-FFF2-40B4-BE49-F238E27FC236}">
                  <a16:creationId xmlns:a16="http://schemas.microsoft.com/office/drawing/2014/main" id="{B170A8C6-B3D2-453E-9CF1-AA24E3C4060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730996" y="4421894"/>
              <a:ext cx="1384001" cy="1257760"/>
            </a:xfrm>
            <a:prstGeom prst="rect">
              <a:avLst/>
            </a:prstGeom>
          </p:spPr>
        </p:pic>
      </p:grpSp>
      <p:grpSp>
        <p:nvGrpSpPr>
          <p:cNvPr id="11" name="그룹 1002">
            <a:extLst>
              <a:ext uri="{FF2B5EF4-FFF2-40B4-BE49-F238E27FC236}">
                <a16:creationId xmlns:a16="http://schemas.microsoft.com/office/drawing/2014/main" id="{F43A1B63-163A-1B55-B3EF-F872F5CF251E}"/>
              </a:ext>
            </a:extLst>
          </p:cNvPr>
          <p:cNvGrpSpPr/>
          <p:nvPr/>
        </p:nvGrpSpPr>
        <p:grpSpPr>
          <a:xfrm>
            <a:off x="3160352" y="3227284"/>
            <a:ext cx="1451789" cy="1280840"/>
            <a:chOff x="10769452" y="4240985"/>
            <a:chExt cx="1451789" cy="1280840"/>
          </a:xfrm>
        </p:grpSpPr>
        <p:pic>
          <p:nvPicPr>
            <p:cNvPr id="12" name="Object 5">
              <a:extLst>
                <a:ext uri="{FF2B5EF4-FFF2-40B4-BE49-F238E27FC236}">
                  <a16:creationId xmlns:a16="http://schemas.microsoft.com/office/drawing/2014/main" id="{702A13A5-48B0-C97D-1977-ADC773EF4E5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769452" y="4240985"/>
              <a:ext cx="1451789" cy="1280840"/>
            </a:xfrm>
            <a:prstGeom prst="rect">
              <a:avLst/>
            </a:prstGeom>
          </p:spPr>
        </p:pic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FD3740DB-435D-CAFC-32A0-A96756FDC986}"/>
              </a:ext>
            </a:extLst>
          </p:cNvPr>
          <p:cNvSpPr txBox="1"/>
          <p:nvPr/>
        </p:nvSpPr>
        <p:spPr>
          <a:xfrm>
            <a:off x="3449577" y="3738102"/>
            <a:ext cx="638022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여행은 많은 사람들에게 흥미로운 경험 및 즐거움을 제공</a:t>
            </a:r>
          </a:p>
        </p:txBody>
      </p:sp>
    </p:spTree>
    <p:extLst>
      <p:ext uri="{BB962C8B-B14F-4D97-AF65-F5344CB8AC3E}">
        <p14:creationId xmlns:p14="http://schemas.microsoft.com/office/powerpoint/2010/main" val="3094597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한쪽 모서리가 둥근 사각형 35"/>
          <p:cNvSpPr/>
          <p:nvPr/>
        </p:nvSpPr>
        <p:spPr>
          <a:xfrm>
            <a:off x="0" y="0"/>
            <a:ext cx="3848100" cy="5549900"/>
          </a:xfrm>
          <a:prstGeom prst="round1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236537" y="304800"/>
            <a:ext cx="11669713" cy="6265862"/>
          </a:xfrm>
          <a:prstGeom prst="roundRect">
            <a:avLst>
              <a:gd name="adj" fmla="val 4810"/>
            </a:avLst>
          </a:prstGeom>
          <a:solidFill>
            <a:srgbClr val="264259"/>
          </a:solidFill>
          <a:ln w="63500">
            <a:solidFill>
              <a:schemeClr val="tx2">
                <a:lumMod val="50000"/>
              </a:schemeClr>
            </a:solidFill>
          </a:ln>
          <a:effectLst>
            <a:outerShdw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양쪽 모서리가 둥근 사각형 5"/>
          <p:cNvSpPr/>
          <p:nvPr/>
        </p:nvSpPr>
        <p:spPr>
          <a:xfrm rot="5400000">
            <a:off x="3289668" y="-2026026"/>
            <a:ext cx="6192000" cy="11001376"/>
          </a:xfrm>
          <a:prstGeom prst="round2SameRect">
            <a:avLst>
              <a:gd name="adj1" fmla="val 4506"/>
              <a:gd name="adj2" fmla="val 0"/>
            </a:avLst>
          </a:prstGeom>
          <a:solidFill>
            <a:schemeClr val="bg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9" name="Freeform 9"/>
          <p:cNvSpPr>
            <a:spLocks/>
          </p:cNvSpPr>
          <p:nvPr/>
        </p:nvSpPr>
        <p:spPr bwMode="auto">
          <a:xfrm>
            <a:off x="477298" y="2470961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3" name="Freeform 36"/>
          <p:cNvSpPr>
            <a:spLocks noEditPoints="1"/>
          </p:cNvSpPr>
          <p:nvPr/>
        </p:nvSpPr>
        <p:spPr bwMode="auto">
          <a:xfrm>
            <a:off x="491434" y="4397002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4" name="자유형 23"/>
          <p:cNvSpPr>
            <a:spLocks/>
          </p:cNvSpPr>
          <p:nvPr/>
        </p:nvSpPr>
        <p:spPr bwMode="auto">
          <a:xfrm>
            <a:off x="462778" y="3768685"/>
            <a:ext cx="170716" cy="149410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5" name="Freeform 6"/>
          <p:cNvSpPr>
            <a:spLocks/>
          </p:cNvSpPr>
          <p:nvPr/>
        </p:nvSpPr>
        <p:spPr bwMode="auto">
          <a:xfrm rot="10800000" flipH="1" flipV="1">
            <a:off x="461886" y="3136838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393568" y="656552"/>
            <a:ext cx="323769" cy="323769"/>
            <a:chOff x="1593332" y="2172798"/>
            <a:chExt cx="1083168" cy="1083168"/>
          </a:xfrm>
        </p:grpSpPr>
        <p:sp>
          <p:nvSpPr>
            <p:cNvPr id="28" name="타원 27"/>
            <p:cNvSpPr/>
            <p:nvPr/>
          </p:nvSpPr>
          <p:spPr>
            <a:xfrm>
              <a:off x="1593332" y="2172798"/>
              <a:ext cx="1083168" cy="108316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</a:endParaRPr>
            </a:p>
          </p:txBody>
        </p:sp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1655" y="2321121"/>
              <a:ext cx="786521" cy="786521"/>
            </a:xfrm>
            <a:prstGeom prst="rect">
              <a:avLst/>
            </a:prstGeom>
          </p:spPr>
        </p:pic>
      </p:grpSp>
      <p:sp>
        <p:nvSpPr>
          <p:cNvPr id="32" name="모서리가 둥근 직사각형 31"/>
          <p:cNvSpPr/>
          <p:nvPr/>
        </p:nvSpPr>
        <p:spPr>
          <a:xfrm>
            <a:off x="350136" y="1719059"/>
            <a:ext cx="396000" cy="396000"/>
          </a:xfrm>
          <a:prstGeom prst="roundRect">
            <a:avLst/>
          </a:prstGeom>
          <a:solidFill>
            <a:srgbClr val="00D6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tlCol="0" anchor="ctr"/>
          <a:lstStyle/>
          <a:p>
            <a:endParaRPr lang="en-US" altLang="ko-KR" sz="1050" dirty="0">
              <a:solidFill>
                <a:prstClr val="white"/>
              </a:solidFill>
            </a:endParaRPr>
          </a:p>
        </p:txBody>
      </p:sp>
      <p:grpSp>
        <p:nvGrpSpPr>
          <p:cNvPr id="20" name="Group 12"/>
          <p:cNvGrpSpPr>
            <a:grpSpLocks noChangeAspect="1"/>
          </p:cNvGrpSpPr>
          <p:nvPr/>
        </p:nvGrpSpPr>
        <p:grpSpPr bwMode="auto">
          <a:xfrm>
            <a:off x="433464" y="1832474"/>
            <a:ext cx="229344" cy="182438"/>
            <a:chOff x="6124" y="305"/>
            <a:chExt cx="841" cy="669"/>
          </a:xfrm>
          <a:solidFill>
            <a:schemeClr val="bg1"/>
          </a:solidFill>
        </p:grpSpPr>
        <p:sp>
          <p:nvSpPr>
            <p:cNvPr id="21" name="Freeform 13"/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14"/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3" name="직사각형 32"/>
          <p:cNvSpPr/>
          <p:nvPr/>
        </p:nvSpPr>
        <p:spPr>
          <a:xfrm>
            <a:off x="236536" y="1030641"/>
            <a:ext cx="63023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seok830621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578088" y="2370814"/>
            <a:ext cx="177525" cy="17752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1000" dirty="0">
                <a:solidFill>
                  <a:prstClr val="white"/>
                </a:solidFill>
              </a:rPr>
              <a:t>5</a:t>
            </a:r>
            <a:endParaRPr lang="ko-KR" altLang="en-US" sz="1000" dirty="0">
              <a:solidFill>
                <a:prstClr val="white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321444" y="566082"/>
            <a:ext cx="3175099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4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기획 배경 및 목표</a:t>
            </a:r>
            <a:endParaRPr lang="ko-KR" altLang="en-US" sz="48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0" name="모서리가 둥근 직사각형 39"/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253281" y="1390126"/>
            <a:ext cx="10389799" cy="4567636"/>
          </a:xfrm>
          <a:prstGeom prst="roundRect">
            <a:avLst>
              <a:gd name="adj" fmla="val 3424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tlCol="0" anchor="ctr"/>
          <a:lstStyle/>
          <a:p>
            <a:endParaRPr lang="en-US" altLang="ko-KR" sz="1050" dirty="0">
              <a:solidFill>
                <a:srgbClr val="264259"/>
              </a:solidFill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555404" y="4304681"/>
            <a:ext cx="177525" cy="17752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off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057B4105-E467-BCC0-D5C1-C357A3C39347}"/>
              </a:ext>
            </a:extLst>
          </p:cNvPr>
          <p:cNvGrpSpPr/>
          <p:nvPr/>
        </p:nvGrpSpPr>
        <p:grpSpPr>
          <a:xfrm>
            <a:off x="4311517" y="1766458"/>
            <a:ext cx="4148301" cy="3868763"/>
            <a:chOff x="4084637" y="1719059"/>
            <a:chExt cx="4148301" cy="3868763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B7F5583C-E508-2CCF-284C-995D848F724A}"/>
                </a:ext>
              </a:extLst>
            </p:cNvPr>
            <p:cNvSpPr/>
            <p:nvPr/>
          </p:nvSpPr>
          <p:spPr>
            <a:xfrm>
              <a:off x="4955047" y="1719059"/>
              <a:ext cx="2520000" cy="2520000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1CE49B28-1207-B427-5249-7E018214BBFE}"/>
                </a:ext>
              </a:extLst>
            </p:cNvPr>
            <p:cNvSpPr/>
            <p:nvPr/>
          </p:nvSpPr>
          <p:spPr>
            <a:xfrm>
              <a:off x="4084637" y="3067822"/>
              <a:ext cx="2520000" cy="2520000"/>
            </a:xfrm>
            <a:prstGeom prst="ellipse">
              <a:avLst/>
            </a:prstGeom>
            <a:noFill/>
            <a:ln>
              <a:solidFill>
                <a:srgbClr val="00DE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5605A360-4949-A24F-AD91-B84F8D2DFFEE}"/>
                </a:ext>
              </a:extLst>
            </p:cNvPr>
            <p:cNvSpPr/>
            <p:nvPr/>
          </p:nvSpPr>
          <p:spPr>
            <a:xfrm>
              <a:off x="5712938" y="3065402"/>
              <a:ext cx="2520000" cy="2520000"/>
            </a:xfrm>
            <a:prstGeom prst="ellipse">
              <a:avLst/>
            </a:prstGeom>
            <a:noFill/>
            <a:ln>
              <a:solidFill>
                <a:srgbClr val="53FF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9" name="그림 8" descr="그래픽, 그래픽 디자인, 폰트, 로고이(가) 표시된 사진">
            <a:extLst>
              <a:ext uri="{FF2B5EF4-FFF2-40B4-BE49-F238E27FC236}">
                <a16:creationId xmlns:a16="http://schemas.microsoft.com/office/drawing/2014/main" id="{3BA90855-E52F-B4BD-BCDF-F64CDFF7CEF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37" t="17899" r="32981" b="16820"/>
          <a:stretch/>
        </p:blipFill>
        <p:spPr>
          <a:xfrm>
            <a:off x="6080193" y="3716925"/>
            <a:ext cx="610949" cy="53858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3B70096-0E92-3A13-B513-26F48C9A4341}"/>
              </a:ext>
            </a:extLst>
          </p:cNvPr>
          <p:cNvSpPr txBox="1"/>
          <p:nvPr/>
        </p:nvSpPr>
        <p:spPr>
          <a:xfrm>
            <a:off x="5476401" y="2577145"/>
            <a:ext cx="2225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편리한 여행 계획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79B34A-5822-0A60-77E0-F1B30CC02FED}"/>
              </a:ext>
            </a:extLst>
          </p:cNvPr>
          <p:cNvSpPr txBox="1"/>
          <p:nvPr/>
        </p:nvSpPr>
        <p:spPr>
          <a:xfrm>
            <a:off x="4291623" y="4329374"/>
            <a:ext cx="17885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지역 기반</a:t>
            </a:r>
            <a:endParaRPr lang="en-US" altLang="ko-KR" dirty="0"/>
          </a:p>
          <a:p>
            <a:pPr algn="ctr"/>
            <a:r>
              <a:rPr lang="ko-KR" altLang="en-US" dirty="0"/>
              <a:t>여행지 추천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120140-98DF-3277-4D18-12B2732A4348}"/>
              </a:ext>
            </a:extLst>
          </p:cNvPr>
          <p:cNvSpPr txBox="1"/>
          <p:nvPr/>
        </p:nvSpPr>
        <p:spPr>
          <a:xfrm>
            <a:off x="6671248" y="4404459"/>
            <a:ext cx="17885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커뮤니티</a:t>
            </a:r>
            <a:endParaRPr lang="en-US" altLang="ko-KR" dirty="0"/>
          </a:p>
          <a:p>
            <a:pPr algn="ctr"/>
            <a:r>
              <a:rPr lang="ko-KR" altLang="en-US" dirty="0"/>
              <a:t>및</a:t>
            </a:r>
            <a:r>
              <a:rPr lang="en-US" altLang="ko-KR" dirty="0"/>
              <a:t> </a:t>
            </a:r>
            <a:r>
              <a:rPr lang="ko-KR" altLang="en-US" dirty="0"/>
              <a:t>리뷰 기능</a:t>
            </a:r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6DB34317-BF8F-3CFE-CA90-BACF57051A8E}"/>
              </a:ext>
            </a:extLst>
          </p:cNvPr>
          <p:cNvCxnSpPr>
            <a:cxnSpLocks/>
          </p:cNvCxnSpPr>
          <p:nvPr/>
        </p:nvCxnSpPr>
        <p:spPr>
          <a:xfrm rot="10800000">
            <a:off x="4424037" y="2014912"/>
            <a:ext cx="1052365" cy="724522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AA51FBF5-F165-C7A7-6EBB-3A017A43A4EB}"/>
              </a:ext>
            </a:extLst>
          </p:cNvPr>
          <p:cNvCxnSpPr>
            <a:cxnSpLocks/>
          </p:cNvCxnSpPr>
          <p:nvPr/>
        </p:nvCxnSpPr>
        <p:spPr>
          <a:xfrm rot="10800000" flipV="1">
            <a:off x="3834424" y="4587737"/>
            <a:ext cx="754355" cy="461829"/>
          </a:xfrm>
          <a:prstGeom prst="bentConnector3">
            <a:avLst/>
          </a:prstGeom>
          <a:ln>
            <a:solidFill>
              <a:srgbClr val="00DE6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24939892-3F2D-6ABF-DBD4-54706E8DEA0D}"/>
              </a:ext>
            </a:extLst>
          </p:cNvPr>
          <p:cNvCxnSpPr>
            <a:cxnSpLocks/>
          </p:cNvCxnSpPr>
          <p:nvPr/>
        </p:nvCxnSpPr>
        <p:spPr>
          <a:xfrm flipV="1">
            <a:off x="8189645" y="3768685"/>
            <a:ext cx="1001603" cy="934208"/>
          </a:xfrm>
          <a:prstGeom prst="bentConnector3">
            <a:avLst>
              <a:gd name="adj1" fmla="val 50000"/>
            </a:avLst>
          </a:prstGeom>
          <a:ln>
            <a:solidFill>
              <a:srgbClr val="53FFA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D765652E-F32F-8253-FF69-9416A9ABED50}"/>
              </a:ext>
            </a:extLst>
          </p:cNvPr>
          <p:cNvSpPr txBox="1"/>
          <p:nvPr/>
        </p:nvSpPr>
        <p:spPr>
          <a:xfrm>
            <a:off x="1860241" y="1574061"/>
            <a:ext cx="252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여행자들이 목적지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여행 일정 등의 계획에 대한 도움 제공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946FD9D-8C76-8BDE-CDE0-FBABEF8ECDA5}"/>
              </a:ext>
            </a:extLst>
          </p:cNvPr>
          <p:cNvSpPr txBox="1"/>
          <p:nvPr/>
        </p:nvSpPr>
        <p:spPr>
          <a:xfrm>
            <a:off x="1392678" y="4709686"/>
            <a:ext cx="252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사용자가 원하는 지역 내에 여행지 추천</a:t>
            </a:r>
            <a:endParaRPr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9B97C65-B106-3F60-8944-E3A259A4BD8E}"/>
              </a:ext>
            </a:extLst>
          </p:cNvPr>
          <p:cNvSpPr txBox="1"/>
          <p:nvPr/>
        </p:nvSpPr>
        <p:spPr>
          <a:xfrm>
            <a:off x="9253979" y="3378203"/>
            <a:ext cx="25907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여행자들끼리 경험을 공유하고 소통할 수</a:t>
            </a:r>
            <a:endParaRPr lang="en-US" altLang="ko-KR" dirty="0"/>
          </a:p>
          <a:p>
            <a:r>
              <a:rPr lang="ko-KR" altLang="en-US" dirty="0"/>
              <a:t>있는 커뮤니티 제공</a:t>
            </a:r>
          </a:p>
        </p:txBody>
      </p:sp>
    </p:spTree>
    <p:extLst>
      <p:ext uri="{BB962C8B-B14F-4D97-AF65-F5344CB8AC3E}">
        <p14:creationId xmlns:p14="http://schemas.microsoft.com/office/powerpoint/2010/main" val="1222509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한쪽 모서리가 둥근 사각형 35"/>
          <p:cNvSpPr/>
          <p:nvPr/>
        </p:nvSpPr>
        <p:spPr>
          <a:xfrm>
            <a:off x="0" y="0"/>
            <a:ext cx="3848100" cy="5549900"/>
          </a:xfrm>
          <a:prstGeom prst="round1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236537" y="304800"/>
            <a:ext cx="11669713" cy="6265862"/>
          </a:xfrm>
          <a:prstGeom prst="roundRect">
            <a:avLst>
              <a:gd name="adj" fmla="val 4810"/>
            </a:avLst>
          </a:prstGeom>
          <a:solidFill>
            <a:srgbClr val="264259"/>
          </a:solidFill>
          <a:ln w="63500">
            <a:solidFill>
              <a:schemeClr val="tx2">
                <a:lumMod val="50000"/>
              </a:schemeClr>
            </a:solidFill>
          </a:ln>
          <a:effectLst>
            <a:outerShdw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양쪽 모서리가 둥근 사각형 5"/>
          <p:cNvSpPr/>
          <p:nvPr/>
        </p:nvSpPr>
        <p:spPr>
          <a:xfrm rot="5400000">
            <a:off x="3289668" y="-2026026"/>
            <a:ext cx="6192000" cy="11001376"/>
          </a:xfrm>
          <a:prstGeom prst="round2SameRect">
            <a:avLst>
              <a:gd name="adj1" fmla="val 4506"/>
              <a:gd name="adj2" fmla="val 0"/>
            </a:avLst>
          </a:prstGeom>
          <a:solidFill>
            <a:schemeClr val="bg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Freeform 9"/>
          <p:cNvSpPr>
            <a:spLocks/>
          </p:cNvSpPr>
          <p:nvPr/>
        </p:nvSpPr>
        <p:spPr bwMode="auto">
          <a:xfrm>
            <a:off x="477298" y="2470961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3" name="Freeform 36"/>
          <p:cNvSpPr>
            <a:spLocks noEditPoints="1"/>
          </p:cNvSpPr>
          <p:nvPr/>
        </p:nvSpPr>
        <p:spPr bwMode="auto">
          <a:xfrm>
            <a:off x="491434" y="4397002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4" name="자유형 23"/>
          <p:cNvSpPr>
            <a:spLocks/>
          </p:cNvSpPr>
          <p:nvPr/>
        </p:nvSpPr>
        <p:spPr bwMode="auto">
          <a:xfrm>
            <a:off x="462778" y="3768685"/>
            <a:ext cx="170716" cy="149410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5" name="Freeform 6"/>
          <p:cNvSpPr>
            <a:spLocks/>
          </p:cNvSpPr>
          <p:nvPr/>
        </p:nvSpPr>
        <p:spPr bwMode="auto">
          <a:xfrm rot="10800000" flipH="1" flipV="1">
            <a:off x="461886" y="3136838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393568" y="656552"/>
            <a:ext cx="323769" cy="323769"/>
            <a:chOff x="1593332" y="2172798"/>
            <a:chExt cx="1083168" cy="1083168"/>
          </a:xfrm>
        </p:grpSpPr>
        <p:sp>
          <p:nvSpPr>
            <p:cNvPr id="28" name="타원 27"/>
            <p:cNvSpPr/>
            <p:nvPr/>
          </p:nvSpPr>
          <p:spPr>
            <a:xfrm>
              <a:off x="1593332" y="2172798"/>
              <a:ext cx="1083168" cy="108316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</a:endParaRPr>
            </a:p>
          </p:txBody>
        </p:sp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1655" y="2321121"/>
              <a:ext cx="786521" cy="786521"/>
            </a:xfrm>
            <a:prstGeom prst="rect">
              <a:avLst/>
            </a:prstGeom>
          </p:spPr>
        </p:pic>
      </p:grpSp>
      <p:sp>
        <p:nvSpPr>
          <p:cNvPr id="32" name="모서리가 둥근 직사각형 31"/>
          <p:cNvSpPr/>
          <p:nvPr/>
        </p:nvSpPr>
        <p:spPr>
          <a:xfrm>
            <a:off x="350136" y="1719059"/>
            <a:ext cx="396000" cy="396000"/>
          </a:xfrm>
          <a:prstGeom prst="roundRect">
            <a:avLst/>
          </a:prstGeom>
          <a:solidFill>
            <a:srgbClr val="00D6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tlCol="0" anchor="ctr"/>
          <a:lstStyle/>
          <a:p>
            <a:endParaRPr lang="en-US" altLang="ko-KR" sz="1050" dirty="0">
              <a:solidFill>
                <a:prstClr val="white"/>
              </a:solidFill>
            </a:endParaRPr>
          </a:p>
        </p:txBody>
      </p:sp>
      <p:grpSp>
        <p:nvGrpSpPr>
          <p:cNvPr id="20" name="Group 12"/>
          <p:cNvGrpSpPr>
            <a:grpSpLocks noChangeAspect="1"/>
          </p:cNvGrpSpPr>
          <p:nvPr/>
        </p:nvGrpSpPr>
        <p:grpSpPr bwMode="auto">
          <a:xfrm>
            <a:off x="433464" y="1832474"/>
            <a:ext cx="229344" cy="182438"/>
            <a:chOff x="6124" y="305"/>
            <a:chExt cx="841" cy="669"/>
          </a:xfrm>
          <a:solidFill>
            <a:schemeClr val="bg1"/>
          </a:solidFill>
        </p:grpSpPr>
        <p:sp>
          <p:nvSpPr>
            <p:cNvPr id="21" name="Freeform 13"/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14"/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3" name="직사각형 32"/>
          <p:cNvSpPr/>
          <p:nvPr/>
        </p:nvSpPr>
        <p:spPr>
          <a:xfrm>
            <a:off x="236536" y="1030641"/>
            <a:ext cx="63023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seok830621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578088" y="2370814"/>
            <a:ext cx="177525" cy="17752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1000" dirty="0">
                <a:solidFill>
                  <a:prstClr val="white"/>
                </a:solidFill>
              </a:rPr>
              <a:t>5</a:t>
            </a:r>
            <a:endParaRPr lang="ko-KR" altLang="en-US" sz="1000" dirty="0">
              <a:solidFill>
                <a:prstClr val="white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420813" y="537998"/>
            <a:ext cx="6096000" cy="574966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4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추진 계획</a:t>
            </a:r>
            <a:endParaRPr lang="ko-KR" altLang="en-US" sz="48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0" name="모서리가 둥근 직사각형 39"/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538515" y="1272301"/>
            <a:ext cx="9840686" cy="4654160"/>
          </a:xfrm>
          <a:prstGeom prst="roundRect">
            <a:avLst>
              <a:gd name="adj" fmla="val 3424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tlCol="0" anchor="ctr"/>
          <a:lstStyle/>
          <a:p>
            <a:endParaRPr lang="en-US" altLang="ko-KR" sz="1050" dirty="0">
              <a:solidFill>
                <a:srgbClr val="264259"/>
              </a:solidFill>
            </a:endParaRPr>
          </a:p>
        </p:txBody>
      </p:sp>
      <p:graphicFrame>
        <p:nvGraphicFramePr>
          <p:cNvPr id="47" name="차트 46"/>
          <p:cNvGraphicFramePr>
            <a:graphicFrameLocks noGrp="1" noDrilldown="1" noMove="1" noResize="1"/>
          </p:cNvGraphicFramePr>
          <p:nvPr>
            <p:extLst>
              <p:ext uri="{D42A27DB-BD31-4B8C-83A1-F6EECF244321}">
                <p14:modId xmlns:p14="http://schemas.microsoft.com/office/powerpoint/2010/main" val="2988229600"/>
              </p:ext>
            </p:extLst>
          </p:nvPr>
        </p:nvGraphicFramePr>
        <p:xfrm>
          <a:off x="2046055" y="1381076"/>
          <a:ext cx="9333146" cy="42914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1" name="타원 50"/>
          <p:cNvSpPr/>
          <p:nvPr/>
        </p:nvSpPr>
        <p:spPr>
          <a:xfrm>
            <a:off x="555404" y="4304681"/>
            <a:ext cx="177525" cy="17752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off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40013B-AD1C-A8CB-3F4E-9B8B669B0BD3}"/>
              </a:ext>
            </a:extLst>
          </p:cNvPr>
          <p:cNvSpPr txBox="1"/>
          <p:nvPr/>
        </p:nvSpPr>
        <p:spPr>
          <a:xfrm flipH="1">
            <a:off x="2918903" y="4587738"/>
            <a:ext cx="501339" cy="283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5/18</a:t>
            </a:r>
            <a:endParaRPr lang="ko-KR" alt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011C03-FAD8-E7DE-7E92-81F55229D70D}"/>
              </a:ext>
            </a:extLst>
          </p:cNvPr>
          <p:cNvSpPr txBox="1"/>
          <p:nvPr/>
        </p:nvSpPr>
        <p:spPr>
          <a:xfrm flipH="1">
            <a:off x="9043471" y="2491893"/>
            <a:ext cx="501339" cy="283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5/24</a:t>
            </a:r>
            <a:endParaRPr lang="ko-KR" altLang="en-US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6F3D7E0-A379-783F-1829-F9C32391212B}"/>
              </a:ext>
            </a:extLst>
          </p:cNvPr>
          <p:cNvSpPr txBox="1"/>
          <p:nvPr/>
        </p:nvSpPr>
        <p:spPr>
          <a:xfrm flipH="1">
            <a:off x="4401470" y="3944415"/>
            <a:ext cx="501339" cy="283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5/19</a:t>
            </a:r>
            <a:endParaRPr lang="ko-KR" altLang="en-US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7905AD8-4503-F316-4377-91D210FA38CE}"/>
              </a:ext>
            </a:extLst>
          </p:cNvPr>
          <p:cNvSpPr txBox="1"/>
          <p:nvPr/>
        </p:nvSpPr>
        <p:spPr>
          <a:xfrm flipH="1">
            <a:off x="5957519" y="3474662"/>
            <a:ext cx="501339" cy="283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5/22</a:t>
            </a:r>
            <a:endParaRPr lang="ko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7227F7A-CE02-60B0-6AA4-AADF28FD9A52}"/>
              </a:ext>
            </a:extLst>
          </p:cNvPr>
          <p:cNvSpPr txBox="1"/>
          <p:nvPr/>
        </p:nvSpPr>
        <p:spPr>
          <a:xfrm flipH="1">
            <a:off x="7513371" y="3158976"/>
            <a:ext cx="501339" cy="283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5/23</a:t>
            </a:r>
            <a:endParaRPr lang="ko-KR" altLang="en-US" sz="12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7320021-C619-3997-A091-888656B35479}"/>
              </a:ext>
            </a:extLst>
          </p:cNvPr>
          <p:cNvSpPr txBox="1"/>
          <p:nvPr/>
        </p:nvSpPr>
        <p:spPr>
          <a:xfrm flipH="1">
            <a:off x="10488040" y="2065507"/>
            <a:ext cx="501339" cy="283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5/25</a:t>
            </a:r>
            <a:endParaRPr lang="ko-KR" altLang="en-US" sz="1200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8B9FA0B6-1FA9-BB0B-6AA0-4B3091E2BF35}"/>
              </a:ext>
            </a:extLst>
          </p:cNvPr>
          <p:cNvGrpSpPr/>
          <p:nvPr/>
        </p:nvGrpSpPr>
        <p:grpSpPr>
          <a:xfrm>
            <a:off x="10370980" y="1788031"/>
            <a:ext cx="678779" cy="750779"/>
            <a:chOff x="6893128" y="2680978"/>
            <a:chExt cx="678779" cy="750779"/>
          </a:xfrm>
        </p:grpSpPr>
        <p:sp>
          <p:nvSpPr>
            <p:cNvPr id="48" name="타원 47"/>
            <p:cNvSpPr/>
            <p:nvPr/>
          </p:nvSpPr>
          <p:spPr>
            <a:xfrm>
              <a:off x="6893128" y="2752978"/>
              <a:ext cx="678779" cy="678779"/>
            </a:xfrm>
            <a:prstGeom prst="ellipse">
              <a:avLst/>
            </a:prstGeom>
            <a:noFill/>
            <a:ln w="12700">
              <a:solidFill>
                <a:srgbClr val="00D65E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타원 48"/>
            <p:cNvSpPr/>
            <p:nvPr/>
          </p:nvSpPr>
          <p:spPr>
            <a:xfrm>
              <a:off x="7160517" y="2680978"/>
              <a:ext cx="144000" cy="144000"/>
            </a:xfrm>
            <a:prstGeom prst="ellipse">
              <a:avLst/>
            </a:prstGeom>
            <a:solidFill>
              <a:srgbClr val="00D65E"/>
            </a:solidFill>
            <a:ln w="28575" cmpd="dbl">
              <a:solidFill>
                <a:srgbClr val="00D6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prstClr val="white"/>
                  </a:solidFill>
                </a:rPr>
                <a:t>A</a:t>
              </a:r>
              <a:endParaRPr lang="ko-KR" altLang="en-US" sz="800" b="1" dirty="0">
                <a:solidFill>
                  <a:prstClr val="white"/>
                </a:solidFill>
              </a:endParaRPr>
            </a:p>
          </p:txBody>
        </p:sp>
      </p:grpSp>
      <p:pic>
        <p:nvPicPr>
          <p:cNvPr id="31" name="Object 5">
            <a:extLst>
              <a:ext uri="{FF2B5EF4-FFF2-40B4-BE49-F238E27FC236}">
                <a16:creationId xmlns:a16="http://schemas.microsoft.com/office/drawing/2014/main" id="{B902FE78-402C-7667-39F4-EC7B481CCC2A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908974" y="1425728"/>
            <a:ext cx="2511910" cy="2511910"/>
          </a:xfrm>
          <a:prstGeom prst="rect">
            <a:avLst/>
          </a:prstGeom>
        </p:spPr>
      </p:pic>
      <p:grpSp>
        <p:nvGrpSpPr>
          <p:cNvPr id="45" name="그룹 44">
            <a:extLst>
              <a:ext uri="{FF2B5EF4-FFF2-40B4-BE49-F238E27FC236}">
                <a16:creationId xmlns:a16="http://schemas.microsoft.com/office/drawing/2014/main" id="{90CAF400-D60A-69BE-1250-FB9F1F64CCDE}"/>
              </a:ext>
            </a:extLst>
          </p:cNvPr>
          <p:cNvGrpSpPr/>
          <p:nvPr/>
        </p:nvGrpSpPr>
        <p:grpSpPr>
          <a:xfrm>
            <a:off x="1889080" y="1425031"/>
            <a:ext cx="2511910" cy="2511910"/>
            <a:chOff x="318299" y="254153"/>
            <a:chExt cx="2511910" cy="2511910"/>
          </a:xfrm>
        </p:grpSpPr>
        <p:pic>
          <p:nvPicPr>
            <p:cNvPr id="46" name="Object 5">
              <a:extLst>
                <a:ext uri="{FF2B5EF4-FFF2-40B4-BE49-F238E27FC236}">
                  <a16:creationId xmlns:a16="http://schemas.microsoft.com/office/drawing/2014/main" id="{98F55221-13DD-1D2B-6991-1667629E8EE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8299" y="254153"/>
              <a:ext cx="2511910" cy="2511910"/>
            </a:xfrm>
            <a:prstGeom prst="rect">
              <a:avLst/>
            </a:prstGeom>
          </p:spPr>
        </p:pic>
        <p:pic>
          <p:nvPicPr>
            <p:cNvPr id="52" name="그림 51" descr="클립아트, 그래픽, 만화 영화이(가) 표시된 사진&#10;&#10;자동 생성된 설명">
              <a:extLst>
                <a:ext uri="{FF2B5EF4-FFF2-40B4-BE49-F238E27FC236}">
                  <a16:creationId xmlns:a16="http://schemas.microsoft.com/office/drawing/2014/main" id="{5B9B36CA-E51A-BEAA-D90B-7DDB7838A83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6865" y="1150108"/>
              <a:ext cx="360000" cy="360000"/>
            </a:xfrm>
            <a:prstGeom prst="rect">
              <a:avLst/>
            </a:prstGeom>
          </p:spPr>
        </p:pic>
        <p:pic>
          <p:nvPicPr>
            <p:cNvPr id="53" name="그림 52" descr="클립아트, 예술이(가) 표시된 사진">
              <a:extLst>
                <a:ext uri="{FF2B5EF4-FFF2-40B4-BE49-F238E27FC236}">
                  <a16:creationId xmlns:a16="http://schemas.microsoft.com/office/drawing/2014/main" id="{9FFB4E68-5060-AC11-877B-E0DF2EDA605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4110" y="547484"/>
              <a:ext cx="360000" cy="360000"/>
            </a:xfrm>
            <a:prstGeom prst="rect">
              <a:avLst/>
            </a:prstGeom>
          </p:spPr>
        </p:pic>
        <p:sp>
          <p:nvSpPr>
            <p:cNvPr id="54" name="말풍선: 모서리가 둥근 사각형 53">
              <a:extLst>
                <a:ext uri="{FF2B5EF4-FFF2-40B4-BE49-F238E27FC236}">
                  <a16:creationId xmlns:a16="http://schemas.microsoft.com/office/drawing/2014/main" id="{32D6BE64-6259-C77E-59C6-887BC2C14404}"/>
                </a:ext>
              </a:extLst>
            </p:cNvPr>
            <p:cNvSpPr/>
            <p:nvPr/>
          </p:nvSpPr>
          <p:spPr>
            <a:xfrm>
              <a:off x="468952" y="547484"/>
              <a:ext cx="1715723" cy="360000"/>
            </a:xfrm>
            <a:prstGeom prst="wedgeRoundRectCallout">
              <a:avLst>
                <a:gd name="adj1" fmla="val 58000"/>
                <a:gd name="adj2" fmla="val 17521"/>
                <a:gd name="adj3" fmla="val 16667"/>
              </a:avLst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000" dirty="0">
                  <a:solidFill>
                    <a:schemeClr val="tx1"/>
                  </a:solidFill>
                </a:rPr>
                <a:t>JWT </a:t>
              </a:r>
              <a:r>
                <a:rPr lang="ko-KR" altLang="en-US" sz="1000" dirty="0">
                  <a:solidFill>
                    <a:schemeClr val="tx1"/>
                  </a:solidFill>
                </a:rPr>
                <a:t>적용</a:t>
              </a:r>
            </a:p>
          </p:txBody>
        </p:sp>
        <p:sp>
          <p:nvSpPr>
            <p:cNvPr id="55" name="말풍선: 모서리가 둥근 사각형 54">
              <a:extLst>
                <a:ext uri="{FF2B5EF4-FFF2-40B4-BE49-F238E27FC236}">
                  <a16:creationId xmlns:a16="http://schemas.microsoft.com/office/drawing/2014/main" id="{BDB8FA24-7778-110F-FD35-0D9CD946A368}"/>
                </a:ext>
              </a:extLst>
            </p:cNvPr>
            <p:cNvSpPr/>
            <p:nvPr/>
          </p:nvSpPr>
          <p:spPr>
            <a:xfrm>
              <a:off x="998387" y="1090549"/>
              <a:ext cx="1715723" cy="503755"/>
            </a:xfrm>
            <a:prstGeom prst="wedgeRoundRectCallout">
              <a:avLst>
                <a:gd name="adj1" fmla="val -58028"/>
                <a:gd name="adj2" fmla="val 9583"/>
                <a:gd name="adj3" fmla="val 16667"/>
              </a:avLst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tx1"/>
                  </a:solidFill>
                </a:rPr>
                <a:t>게시판 구현</a:t>
              </a:r>
              <a:r>
                <a:rPr lang="en-US" altLang="ko-KR" sz="1000" dirty="0">
                  <a:solidFill>
                    <a:schemeClr val="tx1"/>
                  </a:solidFill>
                </a:rPr>
                <a:t>, </a:t>
              </a:r>
              <a:r>
                <a:rPr lang="ko-KR" altLang="en-US" sz="1000" dirty="0">
                  <a:solidFill>
                    <a:schemeClr val="tx1"/>
                  </a:solidFill>
                </a:rPr>
                <a:t>검색기능</a:t>
              </a:r>
              <a:r>
                <a:rPr lang="en-US" altLang="ko-KR" sz="1000" dirty="0">
                  <a:solidFill>
                    <a:schemeClr val="tx1"/>
                  </a:solidFill>
                </a:rPr>
                <a:t>,</a:t>
              </a:r>
            </a:p>
            <a:p>
              <a:r>
                <a:rPr lang="ko-KR" altLang="en-US" sz="1000" dirty="0">
                  <a:solidFill>
                    <a:schemeClr val="tx1"/>
                  </a:solidFill>
                </a:rPr>
                <a:t>로고 제작</a:t>
              </a:r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6F8B0A53-217D-866F-C8AC-6DC2DEAD5414}"/>
              </a:ext>
            </a:extLst>
          </p:cNvPr>
          <p:cNvGrpSpPr/>
          <p:nvPr/>
        </p:nvGrpSpPr>
        <p:grpSpPr>
          <a:xfrm>
            <a:off x="1899366" y="1424334"/>
            <a:ext cx="2511910" cy="2511910"/>
            <a:chOff x="3080549" y="254153"/>
            <a:chExt cx="2511910" cy="2511910"/>
          </a:xfrm>
        </p:grpSpPr>
        <p:pic>
          <p:nvPicPr>
            <p:cNvPr id="57" name="Object 5">
              <a:extLst>
                <a:ext uri="{FF2B5EF4-FFF2-40B4-BE49-F238E27FC236}">
                  <a16:creationId xmlns:a16="http://schemas.microsoft.com/office/drawing/2014/main" id="{D7AE8C36-F786-2E98-AADB-B3B2C0F87D3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80549" y="254153"/>
              <a:ext cx="2511910" cy="2511910"/>
            </a:xfrm>
            <a:prstGeom prst="rect">
              <a:avLst/>
            </a:prstGeom>
          </p:spPr>
        </p:pic>
        <p:pic>
          <p:nvPicPr>
            <p:cNvPr id="58" name="그림 57" descr="클립아트, 그래픽, 만화 영화이(가) 표시된 사진&#10;&#10;자동 생성된 설명">
              <a:extLst>
                <a:ext uri="{FF2B5EF4-FFF2-40B4-BE49-F238E27FC236}">
                  <a16:creationId xmlns:a16="http://schemas.microsoft.com/office/drawing/2014/main" id="{3CBED219-0F83-1295-8085-4A3C046A134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19115" y="1454908"/>
              <a:ext cx="360000" cy="360000"/>
            </a:xfrm>
            <a:prstGeom prst="rect">
              <a:avLst/>
            </a:prstGeom>
          </p:spPr>
        </p:pic>
        <p:pic>
          <p:nvPicPr>
            <p:cNvPr id="59" name="그림 58" descr="클립아트, 예술이(가) 표시된 사진">
              <a:extLst>
                <a:ext uri="{FF2B5EF4-FFF2-40B4-BE49-F238E27FC236}">
                  <a16:creationId xmlns:a16="http://schemas.microsoft.com/office/drawing/2014/main" id="{0CDCD894-B8FD-7EF0-D69B-8E82180159C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16360" y="547484"/>
              <a:ext cx="360000" cy="360000"/>
            </a:xfrm>
            <a:prstGeom prst="rect">
              <a:avLst/>
            </a:prstGeom>
          </p:spPr>
        </p:pic>
        <p:sp>
          <p:nvSpPr>
            <p:cNvPr id="60" name="말풍선: 모서리가 둥근 사각형 59">
              <a:extLst>
                <a:ext uri="{FF2B5EF4-FFF2-40B4-BE49-F238E27FC236}">
                  <a16:creationId xmlns:a16="http://schemas.microsoft.com/office/drawing/2014/main" id="{24A9ED11-8DE6-8096-359F-F1D29868F1D3}"/>
                </a:ext>
              </a:extLst>
            </p:cNvPr>
            <p:cNvSpPr/>
            <p:nvPr/>
          </p:nvSpPr>
          <p:spPr>
            <a:xfrm>
              <a:off x="3231202" y="547484"/>
              <a:ext cx="1715723" cy="709816"/>
            </a:xfrm>
            <a:prstGeom prst="wedgeRoundRectCallout">
              <a:avLst>
                <a:gd name="adj1" fmla="val 58000"/>
                <a:gd name="adj2" fmla="val 17521"/>
                <a:gd name="adj3" fmla="val 16667"/>
              </a:avLst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tx1"/>
                  </a:solidFill>
                </a:rPr>
                <a:t>공지사항 및 </a:t>
              </a:r>
              <a:r>
                <a:rPr lang="en-US" altLang="ko-KR" sz="1000" dirty="0">
                  <a:solidFill>
                    <a:schemeClr val="tx1"/>
                  </a:solidFill>
                </a:rPr>
                <a:t>Q&amp;A </a:t>
              </a:r>
              <a:r>
                <a:rPr lang="ko-KR" altLang="en-US" sz="1000" dirty="0">
                  <a:solidFill>
                    <a:schemeClr val="tx1"/>
                  </a:solidFill>
                </a:rPr>
                <a:t>게시판 </a:t>
              </a:r>
              <a:r>
                <a:rPr lang="en-US" altLang="ko-KR" sz="1000" dirty="0">
                  <a:solidFill>
                    <a:schemeClr val="tx1"/>
                  </a:solidFill>
                </a:rPr>
                <a:t>Rest</a:t>
              </a:r>
              <a:r>
                <a:rPr lang="ko-KR" altLang="en-US" sz="1000" dirty="0">
                  <a:solidFill>
                    <a:schemeClr val="tx1"/>
                  </a:solidFill>
                </a:rPr>
                <a:t> </a:t>
              </a:r>
              <a:r>
                <a:rPr lang="en-US" altLang="ko-KR" sz="1000" dirty="0">
                  <a:solidFill>
                    <a:schemeClr val="tx1"/>
                  </a:solidFill>
                </a:rPr>
                <a:t>API,</a:t>
              </a:r>
            </a:p>
            <a:p>
              <a:r>
                <a:rPr lang="en-US" altLang="ko-KR" sz="1000" dirty="0">
                  <a:solidFill>
                    <a:schemeClr val="tx1"/>
                  </a:solidFill>
                </a:rPr>
                <a:t>JWT</a:t>
              </a:r>
              <a:r>
                <a:rPr lang="ko-KR" altLang="en-US" sz="1000" dirty="0">
                  <a:solidFill>
                    <a:schemeClr val="tx1"/>
                  </a:solidFill>
                </a:rPr>
                <a:t> 토큰 재발급 기능</a:t>
              </a:r>
            </a:p>
          </p:txBody>
        </p:sp>
        <p:sp>
          <p:nvSpPr>
            <p:cNvPr id="61" name="말풍선: 모서리가 둥근 사각형 60">
              <a:extLst>
                <a:ext uri="{FF2B5EF4-FFF2-40B4-BE49-F238E27FC236}">
                  <a16:creationId xmlns:a16="http://schemas.microsoft.com/office/drawing/2014/main" id="{0CA67714-E7BF-8ECB-3927-7F2660CF61F7}"/>
                </a:ext>
              </a:extLst>
            </p:cNvPr>
            <p:cNvSpPr/>
            <p:nvPr/>
          </p:nvSpPr>
          <p:spPr>
            <a:xfrm>
              <a:off x="3760637" y="1395349"/>
              <a:ext cx="1715723" cy="503755"/>
            </a:xfrm>
            <a:prstGeom prst="wedgeRoundRectCallout">
              <a:avLst>
                <a:gd name="adj1" fmla="val -58028"/>
                <a:gd name="adj2" fmla="val 9583"/>
                <a:gd name="adj3" fmla="val 16667"/>
              </a:avLst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>
                  <a:solidFill>
                    <a:schemeClr val="tx1"/>
                  </a:solidFill>
                </a:rPr>
                <a:t>Vue </a:t>
              </a:r>
              <a:r>
                <a:rPr lang="ko-KR" altLang="en-US" sz="1000" dirty="0">
                  <a:solidFill>
                    <a:schemeClr val="tx1"/>
                  </a:solidFill>
                </a:rPr>
                <a:t>로그인 및 </a:t>
              </a:r>
              <a:r>
                <a:rPr lang="en-US" altLang="ko-KR" sz="1000" dirty="0">
                  <a:solidFill>
                    <a:schemeClr val="tx1"/>
                  </a:solidFill>
                </a:rPr>
                <a:t>JWT </a:t>
              </a:r>
              <a:r>
                <a:rPr lang="ko-KR" altLang="en-US" sz="1000" dirty="0">
                  <a:solidFill>
                    <a:schemeClr val="tx1"/>
                  </a:solidFill>
                </a:rPr>
                <a:t>연동</a:t>
              </a:r>
              <a:r>
                <a:rPr lang="en-US" altLang="ko-KR" sz="1000" dirty="0">
                  <a:solidFill>
                    <a:schemeClr val="tx1"/>
                  </a:solidFill>
                </a:rPr>
                <a:t>,</a:t>
              </a:r>
            </a:p>
            <a:p>
              <a:r>
                <a:rPr lang="ko-KR" altLang="en-US" sz="1000" dirty="0">
                  <a:solidFill>
                    <a:schemeClr val="tx1"/>
                  </a:solidFill>
                </a:rPr>
                <a:t>로고 추가 제작</a:t>
              </a:r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E608C2C8-E4F1-9A1A-CCD1-FF6FC4F5E595}"/>
              </a:ext>
            </a:extLst>
          </p:cNvPr>
          <p:cNvGrpSpPr/>
          <p:nvPr/>
        </p:nvGrpSpPr>
        <p:grpSpPr>
          <a:xfrm>
            <a:off x="1897203" y="1421522"/>
            <a:ext cx="2511910" cy="2511910"/>
            <a:chOff x="5743112" y="254153"/>
            <a:chExt cx="2511910" cy="2511910"/>
          </a:xfrm>
        </p:grpSpPr>
        <p:pic>
          <p:nvPicPr>
            <p:cNvPr id="63" name="Object 5">
              <a:extLst>
                <a:ext uri="{FF2B5EF4-FFF2-40B4-BE49-F238E27FC236}">
                  <a16:creationId xmlns:a16="http://schemas.microsoft.com/office/drawing/2014/main" id="{8419B8DC-25EF-6B28-F842-B1C65FB8116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43112" y="254153"/>
              <a:ext cx="2511910" cy="2511910"/>
            </a:xfrm>
            <a:prstGeom prst="rect">
              <a:avLst/>
            </a:prstGeom>
          </p:spPr>
        </p:pic>
        <p:pic>
          <p:nvPicPr>
            <p:cNvPr id="64" name="그림 63" descr="클립아트, 그래픽, 만화 영화이(가) 표시된 사진&#10;&#10;자동 생성된 설명">
              <a:extLst>
                <a:ext uri="{FF2B5EF4-FFF2-40B4-BE49-F238E27FC236}">
                  <a16:creationId xmlns:a16="http://schemas.microsoft.com/office/drawing/2014/main" id="{D7BFF420-27A5-4393-DE13-14FC9BE2E79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78" y="1054858"/>
              <a:ext cx="360000" cy="360000"/>
            </a:xfrm>
            <a:prstGeom prst="rect">
              <a:avLst/>
            </a:prstGeom>
          </p:spPr>
        </p:pic>
        <p:pic>
          <p:nvPicPr>
            <p:cNvPr id="65" name="그림 64" descr="클립아트, 예술이(가) 표시된 사진">
              <a:extLst>
                <a:ext uri="{FF2B5EF4-FFF2-40B4-BE49-F238E27FC236}">
                  <a16:creationId xmlns:a16="http://schemas.microsoft.com/office/drawing/2014/main" id="{DB2DDE11-BC1E-70DB-7EC7-16FAFA30EE3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78923" y="547484"/>
              <a:ext cx="360000" cy="360000"/>
            </a:xfrm>
            <a:prstGeom prst="rect">
              <a:avLst/>
            </a:prstGeom>
          </p:spPr>
        </p:pic>
        <p:sp>
          <p:nvSpPr>
            <p:cNvPr id="66" name="말풍선: 모서리가 둥근 사각형 65">
              <a:extLst>
                <a:ext uri="{FF2B5EF4-FFF2-40B4-BE49-F238E27FC236}">
                  <a16:creationId xmlns:a16="http://schemas.microsoft.com/office/drawing/2014/main" id="{B58A6EC0-9C22-4A53-3508-CE9009866262}"/>
                </a:ext>
              </a:extLst>
            </p:cNvPr>
            <p:cNvSpPr/>
            <p:nvPr/>
          </p:nvSpPr>
          <p:spPr>
            <a:xfrm>
              <a:off x="5893765" y="547484"/>
              <a:ext cx="1715723" cy="360000"/>
            </a:xfrm>
            <a:prstGeom prst="wedgeRoundRectCallout">
              <a:avLst>
                <a:gd name="adj1" fmla="val 58000"/>
                <a:gd name="adj2" fmla="val 17521"/>
                <a:gd name="adj3" fmla="val 16667"/>
              </a:avLst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>
                  <a:solidFill>
                    <a:schemeClr val="tx1"/>
                  </a:solidFill>
                </a:rPr>
                <a:t>지도 띄우기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67" name="말풍선: 모서리가 둥근 사각형 66">
              <a:extLst>
                <a:ext uri="{FF2B5EF4-FFF2-40B4-BE49-F238E27FC236}">
                  <a16:creationId xmlns:a16="http://schemas.microsoft.com/office/drawing/2014/main" id="{6BAB59B6-EB66-4585-41D7-E180E8A5A899}"/>
                </a:ext>
              </a:extLst>
            </p:cNvPr>
            <p:cNvSpPr/>
            <p:nvPr/>
          </p:nvSpPr>
          <p:spPr>
            <a:xfrm>
              <a:off x="6423200" y="1080929"/>
              <a:ext cx="1715723" cy="360000"/>
            </a:xfrm>
            <a:prstGeom prst="wedgeRoundRectCallout">
              <a:avLst>
                <a:gd name="adj1" fmla="val -58028"/>
                <a:gd name="adj2" fmla="val 9583"/>
                <a:gd name="adj3" fmla="val 16667"/>
              </a:avLst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tx1"/>
                  </a:solidFill>
                </a:rPr>
                <a:t>회원 </a:t>
              </a:r>
              <a:r>
                <a:rPr lang="ko-KR" altLang="en-US" sz="1000">
                  <a:solidFill>
                    <a:schemeClr val="tx1"/>
                  </a:solidFill>
                </a:rPr>
                <a:t>가입</a:t>
              </a:r>
              <a:r>
                <a:rPr lang="en-US" altLang="ko-KR" sz="1000" dirty="0">
                  <a:solidFill>
                    <a:schemeClr val="tx1"/>
                  </a:solidFill>
                </a:rPr>
                <a:t>, </a:t>
              </a:r>
              <a:r>
                <a:rPr lang="ko-KR" altLang="en-US" sz="1000" dirty="0">
                  <a:solidFill>
                    <a:schemeClr val="tx1"/>
                  </a:solidFill>
                </a:rPr>
                <a:t>수정</a:t>
              </a:r>
            </a:p>
          </p:txBody>
        </p:sp>
        <p:pic>
          <p:nvPicPr>
            <p:cNvPr id="68" name="그림 67" descr="클립아트, 만화 영화, 일러스트레이션이(가) 표시된 사진&#10;&#10;자동 생성된 설명">
              <a:extLst>
                <a:ext uri="{FF2B5EF4-FFF2-40B4-BE49-F238E27FC236}">
                  <a16:creationId xmlns:a16="http://schemas.microsoft.com/office/drawing/2014/main" id="{9849F4F9-49F6-DE24-50A7-B5BA4262E8D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78923" y="2203996"/>
              <a:ext cx="360000" cy="360000"/>
            </a:xfrm>
            <a:prstGeom prst="rect">
              <a:avLst/>
            </a:prstGeom>
          </p:spPr>
        </p:pic>
        <p:sp>
          <p:nvSpPr>
            <p:cNvPr id="69" name="말풍선: 모서리가 둥근 사각형 68">
              <a:extLst>
                <a:ext uri="{FF2B5EF4-FFF2-40B4-BE49-F238E27FC236}">
                  <a16:creationId xmlns:a16="http://schemas.microsoft.com/office/drawing/2014/main" id="{5097F28D-2579-EF25-5C5F-033C87B446B0}"/>
                </a:ext>
              </a:extLst>
            </p:cNvPr>
            <p:cNvSpPr/>
            <p:nvPr/>
          </p:nvSpPr>
          <p:spPr>
            <a:xfrm>
              <a:off x="5881678" y="1832429"/>
              <a:ext cx="1715723" cy="743134"/>
            </a:xfrm>
            <a:prstGeom prst="wedgeRoundRectCallout">
              <a:avLst>
                <a:gd name="adj1" fmla="val 58000"/>
                <a:gd name="adj2" fmla="val 17521"/>
                <a:gd name="adj3" fmla="val 16667"/>
              </a:avLst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tx1"/>
                  </a:solidFill>
                </a:rPr>
                <a:t>지도에 리스트 띄우기</a:t>
              </a:r>
              <a:r>
                <a:rPr lang="en-US" altLang="ko-KR" sz="1000" dirty="0">
                  <a:solidFill>
                    <a:schemeClr val="tx1"/>
                  </a:solidFill>
                </a:rPr>
                <a:t>,</a:t>
              </a:r>
            </a:p>
            <a:p>
              <a:r>
                <a:rPr lang="ko-KR" altLang="en-US" sz="1000" dirty="0" err="1">
                  <a:solidFill>
                    <a:schemeClr val="tx1"/>
                  </a:solidFill>
                </a:rPr>
                <a:t>핫플레이스</a:t>
              </a:r>
              <a:r>
                <a:rPr lang="en-US" altLang="ko-KR" sz="1000" dirty="0">
                  <a:solidFill>
                    <a:schemeClr val="tx1"/>
                  </a:solidFill>
                </a:rPr>
                <a:t>,</a:t>
              </a:r>
            </a:p>
            <a:p>
              <a:r>
                <a:rPr lang="ko-KR" altLang="en-US" sz="1000" dirty="0">
                  <a:solidFill>
                    <a:schemeClr val="tx1"/>
                  </a:solidFill>
                </a:rPr>
                <a:t>메인 화면</a:t>
              </a:r>
              <a:endParaRPr lang="en-US" altLang="ko-KR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5D58F914-A1C5-892D-84A3-8833B9C3CA0E}"/>
              </a:ext>
            </a:extLst>
          </p:cNvPr>
          <p:cNvGrpSpPr/>
          <p:nvPr/>
        </p:nvGrpSpPr>
        <p:grpSpPr>
          <a:xfrm>
            <a:off x="1890007" y="1417621"/>
            <a:ext cx="2511910" cy="2511910"/>
            <a:chOff x="324002" y="3059394"/>
            <a:chExt cx="2511910" cy="2511910"/>
          </a:xfrm>
        </p:grpSpPr>
        <p:pic>
          <p:nvPicPr>
            <p:cNvPr id="72" name="Object 5">
              <a:extLst>
                <a:ext uri="{FF2B5EF4-FFF2-40B4-BE49-F238E27FC236}">
                  <a16:creationId xmlns:a16="http://schemas.microsoft.com/office/drawing/2014/main" id="{38EEFA43-F9CA-B017-8D41-8C4A72832DA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4002" y="3059394"/>
              <a:ext cx="2511910" cy="2511910"/>
            </a:xfrm>
            <a:prstGeom prst="rect">
              <a:avLst/>
            </a:prstGeom>
          </p:spPr>
        </p:pic>
        <p:pic>
          <p:nvPicPr>
            <p:cNvPr id="73" name="그림 72" descr="클립아트, 그래픽, 만화 영화이(가) 표시된 사진&#10;&#10;자동 생성된 설명">
              <a:extLst>
                <a:ext uri="{FF2B5EF4-FFF2-40B4-BE49-F238E27FC236}">
                  <a16:creationId xmlns:a16="http://schemas.microsoft.com/office/drawing/2014/main" id="{963DF0F2-DE56-7385-F70B-D94463C8C02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568" y="4564949"/>
              <a:ext cx="360000" cy="360000"/>
            </a:xfrm>
            <a:prstGeom prst="rect">
              <a:avLst/>
            </a:prstGeom>
          </p:spPr>
        </p:pic>
        <p:pic>
          <p:nvPicPr>
            <p:cNvPr id="74" name="그림 73" descr="클립아트, 예술이(가) 표시된 사진">
              <a:extLst>
                <a:ext uri="{FF2B5EF4-FFF2-40B4-BE49-F238E27FC236}">
                  <a16:creationId xmlns:a16="http://schemas.microsoft.com/office/drawing/2014/main" id="{8795079D-852B-1F6C-F2C6-FEEE21636E9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9813" y="3352725"/>
              <a:ext cx="360000" cy="360000"/>
            </a:xfrm>
            <a:prstGeom prst="rect">
              <a:avLst/>
            </a:prstGeom>
          </p:spPr>
        </p:pic>
        <p:sp>
          <p:nvSpPr>
            <p:cNvPr id="75" name="말풍선: 모서리가 둥근 사각형 74">
              <a:extLst>
                <a:ext uri="{FF2B5EF4-FFF2-40B4-BE49-F238E27FC236}">
                  <a16:creationId xmlns:a16="http://schemas.microsoft.com/office/drawing/2014/main" id="{91394CCE-FB17-3A15-F06B-EDECD198D4E1}"/>
                </a:ext>
              </a:extLst>
            </p:cNvPr>
            <p:cNvSpPr/>
            <p:nvPr/>
          </p:nvSpPr>
          <p:spPr>
            <a:xfrm>
              <a:off x="474655" y="3352725"/>
              <a:ext cx="1715723" cy="709816"/>
            </a:xfrm>
            <a:prstGeom prst="wedgeRoundRectCallout">
              <a:avLst>
                <a:gd name="adj1" fmla="val 58000"/>
                <a:gd name="adj2" fmla="val 17521"/>
                <a:gd name="adj3" fmla="val 16667"/>
              </a:avLst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>
                  <a:solidFill>
                    <a:schemeClr val="tx1"/>
                  </a:solidFill>
                </a:rPr>
                <a:t>Class Diagram,</a:t>
              </a:r>
            </a:p>
            <a:p>
              <a:r>
                <a:rPr lang="en-US" altLang="ko-KR" sz="1000" dirty="0">
                  <a:solidFill>
                    <a:schemeClr val="tx1"/>
                  </a:solidFill>
                </a:rPr>
                <a:t>ER Diagram,</a:t>
              </a:r>
            </a:p>
            <a:p>
              <a:r>
                <a:rPr lang="en-US" altLang="ko-KR" sz="1000" dirty="0" err="1">
                  <a:solidFill>
                    <a:schemeClr val="tx1"/>
                  </a:solidFill>
                </a:rPr>
                <a:t>Usecase</a:t>
              </a:r>
              <a:r>
                <a:rPr lang="en-US" altLang="ko-KR" sz="1000" dirty="0">
                  <a:solidFill>
                    <a:schemeClr val="tx1"/>
                  </a:solidFill>
                </a:rPr>
                <a:t> </a:t>
              </a:r>
              <a:r>
                <a:rPr lang="ko-KR" altLang="en-US" sz="1000" dirty="0">
                  <a:solidFill>
                    <a:schemeClr val="tx1"/>
                  </a:solidFill>
                </a:rPr>
                <a:t>제작</a:t>
              </a:r>
              <a:r>
                <a:rPr lang="en-US" altLang="ko-KR" sz="1000" dirty="0">
                  <a:solidFill>
                    <a:schemeClr val="tx1"/>
                  </a:solidFill>
                </a:rPr>
                <a:t>,</a:t>
              </a:r>
            </a:p>
            <a:p>
              <a:r>
                <a:rPr lang="ko-KR" altLang="en-US" sz="1000" dirty="0">
                  <a:solidFill>
                    <a:schemeClr val="tx1"/>
                  </a:solidFill>
                </a:rPr>
                <a:t>공지사항 수정</a:t>
              </a:r>
            </a:p>
          </p:txBody>
        </p:sp>
        <p:sp>
          <p:nvSpPr>
            <p:cNvPr id="76" name="말풍선: 모서리가 둥근 사각형 75">
              <a:extLst>
                <a:ext uri="{FF2B5EF4-FFF2-40B4-BE49-F238E27FC236}">
                  <a16:creationId xmlns:a16="http://schemas.microsoft.com/office/drawing/2014/main" id="{77C1368A-94C0-04AB-2967-DED16D51FB4A}"/>
                </a:ext>
              </a:extLst>
            </p:cNvPr>
            <p:cNvSpPr/>
            <p:nvPr/>
          </p:nvSpPr>
          <p:spPr>
            <a:xfrm>
              <a:off x="1004090" y="4267265"/>
              <a:ext cx="1715723" cy="709816"/>
            </a:xfrm>
            <a:prstGeom prst="wedgeRoundRectCallout">
              <a:avLst>
                <a:gd name="adj1" fmla="val -58028"/>
                <a:gd name="adj2" fmla="val 9583"/>
                <a:gd name="adj3" fmla="val 16667"/>
              </a:avLst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dirty="0">
                  <a:solidFill>
                    <a:schemeClr val="tx1"/>
                  </a:solidFill>
                </a:rPr>
                <a:t>지도에 리스트</a:t>
              </a:r>
              <a:r>
                <a:rPr lang="en-US" altLang="ko-KR" sz="900" dirty="0">
                  <a:solidFill>
                    <a:schemeClr val="tx1"/>
                  </a:solidFill>
                </a:rPr>
                <a:t>, </a:t>
              </a:r>
              <a:r>
                <a:rPr lang="ko-KR" altLang="en-US" sz="900" dirty="0">
                  <a:solidFill>
                    <a:schemeClr val="tx1"/>
                  </a:solidFill>
                </a:rPr>
                <a:t>마커 띄우기</a:t>
              </a:r>
              <a:r>
                <a:rPr lang="en-US" altLang="ko-KR" sz="900" dirty="0">
                  <a:solidFill>
                    <a:schemeClr val="tx1"/>
                  </a:solidFill>
                </a:rPr>
                <a:t>,</a:t>
              </a:r>
            </a:p>
            <a:p>
              <a:r>
                <a:rPr lang="ko-KR" altLang="en-US" sz="900" dirty="0">
                  <a:solidFill>
                    <a:schemeClr val="tx1"/>
                  </a:solidFill>
                </a:rPr>
                <a:t>관광지 상세정보 조회</a:t>
              </a:r>
              <a:r>
                <a:rPr lang="en-US" altLang="ko-KR" sz="900" dirty="0">
                  <a:solidFill>
                    <a:schemeClr val="tx1"/>
                  </a:solidFill>
                </a:rPr>
                <a:t>(</a:t>
              </a:r>
              <a:r>
                <a:rPr lang="ko-KR" altLang="en-US" sz="900" dirty="0" err="1">
                  <a:solidFill>
                    <a:schemeClr val="tx1"/>
                  </a:solidFill>
                </a:rPr>
                <a:t>모달</a:t>
              </a:r>
              <a:r>
                <a:rPr lang="en-US" altLang="ko-KR" sz="900" dirty="0">
                  <a:solidFill>
                    <a:schemeClr val="tx1"/>
                  </a:solidFill>
                </a:rPr>
                <a:t>),</a:t>
              </a:r>
            </a:p>
            <a:p>
              <a:r>
                <a:rPr lang="ko-KR" altLang="en-US" sz="900" dirty="0">
                  <a:solidFill>
                    <a:schemeClr val="tx1"/>
                  </a:solidFill>
                </a:rPr>
                <a:t>회원가입 유효성 검사</a:t>
              </a:r>
              <a:endParaRPr lang="en-US" altLang="ko-KR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A274228D-6FB6-4FE4-9E88-8930BB6013A2}"/>
              </a:ext>
            </a:extLst>
          </p:cNvPr>
          <p:cNvGrpSpPr/>
          <p:nvPr/>
        </p:nvGrpSpPr>
        <p:grpSpPr>
          <a:xfrm>
            <a:off x="1902007" y="1420128"/>
            <a:ext cx="2511910" cy="2511910"/>
            <a:chOff x="3080549" y="3059394"/>
            <a:chExt cx="2511910" cy="2511910"/>
          </a:xfrm>
        </p:grpSpPr>
        <p:pic>
          <p:nvPicPr>
            <p:cNvPr id="78" name="Object 5">
              <a:extLst>
                <a:ext uri="{FF2B5EF4-FFF2-40B4-BE49-F238E27FC236}">
                  <a16:creationId xmlns:a16="http://schemas.microsoft.com/office/drawing/2014/main" id="{6BF17214-48E9-6A98-5EEA-E025A085C68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80549" y="3059394"/>
              <a:ext cx="2511910" cy="2511910"/>
            </a:xfrm>
            <a:prstGeom prst="rect">
              <a:avLst/>
            </a:prstGeom>
          </p:spPr>
        </p:pic>
        <p:pic>
          <p:nvPicPr>
            <p:cNvPr id="79" name="그림 78" descr="클립아트, 그래픽, 만화 영화이(가) 표시된 사진&#10;&#10;자동 생성된 설명">
              <a:extLst>
                <a:ext uri="{FF2B5EF4-FFF2-40B4-BE49-F238E27FC236}">
                  <a16:creationId xmlns:a16="http://schemas.microsoft.com/office/drawing/2014/main" id="{78972169-9E46-F00B-44F5-19C9C178495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19115" y="4279199"/>
              <a:ext cx="360000" cy="360000"/>
            </a:xfrm>
            <a:prstGeom prst="rect">
              <a:avLst/>
            </a:prstGeom>
          </p:spPr>
        </p:pic>
        <p:pic>
          <p:nvPicPr>
            <p:cNvPr id="80" name="그림 79" descr="클립아트, 예술이(가) 표시된 사진">
              <a:extLst>
                <a:ext uri="{FF2B5EF4-FFF2-40B4-BE49-F238E27FC236}">
                  <a16:creationId xmlns:a16="http://schemas.microsoft.com/office/drawing/2014/main" id="{B13291A9-88D0-B39E-9D5E-763DB3FD504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16360" y="3352725"/>
              <a:ext cx="360000" cy="360000"/>
            </a:xfrm>
            <a:prstGeom prst="rect">
              <a:avLst/>
            </a:prstGeom>
          </p:spPr>
        </p:pic>
        <p:sp>
          <p:nvSpPr>
            <p:cNvPr id="81" name="말풍선: 모서리가 둥근 사각형 80">
              <a:extLst>
                <a:ext uri="{FF2B5EF4-FFF2-40B4-BE49-F238E27FC236}">
                  <a16:creationId xmlns:a16="http://schemas.microsoft.com/office/drawing/2014/main" id="{B44CC03F-7D24-A6AC-1DCC-ADBAFDDBF1DF}"/>
                </a:ext>
              </a:extLst>
            </p:cNvPr>
            <p:cNvSpPr/>
            <p:nvPr/>
          </p:nvSpPr>
          <p:spPr>
            <a:xfrm>
              <a:off x="3155875" y="3280179"/>
              <a:ext cx="1866376" cy="709816"/>
            </a:xfrm>
            <a:prstGeom prst="wedgeRoundRectCallout">
              <a:avLst>
                <a:gd name="adj1" fmla="val 58000"/>
                <a:gd name="adj2" fmla="val 17521"/>
                <a:gd name="adj3" fmla="val 16667"/>
              </a:avLst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dirty="0">
                  <a:solidFill>
                    <a:schemeClr val="tx1"/>
                  </a:solidFill>
                </a:rPr>
                <a:t>공지사항 및 </a:t>
              </a:r>
              <a:r>
                <a:rPr lang="en-US" altLang="ko-KR" sz="900" dirty="0">
                  <a:solidFill>
                    <a:schemeClr val="tx1"/>
                  </a:solidFill>
                </a:rPr>
                <a:t>Q&amp;A </a:t>
              </a:r>
              <a:r>
                <a:rPr lang="ko-KR" altLang="en-US" sz="900" dirty="0">
                  <a:solidFill>
                    <a:schemeClr val="tx1"/>
                  </a:solidFill>
                </a:rPr>
                <a:t>게시판 생성</a:t>
              </a:r>
              <a:r>
                <a:rPr lang="en-US" altLang="ko-KR" sz="900" dirty="0">
                  <a:solidFill>
                    <a:schemeClr val="tx1"/>
                  </a:solidFill>
                </a:rPr>
                <a:t>,</a:t>
              </a:r>
            </a:p>
            <a:p>
              <a:r>
                <a:rPr lang="en-US" altLang="ko-KR" sz="900" dirty="0" err="1">
                  <a:solidFill>
                    <a:schemeClr val="tx1"/>
                  </a:solidFill>
                </a:rPr>
                <a:t>HotPlace</a:t>
              </a:r>
              <a:r>
                <a:rPr lang="en-US" altLang="ko-KR" sz="900" dirty="0">
                  <a:solidFill>
                    <a:schemeClr val="tx1"/>
                  </a:solidFill>
                </a:rPr>
                <a:t> </a:t>
              </a:r>
              <a:r>
                <a:rPr lang="ko-KR" altLang="en-US" sz="900" dirty="0">
                  <a:solidFill>
                    <a:schemeClr val="tx1"/>
                  </a:solidFill>
                </a:rPr>
                <a:t>추천 기능 상세 구현</a:t>
              </a:r>
              <a:r>
                <a:rPr lang="en-US" altLang="ko-KR" sz="900" dirty="0">
                  <a:solidFill>
                    <a:schemeClr val="tx1"/>
                  </a:solidFill>
                </a:rPr>
                <a:t>,</a:t>
              </a:r>
            </a:p>
            <a:p>
              <a:r>
                <a:rPr lang="ko-KR" altLang="en-US" sz="900" dirty="0">
                  <a:solidFill>
                    <a:schemeClr val="tx1"/>
                  </a:solidFill>
                </a:rPr>
                <a:t>여행 계획 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RestAPI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2" name="말풍선: 모서리가 둥근 사각형 81">
              <a:extLst>
                <a:ext uri="{FF2B5EF4-FFF2-40B4-BE49-F238E27FC236}">
                  <a16:creationId xmlns:a16="http://schemas.microsoft.com/office/drawing/2014/main" id="{B6D0AC07-EAE1-D715-A2B7-AE715AA44B6A}"/>
                </a:ext>
              </a:extLst>
            </p:cNvPr>
            <p:cNvSpPr/>
            <p:nvPr/>
          </p:nvSpPr>
          <p:spPr>
            <a:xfrm>
              <a:off x="3760637" y="4133849"/>
              <a:ext cx="1715723" cy="557481"/>
            </a:xfrm>
            <a:prstGeom prst="wedgeRoundRectCallout">
              <a:avLst>
                <a:gd name="adj1" fmla="val -58028"/>
                <a:gd name="adj2" fmla="val 9583"/>
                <a:gd name="adj3" fmla="val 16667"/>
              </a:avLst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tx1"/>
                  </a:solidFill>
                </a:rPr>
                <a:t>여행 계획 기획 및 구현</a:t>
              </a:r>
              <a:r>
                <a:rPr lang="en-US" altLang="ko-KR" sz="1000" dirty="0">
                  <a:solidFill>
                    <a:schemeClr val="tx1"/>
                  </a:solidFill>
                </a:rPr>
                <a:t>,</a:t>
              </a:r>
            </a:p>
            <a:p>
              <a:r>
                <a:rPr lang="ko-KR" altLang="en-US" sz="1000" dirty="0">
                  <a:solidFill>
                    <a:schemeClr val="tx1"/>
                  </a:solidFill>
                </a:rPr>
                <a:t>메인 화면 수정</a:t>
              </a:r>
              <a:endParaRPr lang="en-US" altLang="ko-KR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D657A6A7-54CE-017F-361E-E36080DCC109}"/>
              </a:ext>
            </a:extLst>
          </p:cNvPr>
          <p:cNvGrpSpPr/>
          <p:nvPr/>
        </p:nvGrpSpPr>
        <p:grpSpPr>
          <a:xfrm>
            <a:off x="1897534" y="1420128"/>
            <a:ext cx="2511910" cy="2511910"/>
            <a:chOff x="5773981" y="3059394"/>
            <a:chExt cx="2511910" cy="2511910"/>
          </a:xfrm>
        </p:grpSpPr>
        <p:pic>
          <p:nvPicPr>
            <p:cNvPr id="85" name="Object 5">
              <a:extLst>
                <a:ext uri="{FF2B5EF4-FFF2-40B4-BE49-F238E27FC236}">
                  <a16:creationId xmlns:a16="http://schemas.microsoft.com/office/drawing/2014/main" id="{677F353E-7D6D-031A-6A50-BBB772A50D6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73981" y="3059394"/>
              <a:ext cx="2511910" cy="2511910"/>
            </a:xfrm>
            <a:prstGeom prst="rect">
              <a:avLst/>
            </a:prstGeom>
          </p:spPr>
        </p:pic>
        <p:pic>
          <p:nvPicPr>
            <p:cNvPr id="86" name="그림 85" descr="클립아트, 그래픽, 만화 영화이(가) 표시된 사진&#10;&#10;자동 생성된 설명">
              <a:extLst>
                <a:ext uri="{FF2B5EF4-FFF2-40B4-BE49-F238E27FC236}">
                  <a16:creationId xmlns:a16="http://schemas.microsoft.com/office/drawing/2014/main" id="{4AFE9317-799C-5EEF-0AF7-21ED4CC7244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12547" y="4279199"/>
              <a:ext cx="360000" cy="360000"/>
            </a:xfrm>
            <a:prstGeom prst="rect">
              <a:avLst/>
            </a:prstGeom>
          </p:spPr>
        </p:pic>
        <p:pic>
          <p:nvPicPr>
            <p:cNvPr id="87" name="그림 86" descr="클립아트, 예술이(가) 표시된 사진">
              <a:extLst>
                <a:ext uri="{FF2B5EF4-FFF2-40B4-BE49-F238E27FC236}">
                  <a16:creationId xmlns:a16="http://schemas.microsoft.com/office/drawing/2014/main" id="{288616B1-9AE0-67D7-311A-C00A4850252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09792" y="3352725"/>
              <a:ext cx="360000" cy="360000"/>
            </a:xfrm>
            <a:prstGeom prst="rect">
              <a:avLst/>
            </a:prstGeom>
          </p:spPr>
        </p:pic>
        <p:sp>
          <p:nvSpPr>
            <p:cNvPr id="88" name="말풍선: 모서리가 둥근 사각형 87">
              <a:extLst>
                <a:ext uri="{FF2B5EF4-FFF2-40B4-BE49-F238E27FC236}">
                  <a16:creationId xmlns:a16="http://schemas.microsoft.com/office/drawing/2014/main" id="{49A45522-5712-C7DA-E5C3-64FEA15554C4}"/>
                </a:ext>
              </a:extLst>
            </p:cNvPr>
            <p:cNvSpPr/>
            <p:nvPr/>
          </p:nvSpPr>
          <p:spPr>
            <a:xfrm>
              <a:off x="5849307" y="3280179"/>
              <a:ext cx="1866376" cy="709816"/>
            </a:xfrm>
            <a:prstGeom prst="wedgeRoundRectCallout">
              <a:avLst>
                <a:gd name="adj1" fmla="val 58000"/>
                <a:gd name="adj2" fmla="val 17521"/>
                <a:gd name="adj3" fmla="val 16667"/>
              </a:avLst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tx1"/>
                  </a:solidFill>
                </a:rPr>
                <a:t>여행 계획 오류 수정</a:t>
              </a:r>
              <a:r>
                <a:rPr lang="en-US" altLang="ko-KR" sz="1000" dirty="0">
                  <a:solidFill>
                    <a:schemeClr val="tx1"/>
                  </a:solidFill>
                </a:rPr>
                <a:t>,</a:t>
              </a:r>
            </a:p>
            <a:p>
              <a:r>
                <a:rPr lang="en-US" altLang="ko-KR" sz="1000" dirty="0" err="1">
                  <a:solidFill>
                    <a:schemeClr val="tx1"/>
                  </a:solidFill>
                </a:rPr>
                <a:t>HotPlace</a:t>
              </a:r>
              <a:r>
                <a:rPr lang="en-US" altLang="ko-KR" sz="1000" dirty="0">
                  <a:solidFill>
                    <a:schemeClr val="tx1"/>
                  </a:solidFill>
                </a:rPr>
                <a:t> </a:t>
              </a:r>
              <a:r>
                <a:rPr lang="ko-KR" altLang="en-US" sz="1000" dirty="0">
                  <a:solidFill>
                    <a:schemeClr val="tx1"/>
                  </a:solidFill>
                </a:rPr>
                <a:t>기능</a:t>
              </a:r>
              <a:r>
                <a:rPr lang="en-US" altLang="ko-KR" sz="1000" dirty="0">
                  <a:solidFill>
                    <a:schemeClr val="tx1"/>
                  </a:solidFill>
                </a:rPr>
                <a:t> </a:t>
              </a:r>
              <a:r>
                <a:rPr lang="ko-KR" altLang="en-US" sz="1000" dirty="0">
                  <a:solidFill>
                    <a:schemeClr val="tx1"/>
                  </a:solidFill>
                </a:rPr>
                <a:t>수정 및</a:t>
              </a:r>
              <a:endParaRPr lang="en-US" altLang="ko-KR" sz="1000" dirty="0">
                <a:solidFill>
                  <a:schemeClr val="tx1"/>
                </a:solidFill>
              </a:endParaRPr>
            </a:p>
            <a:p>
              <a:r>
                <a:rPr lang="en-US" altLang="ko-KR" sz="1000" dirty="0">
                  <a:solidFill>
                    <a:schemeClr val="tx1"/>
                  </a:solidFill>
                </a:rPr>
                <a:t>docs</a:t>
              </a:r>
              <a:r>
                <a:rPr lang="ko-KR" altLang="en-US" sz="1000" dirty="0">
                  <a:solidFill>
                    <a:schemeClr val="tx1"/>
                  </a:solidFill>
                </a:rPr>
                <a:t> 제작</a:t>
              </a:r>
            </a:p>
          </p:txBody>
        </p:sp>
        <p:sp>
          <p:nvSpPr>
            <p:cNvPr id="89" name="말풍선: 모서리가 둥근 사각형 88">
              <a:extLst>
                <a:ext uri="{FF2B5EF4-FFF2-40B4-BE49-F238E27FC236}">
                  <a16:creationId xmlns:a16="http://schemas.microsoft.com/office/drawing/2014/main" id="{6D5DA9B4-9D33-7AA2-AA22-3512E5B6BEA9}"/>
                </a:ext>
              </a:extLst>
            </p:cNvPr>
            <p:cNvSpPr/>
            <p:nvPr/>
          </p:nvSpPr>
          <p:spPr>
            <a:xfrm>
              <a:off x="6454069" y="4133849"/>
              <a:ext cx="1715723" cy="557481"/>
            </a:xfrm>
            <a:prstGeom prst="wedgeRoundRectCallout">
              <a:avLst>
                <a:gd name="adj1" fmla="val -58028"/>
                <a:gd name="adj2" fmla="val 9583"/>
                <a:gd name="adj3" fmla="val 16667"/>
              </a:avLst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tx1"/>
                  </a:solidFill>
                </a:rPr>
                <a:t>메인 화면 수정</a:t>
              </a:r>
              <a:r>
                <a:rPr lang="en-US" altLang="ko-KR" sz="1000" dirty="0">
                  <a:solidFill>
                    <a:schemeClr val="tx1"/>
                  </a:solidFill>
                </a:rPr>
                <a:t>,</a:t>
              </a:r>
            </a:p>
            <a:p>
              <a:r>
                <a:rPr lang="ko-KR" altLang="en-US" sz="1000" dirty="0">
                  <a:solidFill>
                    <a:schemeClr val="tx1"/>
                  </a:solidFill>
                </a:rPr>
                <a:t>게시판 여행 계획 연동</a:t>
              </a:r>
              <a:r>
                <a:rPr lang="en-US" altLang="ko-KR" sz="1000" dirty="0">
                  <a:solidFill>
                    <a:schemeClr val="tx1"/>
                  </a:solidFill>
                </a:rPr>
                <a:t> </a:t>
              </a:r>
              <a:r>
                <a:rPr lang="ko-KR" altLang="en-US" sz="1000" dirty="0">
                  <a:solidFill>
                    <a:schemeClr val="tx1"/>
                  </a:solidFill>
                </a:rPr>
                <a:t>및</a:t>
              </a:r>
              <a:endParaRPr lang="en-US" altLang="ko-KR" sz="1000" dirty="0">
                <a:solidFill>
                  <a:schemeClr val="tx1"/>
                </a:solidFill>
              </a:endParaRPr>
            </a:p>
            <a:p>
              <a:r>
                <a:rPr lang="en-US" altLang="ko-KR" sz="1000" dirty="0">
                  <a:solidFill>
                    <a:schemeClr val="tx1"/>
                  </a:solidFill>
                </a:rPr>
                <a:t>detail </a:t>
              </a:r>
              <a:r>
                <a:rPr lang="ko-KR" altLang="en-US" sz="1000" dirty="0">
                  <a:solidFill>
                    <a:schemeClr val="tx1"/>
                  </a:solidFill>
                </a:rPr>
                <a:t>수정</a:t>
              </a:r>
              <a:endParaRPr lang="en-US" altLang="ko-KR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A19F51F6-1F2A-3C73-D20E-3D0F1C92F1D0}"/>
              </a:ext>
            </a:extLst>
          </p:cNvPr>
          <p:cNvGrpSpPr/>
          <p:nvPr/>
        </p:nvGrpSpPr>
        <p:grpSpPr>
          <a:xfrm>
            <a:off x="8954750" y="2265783"/>
            <a:ext cx="678779" cy="750779"/>
            <a:chOff x="6893128" y="2680978"/>
            <a:chExt cx="678779" cy="750779"/>
          </a:xfrm>
        </p:grpSpPr>
        <p:sp>
          <p:nvSpPr>
            <p:cNvPr id="91" name="타원 90">
              <a:extLst>
                <a:ext uri="{FF2B5EF4-FFF2-40B4-BE49-F238E27FC236}">
                  <a16:creationId xmlns:a16="http://schemas.microsoft.com/office/drawing/2014/main" id="{4DCAED85-EE0A-AE9A-2C36-2128E0AF62B7}"/>
                </a:ext>
              </a:extLst>
            </p:cNvPr>
            <p:cNvSpPr/>
            <p:nvPr/>
          </p:nvSpPr>
          <p:spPr>
            <a:xfrm>
              <a:off x="6893128" y="2752978"/>
              <a:ext cx="678779" cy="678779"/>
            </a:xfrm>
            <a:prstGeom prst="ellipse">
              <a:avLst/>
            </a:prstGeom>
            <a:noFill/>
            <a:ln w="12700">
              <a:solidFill>
                <a:srgbClr val="00D65E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2" name="타원 91">
              <a:extLst>
                <a:ext uri="{FF2B5EF4-FFF2-40B4-BE49-F238E27FC236}">
                  <a16:creationId xmlns:a16="http://schemas.microsoft.com/office/drawing/2014/main" id="{4275305F-5151-141A-4295-6A4AFA66A16F}"/>
                </a:ext>
              </a:extLst>
            </p:cNvPr>
            <p:cNvSpPr/>
            <p:nvPr/>
          </p:nvSpPr>
          <p:spPr>
            <a:xfrm>
              <a:off x="7160517" y="2680978"/>
              <a:ext cx="144000" cy="144000"/>
            </a:xfrm>
            <a:prstGeom prst="ellipse">
              <a:avLst/>
            </a:prstGeom>
            <a:solidFill>
              <a:srgbClr val="00D65E"/>
            </a:solidFill>
            <a:ln w="28575" cmpd="dbl">
              <a:solidFill>
                <a:srgbClr val="00D6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prstClr val="white"/>
                  </a:solidFill>
                </a:rPr>
                <a:t>A</a:t>
              </a:r>
              <a:endParaRPr lang="ko-KR" altLang="en-US" sz="800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5844D6D5-0A8D-DC57-EBDB-30DCFA2C0024}"/>
              </a:ext>
            </a:extLst>
          </p:cNvPr>
          <p:cNvGrpSpPr/>
          <p:nvPr/>
        </p:nvGrpSpPr>
        <p:grpSpPr>
          <a:xfrm>
            <a:off x="7431728" y="2865349"/>
            <a:ext cx="678779" cy="750779"/>
            <a:chOff x="6893128" y="2680978"/>
            <a:chExt cx="678779" cy="750779"/>
          </a:xfrm>
        </p:grpSpPr>
        <p:sp>
          <p:nvSpPr>
            <p:cNvPr id="94" name="타원 93">
              <a:extLst>
                <a:ext uri="{FF2B5EF4-FFF2-40B4-BE49-F238E27FC236}">
                  <a16:creationId xmlns:a16="http://schemas.microsoft.com/office/drawing/2014/main" id="{236D15B2-380C-77A7-3D82-2054379FCE45}"/>
                </a:ext>
              </a:extLst>
            </p:cNvPr>
            <p:cNvSpPr/>
            <p:nvPr/>
          </p:nvSpPr>
          <p:spPr>
            <a:xfrm>
              <a:off x="6893128" y="2752978"/>
              <a:ext cx="678779" cy="678779"/>
            </a:xfrm>
            <a:prstGeom prst="ellipse">
              <a:avLst/>
            </a:prstGeom>
            <a:noFill/>
            <a:ln w="12700">
              <a:solidFill>
                <a:srgbClr val="00D65E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D4C97460-E6B9-8FA2-5C89-0135554E5C37}"/>
                </a:ext>
              </a:extLst>
            </p:cNvPr>
            <p:cNvSpPr/>
            <p:nvPr/>
          </p:nvSpPr>
          <p:spPr>
            <a:xfrm>
              <a:off x="7160517" y="2680978"/>
              <a:ext cx="144000" cy="144000"/>
            </a:xfrm>
            <a:prstGeom prst="ellipse">
              <a:avLst/>
            </a:prstGeom>
            <a:solidFill>
              <a:srgbClr val="00D65E"/>
            </a:solidFill>
            <a:ln w="28575" cmpd="dbl">
              <a:solidFill>
                <a:srgbClr val="00D6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prstClr val="white"/>
                  </a:solidFill>
                </a:rPr>
                <a:t>A</a:t>
              </a:r>
              <a:endParaRPr lang="ko-KR" altLang="en-US" sz="800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A5105DBC-B565-5F1E-F15A-1E9A7F4FC691}"/>
              </a:ext>
            </a:extLst>
          </p:cNvPr>
          <p:cNvGrpSpPr/>
          <p:nvPr/>
        </p:nvGrpSpPr>
        <p:grpSpPr>
          <a:xfrm>
            <a:off x="5868798" y="3183030"/>
            <a:ext cx="678779" cy="750779"/>
            <a:chOff x="6893128" y="2680978"/>
            <a:chExt cx="678779" cy="750779"/>
          </a:xfrm>
        </p:grpSpPr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96A9E64E-AF8E-1C23-733B-0BC7230D9B7A}"/>
                </a:ext>
              </a:extLst>
            </p:cNvPr>
            <p:cNvSpPr/>
            <p:nvPr/>
          </p:nvSpPr>
          <p:spPr>
            <a:xfrm>
              <a:off x="6893128" y="2752978"/>
              <a:ext cx="678779" cy="678779"/>
            </a:xfrm>
            <a:prstGeom prst="ellipse">
              <a:avLst/>
            </a:prstGeom>
            <a:noFill/>
            <a:ln w="12700">
              <a:solidFill>
                <a:srgbClr val="00D65E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8" name="타원 97">
              <a:extLst>
                <a:ext uri="{FF2B5EF4-FFF2-40B4-BE49-F238E27FC236}">
                  <a16:creationId xmlns:a16="http://schemas.microsoft.com/office/drawing/2014/main" id="{F4625D15-EDE1-D997-E26B-0CEEA3C7F561}"/>
                </a:ext>
              </a:extLst>
            </p:cNvPr>
            <p:cNvSpPr/>
            <p:nvPr/>
          </p:nvSpPr>
          <p:spPr>
            <a:xfrm>
              <a:off x="7160517" y="2680978"/>
              <a:ext cx="144000" cy="144000"/>
            </a:xfrm>
            <a:prstGeom prst="ellipse">
              <a:avLst/>
            </a:prstGeom>
            <a:solidFill>
              <a:srgbClr val="00D65E"/>
            </a:solidFill>
            <a:ln w="28575" cmpd="dbl">
              <a:solidFill>
                <a:srgbClr val="00D6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prstClr val="white"/>
                  </a:solidFill>
                </a:rPr>
                <a:t>A</a:t>
              </a:r>
              <a:endParaRPr lang="ko-KR" altLang="en-US" sz="800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08EAB37F-A971-740E-D77A-D9FC2F257EB7}"/>
              </a:ext>
            </a:extLst>
          </p:cNvPr>
          <p:cNvGrpSpPr/>
          <p:nvPr/>
        </p:nvGrpSpPr>
        <p:grpSpPr>
          <a:xfrm>
            <a:off x="4320317" y="3701683"/>
            <a:ext cx="678779" cy="750779"/>
            <a:chOff x="6893128" y="2680978"/>
            <a:chExt cx="678779" cy="750779"/>
          </a:xfrm>
        </p:grpSpPr>
        <p:sp>
          <p:nvSpPr>
            <p:cNvPr id="100" name="타원 99">
              <a:extLst>
                <a:ext uri="{FF2B5EF4-FFF2-40B4-BE49-F238E27FC236}">
                  <a16:creationId xmlns:a16="http://schemas.microsoft.com/office/drawing/2014/main" id="{868B44F2-1E11-BDDD-0FF3-7FDF62DBA1E2}"/>
                </a:ext>
              </a:extLst>
            </p:cNvPr>
            <p:cNvSpPr/>
            <p:nvPr/>
          </p:nvSpPr>
          <p:spPr>
            <a:xfrm>
              <a:off x="6893128" y="2752978"/>
              <a:ext cx="678779" cy="678779"/>
            </a:xfrm>
            <a:prstGeom prst="ellipse">
              <a:avLst/>
            </a:prstGeom>
            <a:noFill/>
            <a:ln w="12700">
              <a:solidFill>
                <a:srgbClr val="00D65E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1" name="타원 100">
              <a:extLst>
                <a:ext uri="{FF2B5EF4-FFF2-40B4-BE49-F238E27FC236}">
                  <a16:creationId xmlns:a16="http://schemas.microsoft.com/office/drawing/2014/main" id="{136FB988-5037-6287-708A-966F404C40CC}"/>
                </a:ext>
              </a:extLst>
            </p:cNvPr>
            <p:cNvSpPr/>
            <p:nvPr/>
          </p:nvSpPr>
          <p:spPr>
            <a:xfrm>
              <a:off x="7160517" y="2680978"/>
              <a:ext cx="144000" cy="144000"/>
            </a:xfrm>
            <a:prstGeom prst="ellipse">
              <a:avLst/>
            </a:prstGeom>
            <a:solidFill>
              <a:srgbClr val="00D65E"/>
            </a:solidFill>
            <a:ln w="28575" cmpd="dbl">
              <a:solidFill>
                <a:srgbClr val="00D6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prstClr val="white"/>
                  </a:solidFill>
                </a:rPr>
                <a:t>A</a:t>
              </a:r>
              <a:endParaRPr lang="ko-KR" altLang="en-US" sz="800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9C7DB966-BCE6-2205-BD10-4B2993CBD6E3}"/>
              </a:ext>
            </a:extLst>
          </p:cNvPr>
          <p:cNvGrpSpPr/>
          <p:nvPr/>
        </p:nvGrpSpPr>
        <p:grpSpPr>
          <a:xfrm>
            <a:off x="2839879" y="4289396"/>
            <a:ext cx="678779" cy="750779"/>
            <a:chOff x="6893128" y="2680978"/>
            <a:chExt cx="678779" cy="750779"/>
          </a:xfrm>
        </p:grpSpPr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BB7F8C0C-6231-A451-3D97-78F92782CB87}"/>
                </a:ext>
              </a:extLst>
            </p:cNvPr>
            <p:cNvSpPr/>
            <p:nvPr/>
          </p:nvSpPr>
          <p:spPr>
            <a:xfrm>
              <a:off x="6893128" y="2752978"/>
              <a:ext cx="678779" cy="678779"/>
            </a:xfrm>
            <a:prstGeom prst="ellipse">
              <a:avLst/>
            </a:prstGeom>
            <a:noFill/>
            <a:ln w="12700">
              <a:solidFill>
                <a:srgbClr val="00D65E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id="{480C15F5-8032-94F3-E7FC-1D1D9E4BB10C}"/>
                </a:ext>
              </a:extLst>
            </p:cNvPr>
            <p:cNvSpPr/>
            <p:nvPr/>
          </p:nvSpPr>
          <p:spPr>
            <a:xfrm>
              <a:off x="7160517" y="2680978"/>
              <a:ext cx="144000" cy="144000"/>
            </a:xfrm>
            <a:prstGeom prst="ellipse">
              <a:avLst/>
            </a:prstGeom>
            <a:solidFill>
              <a:srgbClr val="00D65E"/>
            </a:solidFill>
            <a:ln w="28575" cmpd="dbl">
              <a:solidFill>
                <a:srgbClr val="00D6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prstClr val="white"/>
                  </a:solidFill>
                </a:rPr>
                <a:t>A</a:t>
              </a:r>
              <a:endParaRPr lang="ko-KR" altLang="en-US" sz="800" b="1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58789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한쪽 모서리가 둥근 사각형 35"/>
          <p:cNvSpPr/>
          <p:nvPr/>
        </p:nvSpPr>
        <p:spPr>
          <a:xfrm>
            <a:off x="0" y="0"/>
            <a:ext cx="3848100" cy="5549900"/>
          </a:xfrm>
          <a:prstGeom prst="round1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236537" y="304800"/>
            <a:ext cx="11669713" cy="6265862"/>
          </a:xfrm>
          <a:prstGeom prst="roundRect">
            <a:avLst>
              <a:gd name="adj" fmla="val 4810"/>
            </a:avLst>
          </a:prstGeom>
          <a:solidFill>
            <a:srgbClr val="264259"/>
          </a:solidFill>
          <a:ln w="63500">
            <a:solidFill>
              <a:schemeClr val="tx2">
                <a:lumMod val="50000"/>
              </a:schemeClr>
            </a:solidFill>
          </a:ln>
          <a:effectLst>
            <a:outerShdw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양쪽 모서리가 둥근 사각형 5"/>
          <p:cNvSpPr/>
          <p:nvPr/>
        </p:nvSpPr>
        <p:spPr>
          <a:xfrm rot="5400000">
            <a:off x="3271463" y="-2062957"/>
            <a:ext cx="6192000" cy="11001376"/>
          </a:xfrm>
          <a:prstGeom prst="round2SameRect">
            <a:avLst>
              <a:gd name="adj1" fmla="val 4506"/>
              <a:gd name="adj2" fmla="val 0"/>
            </a:avLst>
          </a:prstGeom>
          <a:solidFill>
            <a:schemeClr val="bg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7030A0"/>
              </a:solidFill>
            </a:endParaRPr>
          </a:p>
        </p:txBody>
      </p:sp>
      <p:sp>
        <p:nvSpPr>
          <p:cNvPr id="19" name="Freeform 9"/>
          <p:cNvSpPr>
            <a:spLocks/>
          </p:cNvSpPr>
          <p:nvPr/>
        </p:nvSpPr>
        <p:spPr bwMode="auto">
          <a:xfrm>
            <a:off x="477298" y="2470961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3" name="Freeform 36"/>
          <p:cNvSpPr>
            <a:spLocks noEditPoints="1"/>
          </p:cNvSpPr>
          <p:nvPr/>
        </p:nvSpPr>
        <p:spPr bwMode="auto">
          <a:xfrm>
            <a:off x="491434" y="4397002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4" name="자유형 23"/>
          <p:cNvSpPr>
            <a:spLocks/>
          </p:cNvSpPr>
          <p:nvPr/>
        </p:nvSpPr>
        <p:spPr bwMode="auto">
          <a:xfrm>
            <a:off x="462778" y="3768685"/>
            <a:ext cx="170716" cy="149410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5" name="Freeform 6"/>
          <p:cNvSpPr>
            <a:spLocks/>
          </p:cNvSpPr>
          <p:nvPr/>
        </p:nvSpPr>
        <p:spPr bwMode="auto">
          <a:xfrm rot="10800000" flipH="1" flipV="1">
            <a:off x="461886" y="3136838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393568" y="656552"/>
            <a:ext cx="323769" cy="323769"/>
            <a:chOff x="1593332" y="2172798"/>
            <a:chExt cx="1083168" cy="1083168"/>
          </a:xfrm>
        </p:grpSpPr>
        <p:sp>
          <p:nvSpPr>
            <p:cNvPr id="28" name="타원 27"/>
            <p:cNvSpPr/>
            <p:nvPr/>
          </p:nvSpPr>
          <p:spPr>
            <a:xfrm>
              <a:off x="1593332" y="2172798"/>
              <a:ext cx="1083168" cy="108316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</a:endParaRPr>
            </a:p>
          </p:txBody>
        </p:sp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1655" y="2321121"/>
              <a:ext cx="786521" cy="786521"/>
            </a:xfrm>
            <a:prstGeom prst="rect">
              <a:avLst/>
            </a:prstGeom>
          </p:spPr>
        </p:pic>
      </p:grpSp>
      <p:sp>
        <p:nvSpPr>
          <p:cNvPr id="32" name="모서리가 둥근 직사각형 31"/>
          <p:cNvSpPr/>
          <p:nvPr/>
        </p:nvSpPr>
        <p:spPr>
          <a:xfrm>
            <a:off x="350136" y="1719059"/>
            <a:ext cx="396000" cy="396000"/>
          </a:xfrm>
          <a:prstGeom prst="roundRect">
            <a:avLst/>
          </a:prstGeom>
          <a:solidFill>
            <a:srgbClr val="00D6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tlCol="0" anchor="ctr"/>
          <a:lstStyle/>
          <a:p>
            <a:endParaRPr lang="en-US" altLang="ko-KR" sz="1050" dirty="0">
              <a:solidFill>
                <a:prstClr val="white"/>
              </a:solidFill>
            </a:endParaRPr>
          </a:p>
        </p:txBody>
      </p:sp>
      <p:grpSp>
        <p:nvGrpSpPr>
          <p:cNvPr id="20" name="Group 12"/>
          <p:cNvGrpSpPr>
            <a:grpSpLocks noChangeAspect="1"/>
          </p:cNvGrpSpPr>
          <p:nvPr/>
        </p:nvGrpSpPr>
        <p:grpSpPr bwMode="auto">
          <a:xfrm>
            <a:off x="433464" y="1832474"/>
            <a:ext cx="229344" cy="182438"/>
            <a:chOff x="6124" y="305"/>
            <a:chExt cx="841" cy="669"/>
          </a:xfrm>
          <a:solidFill>
            <a:schemeClr val="bg1"/>
          </a:solidFill>
        </p:grpSpPr>
        <p:sp>
          <p:nvSpPr>
            <p:cNvPr id="21" name="Freeform 13"/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14"/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3" name="직사각형 32"/>
          <p:cNvSpPr/>
          <p:nvPr/>
        </p:nvSpPr>
        <p:spPr>
          <a:xfrm>
            <a:off x="236536" y="1030641"/>
            <a:ext cx="63023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seok830621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578088" y="2370814"/>
            <a:ext cx="177525" cy="17752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1000" dirty="0">
                <a:solidFill>
                  <a:prstClr val="white"/>
                </a:solidFill>
              </a:rPr>
              <a:t>5</a:t>
            </a:r>
            <a:endParaRPr lang="ko-KR" altLang="en-US" sz="1000" dirty="0">
              <a:solidFill>
                <a:prstClr val="white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420813" y="537998"/>
            <a:ext cx="6096000" cy="574966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4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시장 분석</a:t>
            </a:r>
            <a:endParaRPr lang="en-US" altLang="ko-KR" sz="2400" b="1" i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555404" y="4304681"/>
            <a:ext cx="177525" cy="17752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off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 rot="19800000">
            <a:off x="4402244" y="1098967"/>
            <a:ext cx="2870732" cy="3935959"/>
            <a:chOff x="4782285" y="1559966"/>
            <a:chExt cx="2870732" cy="3935959"/>
          </a:xfrm>
        </p:grpSpPr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73DCB750-16CB-4943-9A52-9A91CFD226AA}"/>
                </a:ext>
              </a:extLst>
            </p:cNvPr>
            <p:cNvSpPr/>
            <p:nvPr/>
          </p:nvSpPr>
          <p:spPr>
            <a:xfrm>
              <a:off x="5143376" y="2446436"/>
              <a:ext cx="2148548" cy="21485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77800" dist="38100" dir="2700000" algn="tl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520E1164-FD3C-4D97-967C-5BA93DD7F7FB}"/>
                </a:ext>
              </a:extLst>
            </p:cNvPr>
            <p:cNvGrpSpPr/>
            <p:nvPr/>
          </p:nvGrpSpPr>
          <p:grpSpPr>
            <a:xfrm>
              <a:off x="4873278" y="2183570"/>
              <a:ext cx="2688751" cy="3312355"/>
              <a:chOff x="4873278" y="2183570"/>
              <a:chExt cx="2688751" cy="3312355"/>
            </a:xfrm>
          </p:grpSpPr>
          <p:sp>
            <p:nvSpPr>
              <p:cNvPr id="37" name="원호 36">
                <a:extLst>
                  <a:ext uri="{FF2B5EF4-FFF2-40B4-BE49-F238E27FC236}">
                    <a16:creationId xmlns:a16="http://schemas.microsoft.com/office/drawing/2014/main" id="{5580E1D0-CF30-4BAA-B5FF-7C7F612873E3}"/>
                  </a:ext>
                </a:extLst>
              </p:cNvPr>
              <p:cNvSpPr/>
              <p:nvPr/>
            </p:nvSpPr>
            <p:spPr>
              <a:xfrm rot="19800000">
                <a:off x="4873278" y="2183570"/>
                <a:ext cx="2688751" cy="2688751"/>
              </a:xfrm>
              <a:prstGeom prst="arc">
                <a:avLst>
                  <a:gd name="adj1" fmla="val 16498352"/>
                  <a:gd name="adj2" fmla="val 5414193"/>
                </a:avLst>
              </a:prstGeom>
              <a:noFill/>
              <a:ln w="25400">
                <a:solidFill>
                  <a:srgbClr val="00D65E"/>
                </a:solidFill>
              </a:ln>
              <a:effectLst>
                <a:outerShdw blurRad="419100" dist="330200" dir="2400000" sx="86000" sy="86000" algn="tl" rotWithShape="0">
                  <a:prstClr val="black">
                    <a:alpha val="2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39" name="직선 연결선 38">
                <a:extLst>
                  <a:ext uri="{FF2B5EF4-FFF2-40B4-BE49-F238E27FC236}">
                    <a16:creationId xmlns:a16="http://schemas.microsoft.com/office/drawing/2014/main" id="{F4C02B0C-768F-4CC9-A638-990F4EE8D77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874878" y="4689995"/>
                <a:ext cx="459372" cy="805930"/>
              </a:xfrm>
              <a:prstGeom prst="line">
                <a:avLst/>
              </a:prstGeom>
              <a:ln w="25400">
                <a:solidFill>
                  <a:srgbClr val="00D65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6BE08C81-CBCA-43E1-90F4-5862CACB2D3D}"/>
                </a:ext>
              </a:extLst>
            </p:cNvPr>
            <p:cNvGrpSpPr/>
            <p:nvPr/>
          </p:nvGrpSpPr>
          <p:grpSpPr>
            <a:xfrm rot="10800000">
              <a:off x="4873277" y="1559966"/>
              <a:ext cx="2688751" cy="3312355"/>
              <a:chOff x="4873278" y="2183570"/>
              <a:chExt cx="2688751" cy="3312355"/>
            </a:xfrm>
          </p:grpSpPr>
          <p:sp>
            <p:nvSpPr>
              <p:cNvPr id="42" name="원호 41">
                <a:extLst>
                  <a:ext uri="{FF2B5EF4-FFF2-40B4-BE49-F238E27FC236}">
                    <a16:creationId xmlns:a16="http://schemas.microsoft.com/office/drawing/2014/main" id="{C83C0BF3-FCD0-4101-B440-B6AFC3400577}"/>
                  </a:ext>
                </a:extLst>
              </p:cNvPr>
              <p:cNvSpPr/>
              <p:nvPr/>
            </p:nvSpPr>
            <p:spPr>
              <a:xfrm rot="19800000">
                <a:off x="4873278" y="2183570"/>
                <a:ext cx="2688751" cy="2688751"/>
              </a:xfrm>
              <a:prstGeom prst="arc">
                <a:avLst>
                  <a:gd name="adj1" fmla="val 16511169"/>
                  <a:gd name="adj2" fmla="val 5414193"/>
                </a:avLst>
              </a:prstGeom>
              <a:noFill/>
              <a:ln w="25400">
                <a:solidFill>
                  <a:srgbClr val="00B0F0"/>
                </a:solidFill>
              </a:ln>
              <a:effectLst>
                <a:outerShdw blurRad="419100" dist="330200" dir="2400000" sx="86000" sy="86000" algn="tl" rotWithShape="0">
                  <a:prstClr val="black">
                    <a:alpha val="2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43" name="직선 연결선 42">
                <a:extLst>
                  <a:ext uri="{FF2B5EF4-FFF2-40B4-BE49-F238E27FC236}">
                    <a16:creationId xmlns:a16="http://schemas.microsoft.com/office/drawing/2014/main" id="{156B5F6C-8DF6-4DB2-951D-C043501954F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874878" y="4689995"/>
                <a:ext cx="459372" cy="805930"/>
              </a:xfrm>
              <a:prstGeom prst="line">
                <a:avLst/>
              </a:prstGeom>
              <a:ln w="254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원호 43">
              <a:extLst>
                <a:ext uri="{FF2B5EF4-FFF2-40B4-BE49-F238E27FC236}">
                  <a16:creationId xmlns:a16="http://schemas.microsoft.com/office/drawing/2014/main" id="{8F3A2740-6F00-4DC5-ABEC-806D769BDE89}"/>
                </a:ext>
              </a:extLst>
            </p:cNvPr>
            <p:cNvSpPr/>
            <p:nvPr/>
          </p:nvSpPr>
          <p:spPr>
            <a:xfrm rot="19800000">
              <a:off x="4782286" y="2092579"/>
              <a:ext cx="2870731" cy="2870731"/>
            </a:xfrm>
            <a:prstGeom prst="arc">
              <a:avLst>
                <a:gd name="adj1" fmla="val 16498352"/>
                <a:gd name="adj2" fmla="val 5133702"/>
              </a:avLst>
            </a:prstGeom>
            <a:noFill/>
            <a:ln w="25400">
              <a:solidFill>
                <a:srgbClr val="00D65E"/>
              </a:solidFill>
            </a:ln>
            <a:effectLst>
              <a:outerShdw blurRad="419100" dist="330200" dir="2400000" sx="86000" sy="86000" algn="tl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원호 44">
              <a:extLst>
                <a:ext uri="{FF2B5EF4-FFF2-40B4-BE49-F238E27FC236}">
                  <a16:creationId xmlns:a16="http://schemas.microsoft.com/office/drawing/2014/main" id="{822008A5-4CF0-473C-ABB9-2B4CCBC4B0C8}"/>
                </a:ext>
              </a:extLst>
            </p:cNvPr>
            <p:cNvSpPr/>
            <p:nvPr/>
          </p:nvSpPr>
          <p:spPr>
            <a:xfrm rot="9000000">
              <a:off x="4782285" y="2085345"/>
              <a:ext cx="2870731" cy="2870731"/>
            </a:xfrm>
            <a:prstGeom prst="arc">
              <a:avLst>
                <a:gd name="adj1" fmla="val 16498352"/>
                <a:gd name="adj2" fmla="val 5133702"/>
              </a:avLst>
            </a:prstGeom>
            <a:noFill/>
            <a:ln w="25400">
              <a:solidFill>
                <a:srgbClr val="00B0F0"/>
              </a:solidFill>
            </a:ln>
            <a:effectLst>
              <a:outerShdw blurRad="419100" dist="330200" dir="2400000" sx="86000" sy="86000" algn="tl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2BC632C-AB47-44C4-9565-5235522C36B0}"/>
              </a:ext>
            </a:extLst>
          </p:cNvPr>
          <p:cNvSpPr/>
          <p:nvPr/>
        </p:nvSpPr>
        <p:spPr>
          <a:xfrm>
            <a:off x="1208757" y="1680664"/>
            <a:ext cx="2530372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400" b="1" dirty="0">
                <a:solidFill>
                  <a:srgbClr val="00B0F0"/>
                </a:solidFill>
              </a:rPr>
              <a:t>여행 </a:t>
            </a:r>
            <a:r>
              <a:rPr lang="ko-KR" altLang="en-US" sz="1400" b="1" dirty="0" err="1">
                <a:solidFill>
                  <a:srgbClr val="00B0F0"/>
                </a:solidFill>
              </a:rPr>
              <a:t>계획률</a:t>
            </a:r>
            <a:endParaRPr lang="en-US" altLang="ko-KR" sz="1400" b="1" dirty="0">
              <a:solidFill>
                <a:srgbClr val="00B0F0"/>
              </a:solidFill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6440" y="2266392"/>
            <a:ext cx="1495101" cy="1495101"/>
          </a:xfrm>
          <a:prstGeom prst="rect">
            <a:avLst/>
          </a:prstGeom>
        </p:spPr>
      </p:pic>
      <p:sp>
        <p:nvSpPr>
          <p:cNvPr id="55" name="양쪽 모서리가 둥근 사각형 54"/>
          <p:cNvSpPr/>
          <p:nvPr/>
        </p:nvSpPr>
        <p:spPr>
          <a:xfrm>
            <a:off x="1485343" y="2166866"/>
            <a:ext cx="2206171" cy="438604"/>
          </a:xfrm>
          <a:prstGeom prst="round2SameRect">
            <a:avLst>
              <a:gd name="adj1" fmla="val 28990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rgbClr val="00B0F0"/>
                </a:solidFill>
              </a:rPr>
              <a:t>●</a:t>
            </a:r>
            <a:r>
              <a:rPr lang="ko-KR" altLang="en-US" dirty="0">
                <a:solidFill>
                  <a:srgbClr val="264259"/>
                </a:solidFill>
              </a:rPr>
              <a:t> </a:t>
            </a:r>
            <a:r>
              <a:rPr lang="en-US" altLang="ko-KR" sz="1050" dirty="0">
                <a:solidFill>
                  <a:srgbClr val="264259"/>
                </a:solidFill>
              </a:rPr>
              <a:t>2019 70.5%</a:t>
            </a:r>
          </a:p>
        </p:txBody>
      </p:sp>
      <p:sp>
        <p:nvSpPr>
          <p:cNvPr id="56" name="자유형 55"/>
          <p:cNvSpPr/>
          <p:nvPr/>
        </p:nvSpPr>
        <p:spPr>
          <a:xfrm>
            <a:off x="1737067" y="3148608"/>
            <a:ext cx="73025" cy="85725"/>
          </a:xfrm>
          <a:custGeom>
            <a:avLst/>
            <a:gdLst>
              <a:gd name="connsiteX0" fmla="*/ 0 w 73025"/>
              <a:gd name="connsiteY0" fmla="*/ 31750 h 85725"/>
              <a:gd name="connsiteX1" fmla="*/ 31750 w 73025"/>
              <a:gd name="connsiteY1" fmla="*/ 85725 h 85725"/>
              <a:gd name="connsiteX2" fmla="*/ 73025 w 73025"/>
              <a:gd name="connsiteY2" fmla="*/ 0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025" h="85725">
                <a:moveTo>
                  <a:pt x="0" y="31750"/>
                </a:moveTo>
                <a:lnTo>
                  <a:pt x="31750" y="85725"/>
                </a:lnTo>
                <a:lnTo>
                  <a:pt x="73025" y="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7" name="양쪽 모서리가 둥근 사각형 56"/>
          <p:cNvSpPr/>
          <p:nvPr/>
        </p:nvSpPr>
        <p:spPr>
          <a:xfrm>
            <a:off x="1485343" y="2605470"/>
            <a:ext cx="2206171" cy="438604"/>
          </a:xfrm>
          <a:prstGeom prst="round2SameRect">
            <a:avLst>
              <a:gd name="adj1" fmla="val 0"/>
              <a:gd name="adj2" fmla="val 26060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rgbClr val="00B0F0"/>
                </a:solidFill>
              </a:rPr>
              <a:t>○</a:t>
            </a:r>
            <a:r>
              <a:rPr lang="ko-KR" altLang="en-US" dirty="0">
                <a:solidFill>
                  <a:srgbClr val="264259"/>
                </a:solidFill>
              </a:rPr>
              <a:t> </a:t>
            </a:r>
            <a:r>
              <a:rPr lang="en-US" altLang="ko-KR" sz="1050" dirty="0">
                <a:solidFill>
                  <a:srgbClr val="264259"/>
                </a:solidFill>
              </a:rPr>
              <a:t>2023 77.3%</a:t>
            </a:r>
          </a:p>
        </p:txBody>
      </p:sp>
      <p:sp>
        <p:nvSpPr>
          <p:cNvPr id="58" name="양쪽 모서리가 둥근 사각형 57"/>
          <p:cNvSpPr/>
          <p:nvPr/>
        </p:nvSpPr>
        <p:spPr>
          <a:xfrm>
            <a:off x="7899927" y="2876637"/>
            <a:ext cx="2206171" cy="438604"/>
          </a:xfrm>
          <a:prstGeom prst="round2SameRect">
            <a:avLst>
              <a:gd name="adj1" fmla="val 28990"/>
              <a:gd name="adj2" fmla="val 0"/>
            </a:avLst>
          </a:prstGeom>
          <a:solidFill>
            <a:srgbClr val="00D65E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prstClr val="white"/>
                </a:solidFill>
              </a:rPr>
              <a:t>● </a:t>
            </a:r>
            <a:r>
              <a:rPr lang="en-US" altLang="ko-KR" sz="1050" dirty="0">
                <a:solidFill>
                  <a:prstClr val="white"/>
                </a:solidFill>
              </a:rPr>
              <a:t>2019 69%</a:t>
            </a:r>
          </a:p>
        </p:txBody>
      </p:sp>
      <p:sp>
        <p:nvSpPr>
          <p:cNvPr id="59" name="자유형 58"/>
          <p:cNvSpPr/>
          <p:nvPr/>
        </p:nvSpPr>
        <p:spPr>
          <a:xfrm>
            <a:off x="8104036" y="3080745"/>
            <a:ext cx="73025" cy="85725"/>
          </a:xfrm>
          <a:custGeom>
            <a:avLst/>
            <a:gdLst>
              <a:gd name="connsiteX0" fmla="*/ 0 w 73025"/>
              <a:gd name="connsiteY0" fmla="*/ 31750 h 85725"/>
              <a:gd name="connsiteX1" fmla="*/ 31750 w 73025"/>
              <a:gd name="connsiteY1" fmla="*/ 85725 h 85725"/>
              <a:gd name="connsiteX2" fmla="*/ 73025 w 73025"/>
              <a:gd name="connsiteY2" fmla="*/ 0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025" h="85725">
                <a:moveTo>
                  <a:pt x="0" y="31750"/>
                </a:moveTo>
                <a:lnTo>
                  <a:pt x="31750" y="85725"/>
                </a:lnTo>
                <a:lnTo>
                  <a:pt x="73025" y="0"/>
                </a:lnTo>
              </a:path>
            </a:pathLst>
          </a:custGeom>
          <a:noFill/>
          <a:ln>
            <a:solidFill>
              <a:srgbClr val="00D6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0" name="양쪽 모서리가 둥근 사각형 59"/>
          <p:cNvSpPr/>
          <p:nvPr/>
        </p:nvSpPr>
        <p:spPr>
          <a:xfrm>
            <a:off x="7899927" y="3743408"/>
            <a:ext cx="2206171" cy="438604"/>
          </a:xfrm>
          <a:prstGeom prst="round2SameRect">
            <a:avLst>
              <a:gd name="adj1" fmla="val 0"/>
              <a:gd name="adj2" fmla="val 26060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rgbClr val="00D65E"/>
                </a:solidFill>
              </a:rPr>
              <a:t>○</a:t>
            </a:r>
            <a:r>
              <a:rPr lang="ko-KR" altLang="en-US" dirty="0">
                <a:solidFill>
                  <a:srgbClr val="264259"/>
                </a:solidFill>
              </a:rPr>
              <a:t> </a:t>
            </a:r>
            <a:r>
              <a:rPr lang="en-US" altLang="ko-KR" sz="1050" dirty="0">
                <a:solidFill>
                  <a:srgbClr val="264259"/>
                </a:solidFill>
              </a:rPr>
              <a:t>2022</a:t>
            </a:r>
            <a:r>
              <a:rPr lang="ko-KR" altLang="en-US" sz="1050" dirty="0">
                <a:solidFill>
                  <a:srgbClr val="264259"/>
                </a:solidFill>
              </a:rPr>
              <a:t>하반기</a:t>
            </a:r>
            <a:r>
              <a:rPr lang="en-US" altLang="ko-KR" sz="1050" dirty="0">
                <a:solidFill>
                  <a:srgbClr val="264259"/>
                </a:solidFill>
              </a:rPr>
              <a:t> 73.8%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22BC632C-AB47-44C4-9565-5235522C36B0}"/>
              </a:ext>
            </a:extLst>
          </p:cNvPr>
          <p:cNvSpPr/>
          <p:nvPr/>
        </p:nvSpPr>
        <p:spPr>
          <a:xfrm>
            <a:off x="7837948" y="4188155"/>
            <a:ext cx="3786658" cy="16665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00D65E"/>
                </a:solidFill>
              </a:rPr>
              <a:t>1</a:t>
            </a:r>
            <a:r>
              <a:rPr lang="ko-KR" altLang="en-US" sz="1400" b="1" dirty="0">
                <a:solidFill>
                  <a:srgbClr val="00D65E"/>
                </a:solidFill>
              </a:rPr>
              <a:t>박 이상 여행 </a:t>
            </a:r>
            <a:r>
              <a:rPr lang="ko-KR" altLang="en-US" sz="1400" b="1" dirty="0" err="1">
                <a:solidFill>
                  <a:srgbClr val="00D65E"/>
                </a:solidFill>
              </a:rPr>
              <a:t>경험률</a:t>
            </a:r>
            <a:endParaRPr lang="en-US" altLang="ko-KR" sz="1400" b="1" dirty="0">
              <a:solidFill>
                <a:srgbClr val="00D65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2022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상반기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→ 약 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2</a:t>
            </a:r>
            <a:r>
              <a:rPr lang="ko-KR" altLang="en-US" sz="14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년만에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코로나로 인한 여행 감소 회복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2022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하반기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→ 급격한 상승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2ACC638-861F-6222-3216-B0767B48CC8C}"/>
              </a:ext>
            </a:extLst>
          </p:cNvPr>
          <p:cNvSpPr/>
          <p:nvPr/>
        </p:nvSpPr>
        <p:spPr>
          <a:xfrm>
            <a:off x="7898454" y="3309686"/>
            <a:ext cx="2206171" cy="43860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tlCol="0" anchor="ctr"/>
          <a:lstStyle/>
          <a:p>
            <a:r>
              <a:rPr lang="ko-KR" altLang="en-US" dirty="0">
                <a:solidFill>
                  <a:srgbClr val="00D65E"/>
                </a:solidFill>
              </a:rPr>
              <a:t>○</a:t>
            </a:r>
            <a:r>
              <a:rPr lang="ko-KR" altLang="en-US" dirty="0">
                <a:solidFill>
                  <a:srgbClr val="264259"/>
                </a:solidFill>
              </a:rPr>
              <a:t> </a:t>
            </a:r>
            <a:r>
              <a:rPr lang="en-US" altLang="ko-KR" sz="1050" dirty="0">
                <a:solidFill>
                  <a:srgbClr val="264259"/>
                </a:solidFill>
              </a:rPr>
              <a:t>2022</a:t>
            </a:r>
            <a:r>
              <a:rPr lang="ko-KR" altLang="en-US" sz="1050" dirty="0">
                <a:solidFill>
                  <a:srgbClr val="264259"/>
                </a:solidFill>
              </a:rPr>
              <a:t>상반기 </a:t>
            </a:r>
            <a:r>
              <a:rPr lang="en-US" altLang="ko-KR" sz="1050" dirty="0">
                <a:solidFill>
                  <a:srgbClr val="264259"/>
                </a:solidFill>
              </a:rPr>
              <a:t>64.5%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20E379E-C2FD-3486-14B1-B1114C292F23}"/>
              </a:ext>
            </a:extLst>
          </p:cNvPr>
          <p:cNvGrpSpPr/>
          <p:nvPr/>
        </p:nvGrpSpPr>
        <p:grpSpPr>
          <a:xfrm>
            <a:off x="7875972" y="909170"/>
            <a:ext cx="2530372" cy="1616594"/>
            <a:chOff x="7875972" y="909170"/>
            <a:chExt cx="2530372" cy="1616594"/>
          </a:xfrm>
        </p:grpSpPr>
        <p:sp>
          <p:nvSpPr>
            <p:cNvPr id="4" name="양쪽 모서리가 둥근 사각형 54">
              <a:extLst>
                <a:ext uri="{FF2B5EF4-FFF2-40B4-BE49-F238E27FC236}">
                  <a16:creationId xmlns:a16="http://schemas.microsoft.com/office/drawing/2014/main" id="{8DEA99EB-F144-DEEC-0D19-CFB606AD68F5}"/>
                </a:ext>
              </a:extLst>
            </p:cNvPr>
            <p:cNvSpPr/>
            <p:nvPr/>
          </p:nvSpPr>
          <p:spPr>
            <a:xfrm>
              <a:off x="7904735" y="1286372"/>
              <a:ext cx="2206171" cy="438604"/>
            </a:xfrm>
            <a:prstGeom prst="round2SameRect">
              <a:avLst>
                <a:gd name="adj1" fmla="val 28990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>
                  <a:solidFill>
                    <a:srgbClr val="00DE64"/>
                  </a:solidFill>
                </a:rPr>
                <a:t>●</a:t>
              </a:r>
              <a:r>
                <a:rPr lang="ko-KR" altLang="en-US" dirty="0">
                  <a:solidFill>
                    <a:srgbClr val="264259"/>
                  </a:solidFill>
                </a:rPr>
                <a:t> </a:t>
              </a:r>
              <a:r>
                <a:rPr lang="en-US" altLang="ko-KR" sz="1050" dirty="0">
                  <a:solidFill>
                    <a:srgbClr val="264259"/>
                  </a:solidFill>
                </a:rPr>
                <a:t>2019 27.6%</a:t>
              </a:r>
            </a:p>
          </p:txBody>
        </p:sp>
        <p:sp>
          <p:nvSpPr>
            <p:cNvPr id="7" name="양쪽 모서리가 둥근 사각형 56">
              <a:extLst>
                <a:ext uri="{FF2B5EF4-FFF2-40B4-BE49-F238E27FC236}">
                  <a16:creationId xmlns:a16="http://schemas.microsoft.com/office/drawing/2014/main" id="{3A714369-4D00-0AB4-F8F9-2E3293012AF3}"/>
                </a:ext>
              </a:extLst>
            </p:cNvPr>
            <p:cNvSpPr/>
            <p:nvPr/>
          </p:nvSpPr>
          <p:spPr>
            <a:xfrm>
              <a:off x="7905901" y="2087160"/>
              <a:ext cx="2206171" cy="438604"/>
            </a:xfrm>
            <a:prstGeom prst="round2SameRect">
              <a:avLst>
                <a:gd name="adj1" fmla="val 0"/>
                <a:gd name="adj2" fmla="val 2606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>
                  <a:solidFill>
                    <a:srgbClr val="00DE64"/>
                  </a:solidFill>
                </a:rPr>
                <a:t>○</a:t>
              </a:r>
              <a:r>
                <a:rPr lang="ko-KR" altLang="en-US" dirty="0">
                  <a:solidFill>
                    <a:srgbClr val="264259"/>
                  </a:solidFill>
                </a:rPr>
                <a:t> </a:t>
              </a:r>
              <a:r>
                <a:rPr lang="en-US" altLang="ko-KR" sz="1050" dirty="0">
                  <a:solidFill>
                    <a:srgbClr val="264259"/>
                  </a:solidFill>
                </a:rPr>
                <a:t>2023 6.7%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EB52EE0-82C4-0FEF-075F-ACAEA6F98263}"/>
                </a:ext>
              </a:extLst>
            </p:cNvPr>
            <p:cNvSpPr/>
            <p:nvPr/>
          </p:nvSpPr>
          <p:spPr>
            <a:xfrm>
              <a:off x="7903833" y="1670763"/>
              <a:ext cx="2206171" cy="4386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6000" rtlCol="0" anchor="ctr"/>
            <a:lstStyle/>
            <a:p>
              <a:r>
                <a:rPr lang="ko-KR" altLang="en-US" dirty="0">
                  <a:solidFill>
                    <a:srgbClr val="00DE64"/>
                  </a:solidFill>
                </a:rPr>
                <a:t>○</a:t>
              </a:r>
              <a:r>
                <a:rPr lang="ko-KR" altLang="en-US" dirty="0">
                  <a:solidFill>
                    <a:srgbClr val="264259"/>
                  </a:solidFill>
                </a:rPr>
                <a:t> </a:t>
              </a:r>
              <a:r>
                <a:rPr lang="en-US" altLang="ko-KR" sz="1050" dirty="0">
                  <a:solidFill>
                    <a:srgbClr val="264259"/>
                  </a:solidFill>
                </a:rPr>
                <a:t>2022</a:t>
              </a:r>
              <a:r>
                <a:rPr lang="ko-KR" altLang="en-US" sz="1050" dirty="0">
                  <a:solidFill>
                    <a:srgbClr val="264259"/>
                  </a:solidFill>
                </a:rPr>
                <a:t>상반기 </a:t>
              </a:r>
              <a:r>
                <a:rPr lang="en-US" altLang="ko-KR" sz="1050" dirty="0">
                  <a:solidFill>
                    <a:srgbClr val="264259"/>
                  </a:solidFill>
                </a:rPr>
                <a:t>3.8%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C01156E-599F-22B5-EBF4-F032AE5D9D87}"/>
                </a:ext>
              </a:extLst>
            </p:cNvPr>
            <p:cNvSpPr/>
            <p:nvPr/>
          </p:nvSpPr>
          <p:spPr>
            <a:xfrm>
              <a:off x="7875972" y="909170"/>
              <a:ext cx="2530372" cy="3738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400" b="1" dirty="0">
                  <a:solidFill>
                    <a:srgbClr val="00DE64"/>
                  </a:solidFill>
                </a:rPr>
                <a:t>해외 여행 </a:t>
              </a:r>
              <a:r>
                <a:rPr lang="ko-KR" altLang="en-US" sz="1400" b="1" dirty="0" err="1">
                  <a:solidFill>
                    <a:srgbClr val="00DE64"/>
                  </a:solidFill>
                </a:rPr>
                <a:t>경험률</a:t>
              </a:r>
              <a:endParaRPr lang="en-US" altLang="ko-KR" sz="1400" b="1" dirty="0">
                <a:solidFill>
                  <a:srgbClr val="00DE64"/>
                </a:solidFill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4D3B9A99-7C95-95D3-1B7A-BFD3E3886456}"/>
              </a:ext>
            </a:extLst>
          </p:cNvPr>
          <p:cNvGrpSpPr/>
          <p:nvPr/>
        </p:nvGrpSpPr>
        <p:grpSpPr>
          <a:xfrm>
            <a:off x="3579137" y="1107843"/>
            <a:ext cx="4684317" cy="4684317"/>
            <a:chOff x="3579137" y="1107843"/>
            <a:chExt cx="4684317" cy="4684317"/>
          </a:xfrm>
        </p:grpSpPr>
        <p:pic>
          <p:nvPicPr>
            <p:cNvPr id="10" name="Object 5">
              <a:extLst>
                <a:ext uri="{FF2B5EF4-FFF2-40B4-BE49-F238E27FC236}">
                  <a16:creationId xmlns:a16="http://schemas.microsoft.com/office/drawing/2014/main" id="{3F9779EF-2611-DE16-2778-2ACDDDC6417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79137" y="1107843"/>
              <a:ext cx="4684317" cy="4684317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6579898-BCF8-A7EE-547C-92CAF8DC5FD8}"/>
                </a:ext>
              </a:extLst>
            </p:cNvPr>
            <p:cNvSpPr txBox="1"/>
            <p:nvPr/>
          </p:nvSpPr>
          <p:spPr>
            <a:xfrm>
              <a:off x="3749761" y="1901368"/>
              <a:ext cx="4424722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회복하고 있으나 아직은 코로나 여파로 국내 여행 시장에 비해 해외 여행 시장은 회복이 더딘 상태입니다</a:t>
              </a:r>
              <a:r>
                <a:rPr lang="en-US" altLang="ko-KR" dirty="0"/>
                <a:t>.</a:t>
              </a:r>
            </a:p>
            <a:p>
              <a:endParaRPr lang="en-US" altLang="ko-KR" dirty="0"/>
            </a:p>
            <a:p>
              <a:r>
                <a:rPr lang="ko-KR" altLang="en-US" dirty="0"/>
                <a:t>따라서 국내 여행 상품에 대한 수요가 높아질 수 있습니다</a:t>
              </a:r>
              <a:r>
                <a:rPr lang="en-US" altLang="ko-KR" dirty="0"/>
                <a:t>.</a:t>
              </a:r>
            </a:p>
            <a:p>
              <a:endParaRPr lang="en-US" altLang="ko-KR" dirty="0"/>
            </a:p>
            <a:p>
              <a:r>
                <a:rPr lang="ko-KR" altLang="en-US" dirty="0"/>
                <a:t>또한</a:t>
              </a:r>
              <a:r>
                <a:rPr lang="en-US" altLang="ko-KR" dirty="0"/>
                <a:t>, </a:t>
              </a:r>
              <a:r>
                <a:rPr lang="ko-KR" altLang="en-US" dirty="0"/>
                <a:t>국내 관광지</a:t>
              </a:r>
              <a:r>
                <a:rPr lang="en-US" altLang="ko-KR" dirty="0"/>
                <a:t>, </a:t>
              </a:r>
              <a:r>
                <a:rPr lang="ko-KR" altLang="en-US" dirty="0"/>
                <a:t>자연 경관</a:t>
              </a:r>
              <a:r>
                <a:rPr lang="en-US" altLang="ko-KR" dirty="0"/>
                <a:t>, </a:t>
              </a:r>
              <a:r>
                <a:rPr lang="ko-KR" altLang="en-US" dirty="0"/>
                <a:t>문화 체험 등을 강조하는 여행상품이 인기를 끌 수 있습니다</a:t>
              </a:r>
              <a:r>
                <a:rPr lang="en-US" altLang="ko-KR" dirty="0"/>
                <a:t>.</a:t>
              </a:r>
              <a:endParaRPr lang="ko-KR" altLang="en-US" dirty="0"/>
            </a:p>
          </p:txBody>
        </p:sp>
        <p:pic>
          <p:nvPicPr>
            <p:cNvPr id="13" name="그림 12" descr="그래픽, 원, 스크린샷, 그래픽 디자인이(가) 표시된 사진">
              <a:extLst>
                <a:ext uri="{FF2B5EF4-FFF2-40B4-BE49-F238E27FC236}">
                  <a16:creationId xmlns:a16="http://schemas.microsoft.com/office/drawing/2014/main" id="{711F62D0-AACC-14B0-BCEA-74E9923086F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7267" y="4749106"/>
              <a:ext cx="800794" cy="8007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24411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한쪽 모서리가 둥근 사각형 35"/>
          <p:cNvSpPr/>
          <p:nvPr/>
        </p:nvSpPr>
        <p:spPr>
          <a:xfrm>
            <a:off x="0" y="0"/>
            <a:ext cx="3848100" cy="5549900"/>
          </a:xfrm>
          <a:prstGeom prst="round1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236537" y="304800"/>
            <a:ext cx="11669713" cy="6265862"/>
          </a:xfrm>
          <a:prstGeom prst="roundRect">
            <a:avLst>
              <a:gd name="adj" fmla="val 4810"/>
            </a:avLst>
          </a:prstGeom>
          <a:solidFill>
            <a:srgbClr val="264259"/>
          </a:solidFill>
          <a:ln w="63500">
            <a:solidFill>
              <a:schemeClr val="tx2">
                <a:lumMod val="50000"/>
              </a:schemeClr>
            </a:solidFill>
          </a:ln>
          <a:effectLst>
            <a:outerShdw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양쪽 모서리가 둥근 사각형 5"/>
          <p:cNvSpPr/>
          <p:nvPr/>
        </p:nvSpPr>
        <p:spPr>
          <a:xfrm rot="5400000">
            <a:off x="3271463" y="-2062957"/>
            <a:ext cx="6192000" cy="11001376"/>
          </a:xfrm>
          <a:prstGeom prst="round2SameRect">
            <a:avLst>
              <a:gd name="adj1" fmla="val 4506"/>
              <a:gd name="adj2" fmla="val 0"/>
            </a:avLst>
          </a:prstGeom>
          <a:solidFill>
            <a:schemeClr val="bg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7030A0"/>
              </a:solidFill>
            </a:endParaRPr>
          </a:p>
        </p:txBody>
      </p:sp>
      <p:sp>
        <p:nvSpPr>
          <p:cNvPr id="19" name="Freeform 9"/>
          <p:cNvSpPr>
            <a:spLocks/>
          </p:cNvSpPr>
          <p:nvPr/>
        </p:nvSpPr>
        <p:spPr bwMode="auto">
          <a:xfrm>
            <a:off x="477298" y="2470961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3" name="Freeform 36"/>
          <p:cNvSpPr>
            <a:spLocks noEditPoints="1"/>
          </p:cNvSpPr>
          <p:nvPr/>
        </p:nvSpPr>
        <p:spPr bwMode="auto">
          <a:xfrm>
            <a:off x="491434" y="4397002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4" name="자유형 23"/>
          <p:cNvSpPr>
            <a:spLocks/>
          </p:cNvSpPr>
          <p:nvPr/>
        </p:nvSpPr>
        <p:spPr bwMode="auto">
          <a:xfrm>
            <a:off x="462778" y="3768685"/>
            <a:ext cx="170716" cy="149410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5" name="Freeform 6"/>
          <p:cNvSpPr>
            <a:spLocks/>
          </p:cNvSpPr>
          <p:nvPr/>
        </p:nvSpPr>
        <p:spPr bwMode="auto">
          <a:xfrm rot="10800000" flipH="1" flipV="1">
            <a:off x="461886" y="3136838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393568" y="656552"/>
            <a:ext cx="323769" cy="323769"/>
            <a:chOff x="1593332" y="2172798"/>
            <a:chExt cx="1083168" cy="1083168"/>
          </a:xfrm>
        </p:grpSpPr>
        <p:sp>
          <p:nvSpPr>
            <p:cNvPr id="28" name="타원 27"/>
            <p:cNvSpPr/>
            <p:nvPr/>
          </p:nvSpPr>
          <p:spPr>
            <a:xfrm>
              <a:off x="1593332" y="2172798"/>
              <a:ext cx="1083168" cy="108316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</a:endParaRPr>
            </a:p>
          </p:txBody>
        </p:sp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1655" y="2321121"/>
              <a:ext cx="786521" cy="786521"/>
            </a:xfrm>
            <a:prstGeom prst="rect">
              <a:avLst/>
            </a:prstGeom>
          </p:spPr>
        </p:pic>
      </p:grpSp>
      <p:sp>
        <p:nvSpPr>
          <p:cNvPr id="32" name="모서리가 둥근 직사각형 31"/>
          <p:cNvSpPr/>
          <p:nvPr/>
        </p:nvSpPr>
        <p:spPr>
          <a:xfrm>
            <a:off x="350136" y="1719059"/>
            <a:ext cx="396000" cy="396000"/>
          </a:xfrm>
          <a:prstGeom prst="roundRect">
            <a:avLst/>
          </a:prstGeom>
          <a:solidFill>
            <a:srgbClr val="00D6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tlCol="0" anchor="ctr"/>
          <a:lstStyle/>
          <a:p>
            <a:endParaRPr lang="en-US" altLang="ko-KR" sz="1050" dirty="0">
              <a:solidFill>
                <a:prstClr val="white"/>
              </a:solidFill>
            </a:endParaRPr>
          </a:p>
        </p:txBody>
      </p:sp>
      <p:grpSp>
        <p:nvGrpSpPr>
          <p:cNvPr id="20" name="Group 12"/>
          <p:cNvGrpSpPr>
            <a:grpSpLocks noChangeAspect="1"/>
          </p:cNvGrpSpPr>
          <p:nvPr/>
        </p:nvGrpSpPr>
        <p:grpSpPr bwMode="auto">
          <a:xfrm>
            <a:off x="433464" y="1832474"/>
            <a:ext cx="229344" cy="182438"/>
            <a:chOff x="6124" y="305"/>
            <a:chExt cx="841" cy="669"/>
          </a:xfrm>
          <a:solidFill>
            <a:schemeClr val="bg1"/>
          </a:solidFill>
        </p:grpSpPr>
        <p:sp>
          <p:nvSpPr>
            <p:cNvPr id="21" name="Freeform 13"/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14"/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3" name="직사각형 32"/>
          <p:cNvSpPr/>
          <p:nvPr/>
        </p:nvSpPr>
        <p:spPr>
          <a:xfrm>
            <a:off x="236536" y="1030641"/>
            <a:ext cx="63023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seok830621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578088" y="2370814"/>
            <a:ext cx="177525" cy="17752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1000" dirty="0">
                <a:solidFill>
                  <a:prstClr val="white"/>
                </a:solidFill>
              </a:rPr>
              <a:t>5</a:t>
            </a:r>
            <a:endParaRPr lang="ko-KR" altLang="en-US" sz="1000" dirty="0">
              <a:solidFill>
                <a:prstClr val="white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420813" y="537998"/>
            <a:ext cx="6096000" cy="574966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4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개발 환경</a:t>
            </a:r>
            <a:endParaRPr lang="en-US" altLang="ko-KR" sz="2400" b="1" i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555404" y="4304681"/>
            <a:ext cx="177525" cy="17752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off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6370E82-58F1-F7E2-C64A-819ED4E228DC}"/>
              </a:ext>
            </a:extLst>
          </p:cNvPr>
          <p:cNvGrpSpPr/>
          <p:nvPr/>
        </p:nvGrpSpPr>
        <p:grpSpPr>
          <a:xfrm>
            <a:off x="1637960" y="1167282"/>
            <a:ext cx="9687265" cy="5080452"/>
            <a:chOff x="172016" y="257175"/>
            <a:chExt cx="11819959" cy="6379015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D429B9CF-2EA7-43B5-3A1E-631A48DF5B98}"/>
                </a:ext>
              </a:extLst>
            </p:cNvPr>
            <p:cNvSpPr/>
            <p:nvPr/>
          </p:nvSpPr>
          <p:spPr>
            <a:xfrm>
              <a:off x="172016" y="257175"/>
              <a:ext cx="11819959" cy="6379015"/>
            </a:xfrm>
            <a:prstGeom prst="rect">
              <a:avLst/>
            </a:prstGeom>
            <a:solidFill>
              <a:srgbClr val="C5C8CD"/>
            </a:solidFill>
            <a:ln>
              <a:noFill/>
            </a:ln>
            <a:effectLst>
              <a:outerShdw blurRad="317500" dist="698500" dir="5400000" sx="90000" sy="9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 prstMaterial="softEdge">
              <a:bevelT w="95250" h="18415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3292AE7-D57E-A4BA-A574-B42429B6C241}"/>
                </a:ext>
              </a:extLst>
            </p:cNvPr>
            <p:cNvSpPr/>
            <p:nvPr/>
          </p:nvSpPr>
          <p:spPr>
            <a:xfrm>
              <a:off x="249995" y="307450"/>
              <a:ext cx="11664000" cy="252000"/>
            </a:xfrm>
            <a:prstGeom prst="rect">
              <a:avLst/>
            </a:prstGeom>
            <a:solidFill>
              <a:srgbClr val="0200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r>
                <a:rPr lang="en-US" altLang="ko-KR" sz="1200" b="1" dirty="0">
                  <a:solidFill>
                    <a:prstClr val="white"/>
                  </a:solidFill>
                  <a:latin typeface="Microsoft PhagsPa" panose="020B0502040204020203" pitchFamily="34" charset="0"/>
                </a:rPr>
                <a:t>Everywhere</a:t>
              </a:r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97BCB56E-0C85-987F-E123-816F67629AD3}"/>
                </a:ext>
              </a:extLst>
            </p:cNvPr>
            <p:cNvGrpSpPr/>
            <p:nvPr/>
          </p:nvGrpSpPr>
          <p:grpSpPr>
            <a:xfrm>
              <a:off x="11314134" y="368243"/>
              <a:ext cx="500041" cy="136643"/>
              <a:chOff x="8194870" y="2242488"/>
              <a:chExt cx="912901" cy="249463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4B958092-2171-C5A6-28EE-DA169F100189}"/>
                  </a:ext>
                </a:extLst>
              </p:cNvPr>
              <p:cNvSpPr/>
              <p:nvPr/>
            </p:nvSpPr>
            <p:spPr>
              <a:xfrm>
                <a:off x="8194870" y="2242488"/>
                <a:ext cx="249463" cy="249463"/>
              </a:xfrm>
              <a:prstGeom prst="rect">
                <a:avLst/>
              </a:prstGeom>
              <a:gradFill flip="none" rotWithShape="1">
                <a:gsLst>
                  <a:gs pos="93000">
                    <a:srgbClr val="D8DADE"/>
                  </a:gs>
                  <a:gs pos="87000">
                    <a:srgbClr val="C5C8CD"/>
                  </a:gs>
                </a:gsLst>
                <a:path path="rect">
                  <a:fillToRect l="100000" t="100000"/>
                </a:path>
                <a:tileRect r="-100000" b="-100000"/>
              </a:gra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7FB91220-522E-C4CC-20A6-40E10A91E563}"/>
                  </a:ext>
                </a:extLst>
              </p:cNvPr>
              <p:cNvSpPr/>
              <p:nvPr/>
            </p:nvSpPr>
            <p:spPr>
              <a:xfrm>
                <a:off x="8526589" y="2242488"/>
                <a:ext cx="249463" cy="249463"/>
              </a:xfrm>
              <a:prstGeom prst="rect">
                <a:avLst/>
              </a:prstGeom>
              <a:gradFill>
                <a:gsLst>
                  <a:gs pos="93000">
                    <a:srgbClr val="D8DADE"/>
                  </a:gs>
                  <a:gs pos="87000">
                    <a:srgbClr val="C5C8CD"/>
                  </a:gs>
                </a:gsLst>
                <a:path path="rect">
                  <a:fillToRect l="100000" t="100000"/>
                </a:path>
              </a:gra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FBA4C1C0-4692-5BC2-93A7-4C05EFE0BDF0}"/>
                  </a:ext>
                </a:extLst>
              </p:cNvPr>
              <p:cNvSpPr/>
              <p:nvPr/>
            </p:nvSpPr>
            <p:spPr>
              <a:xfrm>
                <a:off x="8858308" y="2242488"/>
                <a:ext cx="249463" cy="249463"/>
              </a:xfrm>
              <a:prstGeom prst="rect">
                <a:avLst/>
              </a:prstGeom>
              <a:gradFill>
                <a:gsLst>
                  <a:gs pos="93000">
                    <a:srgbClr val="D8DADE"/>
                  </a:gs>
                  <a:gs pos="87000">
                    <a:srgbClr val="C5C8CD"/>
                  </a:gs>
                </a:gsLst>
                <a:path path="rect">
                  <a:fillToRect l="100000" t="100000"/>
                </a:path>
              </a:gra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A10D92BC-91F9-EBF8-DDD5-29AA6431C67B}"/>
                  </a:ext>
                </a:extLst>
              </p:cNvPr>
              <p:cNvSpPr/>
              <p:nvPr/>
            </p:nvSpPr>
            <p:spPr>
              <a:xfrm>
                <a:off x="8581608" y="2297640"/>
                <a:ext cx="139157" cy="139157"/>
              </a:xfrm>
              <a:prstGeom prst="rect">
                <a:avLst/>
              </a:prstGeom>
              <a:solidFill>
                <a:srgbClr val="C5C8CD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6B6EDA2F-84C2-55E4-93B4-572518BA7E44}"/>
                  </a:ext>
                </a:extLst>
              </p:cNvPr>
              <p:cNvSpPr/>
              <p:nvPr/>
            </p:nvSpPr>
            <p:spPr>
              <a:xfrm>
                <a:off x="8247601" y="2424197"/>
                <a:ext cx="144000" cy="252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40331D41-C85C-05DB-F07D-59A14ED89470}"/>
                  </a:ext>
                </a:extLst>
              </p:cNvPr>
              <p:cNvSpPr/>
              <p:nvPr/>
            </p:nvSpPr>
            <p:spPr>
              <a:xfrm rot="2700000">
                <a:off x="8918184" y="2351776"/>
                <a:ext cx="144000" cy="252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2DA3EECA-573D-C1A8-EDD5-CEEA634170A3}"/>
                  </a:ext>
                </a:extLst>
              </p:cNvPr>
              <p:cNvSpPr/>
              <p:nvPr/>
            </p:nvSpPr>
            <p:spPr>
              <a:xfrm rot="18900000">
                <a:off x="8918183" y="2348934"/>
                <a:ext cx="144000" cy="252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4D01824-ADAA-E5FC-B75A-EA8806F01A69}"/>
                </a:ext>
              </a:extLst>
            </p:cNvPr>
            <p:cNvSpPr/>
            <p:nvPr/>
          </p:nvSpPr>
          <p:spPr>
            <a:xfrm>
              <a:off x="249994" y="814811"/>
              <a:ext cx="11664001" cy="57398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innerShdw blurRad="50800" dist="12700" dir="162000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9E12B376-596F-93FE-0C21-E083AD0F6970}"/>
                </a:ext>
              </a:extLst>
            </p:cNvPr>
            <p:cNvSpPr/>
            <p:nvPr/>
          </p:nvSpPr>
          <p:spPr>
            <a:xfrm>
              <a:off x="11712236" y="814812"/>
              <a:ext cx="196996" cy="5739898"/>
            </a:xfrm>
            <a:prstGeom prst="rect">
              <a:avLst/>
            </a:pr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E0A66E73-F8D6-3588-5988-2638B015411C}"/>
                </a:ext>
              </a:extLst>
            </p:cNvPr>
            <p:cNvSpPr/>
            <p:nvPr/>
          </p:nvSpPr>
          <p:spPr>
            <a:xfrm>
              <a:off x="11719908" y="838623"/>
              <a:ext cx="177294" cy="177294"/>
            </a:xfrm>
            <a:prstGeom prst="rect">
              <a:avLst/>
            </a:prstGeom>
            <a:gradFill flip="none" rotWithShape="1">
              <a:gsLst>
                <a:gs pos="93000">
                  <a:srgbClr val="D8DADE"/>
                </a:gs>
                <a:gs pos="87000">
                  <a:srgbClr val="C5C8CD"/>
                </a:gs>
              </a:gsLst>
              <a:path path="rect">
                <a:fillToRect l="100000" t="100000"/>
              </a:path>
              <a:tileRect r="-100000" b="-100000"/>
            </a:gradFill>
            <a:ln w="25400">
              <a:noFill/>
            </a:ln>
            <a:effectLst>
              <a:outerShdw dist="12700" dir="2700000" sx="103000" sy="103000" algn="tl" rotWithShape="0">
                <a:schemeClr val="tx1">
                  <a:lumMod val="75000"/>
                  <a:lumOff val="2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prstClr val="white">
                      <a:lumMod val="65000"/>
                    </a:prstClr>
                  </a:solidFill>
                </a:rPr>
                <a:t>▲</a:t>
              </a: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DC11F2EA-1CAF-A38D-6754-9312220DB6A1}"/>
                </a:ext>
              </a:extLst>
            </p:cNvPr>
            <p:cNvSpPr/>
            <p:nvPr/>
          </p:nvSpPr>
          <p:spPr>
            <a:xfrm>
              <a:off x="11716999" y="6169738"/>
              <a:ext cx="177294" cy="177294"/>
            </a:xfrm>
            <a:prstGeom prst="rect">
              <a:avLst/>
            </a:prstGeom>
            <a:gradFill flip="none" rotWithShape="1">
              <a:gsLst>
                <a:gs pos="93000">
                  <a:srgbClr val="D8DADE"/>
                </a:gs>
                <a:gs pos="87000">
                  <a:srgbClr val="C5C8CD"/>
                </a:gs>
              </a:gsLst>
              <a:path path="rect">
                <a:fillToRect l="100000" t="100000"/>
              </a:path>
              <a:tileRect r="-100000" b="-100000"/>
            </a:gradFill>
            <a:ln w="25400">
              <a:noFill/>
            </a:ln>
            <a:effectLst>
              <a:outerShdw dist="12700" dir="2700000" sx="103000" sy="103000" algn="tl" rotWithShape="0">
                <a:schemeClr val="tx1">
                  <a:lumMod val="75000"/>
                  <a:lumOff val="2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prstClr val="white">
                      <a:lumMod val="65000"/>
                    </a:prstClr>
                  </a:solidFill>
                </a:rPr>
                <a:t>▼</a:t>
              </a: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605F415B-38C5-89C3-1AB3-7C03324590C3}"/>
                </a:ext>
              </a:extLst>
            </p:cNvPr>
            <p:cNvSpPr/>
            <p:nvPr/>
          </p:nvSpPr>
          <p:spPr>
            <a:xfrm>
              <a:off x="259520" y="6349413"/>
              <a:ext cx="11457479" cy="198000"/>
            </a:xfrm>
            <a:prstGeom prst="rect">
              <a:avLst/>
            </a:pr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B0146D48-D1D2-16A0-3139-2353ADDCF2EA}"/>
                </a:ext>
              </a:extLst>
            </p:cNvPr>
            <p:cNvSpPr/>
            <p:nvPr/>
          </p:nvSpPr>
          <p:spPr>
            <a:xfrm>
              <a:off x="11530062" y="6349412"/>
              <a:ext cx="177294" cy="177294"/>
            </a:xfrm>
            <a:prstGeom prst="rect">
              <a:avLst/>
            </a:prstGeom>
            <a:gradFill flip="none" rotWithShape="1">
              <a:gsLst>
                <a:gs pos="93000">
                  <a:srgbClr val="D8DADE"/>
                </a:gs>
                <a:gs pos="87000">
                  <a:srgbClr val="C5C8CD"/>
                </a:gs>
              </a:gsLst>
              <a:path path="rect">
                <a:fillToRect l="100000" t="100000"/>
              </a:path>
              <a:tileRect r="-100000" b="-100000"/>
            </a:gradFill>
            <a:ln w="25400">
              <a:noFill/>
            </a:ln>
            <a:effectLst>
              <a:outerShdw dist="12700" dir="2700000" sx="103000" sy="103000" algn="tl" rotWithShape="0">
                <a:schemeClr val="tx1">
                  <a:lumMod val="75000"/>
                  <a:lumOff val="2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prstClr val="white">
                      <a:lumMod val="65000"/>
                    </a:prstClr>
                  </a:solidFill>
                </a:rPr>
                <a:t>▶</a:t>
              </a: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C75A3F74-3222-0B68-6993-F8745B714378}"/>
                </a:ext>
              </a:extLst>
            </p:cNvPr>
            <p:cNvSpPr/>
            <p:nvPr/>
          </p:nvSpPr>
          <p:spPr>
            <a:xfrm>
              <a:off x="259520" y="6359766"/>
              <a:ext cx="177294" cy="177294"/>
            </a:xfrm>
            <a:prstGeom prst="rect">
              <a:avLst/>
            </a:prstGeom>
            <a:gradFill flip="none" rotWithShape="1">
              <a:gsLst>
                <a:gs pos="93000">
                  <a:srgbClr val="D8DADE"/>
                </a:gs>
                <a:gs pos="87000">
                  <a:srgbClr val="C5C8CD"/>
                </a:gs>
              </a:gsLst>
              <a:path path="rect">
                <a:fillToRect l="100000" t="100000"/>
              </a:path>
              <a:tileRect r="-100000" b="-100000"/>
            </a:gradFill>
            <a:ln w="25400">
              <a:noFill/>
            </a:ln>
            <a:effectLst>
              <a:outerShdw dist="12700" dir="2700000" sx="103000" sy="103000" algn="tl" rotWithShape="0">
                <a:schemeClr val="tx1">
                  <a:lumMod val="75000"/>
                  <a:lumOff val="2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prstClr val="white">
                      <a:lumMod val="65000"/>
                    </a:prstClr>
                  </a:solidFill>
                </a:rPr>
                <a:t>◀</a:t>
              </a:r>
            </a:p>
          </p:txBody>
        </p:sp>
        <p:pic>
          <p:nvPicPr>
            <p:cNvPr id="49" name="그림 48">
              <a:extLst>
                <a:ext uri="{FF2B5EF4-FFF2-40B4-BE49-F238E27FC236}">
                  <a16:creationId xmlns:a16="http://schemas.microsoft.com/office/drawing/2014/main" id="{9F44D330-B91D-E6F8-F69A-54CF1880C6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490" y="353003"/>
              <a:ext cx="166436" cy="166436"/>
            </a:xfrm>
            <a:prstGeom prst="rect">
              <a:avLst/>
            </a:prstGeom>
          </p:spPr>
        </p:pic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id="{7CC56E00-B9CB-3095-8ACE-B13502D929C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808" y="316678"/>
              <a:ext cx="205482" cy="205482"/>
            </a:xfrm>
            <a:prstGeom prst="rect">
              <a:avLst/>
            </a:prstGeom>
          </p:spPr>
        </p:pic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2153F1C5-A2F5-5DB0-30AB-64274D1E3B28}"/>
              </a:ext>
            </a:extLst>
          </p:cNvPr>
          <p:cNvSpPr txBox="1"/>
          <p:nvPr/>
        </p:nvSpPr>
        <p:spPr>
          <a:xfrm>
            <a:off x="2006383" y="1731886"/>
            <a:ext cx="7576384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/>
              <a:t>개발 언어 및 프레임워크</a:t>
            </a:r>
            <a:endParaRPr lang="en-US" altLang="ko-KR" sz="1400" b="1" dirty="0"/>
          </a:p>
          <a:p>
            <a:pPr marL="285750" indent="-285750">
              <a:buFontTx/>
              <a:buChar char="-"/>
            </a:pPr>
            <a:r>
              <a:rPr lang="en-US" altLang="ko-KR" sz="1400" dirty="0"/>
              <a:t>Java 8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err="1"/>
              <a:t>SpringBoot</a:t>
            </a:r>
            <a:r>
              <a:rPr lang="en-US" altLang="ko-KR" sz="1400" dirty="0"/>
              <a:t> 2.7.11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/>
              <a:t>MySQL 15.1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/>
              <a:t>ORM: </a:t>
            </a:r>
            <a:r>
              <a:rPr lang="en-US" altLang="ko-KR" sz="1400" dirty="0" err="1"/>
              <a:t>MyBatis</a:t>
            </a:r>
            <a:r>
              <a:rPr lang="en-US" altLang="ko-KR" sz="1400" dirty="0"/>
              <a:t> 2.3</a:t>
            </a:r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r>
              <a:rPr lang="en-US" altLang="ko-KR" sz="1400" b="1" dirty="0"/>
              <a:t>Tool &amp; IDEA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/>
              <a:t>IntelliJ Ultimate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/>
              <a:t>MySQL Workbench 8.0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/>
              <a:t>Git Lab(SSAFY Git)</a:t>
            </a:r>
          </a:p>
          <a:p>
            <a:endParaRPr lang="en-US" altLang="ko-KR" sz="1400" dirty="0"/>
          </a:p>
          <a:p>
            <a:r>
              <a:rPr lang="en-US" altLang="ko-KR" sz="1400" b="1" dirty="0"/>
              <a:t>API Test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/>
              <a:t>Talend API Tester</a:t>
            </a:r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r>
              <a:rPr lang="en-US" altLang="ko-KR" sz="1400" b="1" dirty="0"/>
              <a:t>Diagram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/>
              <a:t>Class Diagram: IntelliJ Ultimate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/>
              <a:t>ER Diagram: MySQL Workbench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err="1"/>
              <a:t>Usecase</a:t>
            </a:r>
            <a:r>
              <a:rPr lang="en-US" altLang="ko-KR" sz="1400" dirty="0"/>
              <a:t>: Draw.io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/>
              <a:t>Flow Chart: </a:t>
            </a:r>
            <a:r>
              <a:rPr lang="en-US" altLang="ko-KR" sz="1400" dirty="0" err="1"/>
              <a:t>Creately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877752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한쪽 모서리가 둥근 사각형 35"/>
          <p:cNvSpPr/>
          <p:nvPr/>
        </p:nvSpPr>
        <p:spPr>
          <a:xfrm>
            <a:off x="0" y="0"/>
            <a:ext cx="3848100" cy="5549900"/>
          </a:xfrm>
          <a:prstGeom prst="round1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236537" y="304800"/>
            <a:ext cx="11669713" cy="6265862"/>
          </a:xfrm>
          <a:prstGeom prst="roundRect">
            <a:avLst>
              <a:gd name="adj" fmla="val 4810"/>
            </a:avLst>
          </a:prstGeom>
          <a:solidFill>
            <a:srgbClr val="264259"/>
          </a:solidFill>
          <a:ln w="63500">
            <a:solidFill>
              <a:schemeClr val="tx2">
                <a:lumMod val="50000"/>
              </a:schemeClr>
            </a:solidFill>
          </a:ln>
          <a:effectLst>
            <a:outerShdw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양쪽 모서리가 둥근 사각형 5"/>
          <p:cNvSpPr/>
          <p:nvPr/>
        </p:nvSpPr>
        <p:spPr>
          <a:xfrm rot="5400000">
            <a:off x="3271463" y="-2062957"/>
            <a:ext cx="6192000" cy="11001376"/>
          </a:xfrm>
          <a:prstGeom prst="round2SameRect">
            <a:avLst>
              <a:gd name="adj1" fmla="val 4506"/>
              <a:gd name="adj2" fmla="val 0"/>
            </a:avLst>
          </a:prstGeom>
          <a:solidFill>
            <a:schemeClr val="bg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7030A0"/>
              </a:solidFill>
            </a:endParaRPr>
          </a:p>
        </p:txBody>
      </p:sp>
      <p:sp>
        <p:nvSpPr>
          <p:cNvPr id="19" name="Freeform 9"/>
          <p:cNvSpPr>
            <a:spLocks/>
          </p:cNvSpPr>
          <p:nvPr/>
        </p:nvSpPr>
        <p:spPr bwMode="auto">
          <a:xfrm>
            <a:off x="477298" y="2470961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3" name="Freeform 36"/>
          <p:cNvSpPr>
            <a:spLocks noEditPoints="1"/>
          </p:cNvSpPr>
          <p:nvPr/>
        </p:nvSpPr>
        <p:spPr bwMode="auto">
          <a:xfrm>
            <a:off x="491434" y="4397002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4" name="자유형 23"/>
          <p:cNvSpPr>
            <a:spLocks/>
          </p:cNvSpPr>
          <p:nvPr/>
        </p:nvSpPr>
        <p:spPr bwMode="auto">
          <a:xfrm>
            <a:off x="462778" y="3768685"/>
            <a:ext cx="170716" cy="149410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5" name="Freeform 6"/>
          <p:cNvSpPr>
            <a:spLocks/>
          </p:cNvSpPr>
          <p:nvPr/>
        </p:nvSpPr>
        <p:spPr bwMode="auto">
          <a:xfrm rot="10800000" flipH="1" flipV="1">
            <a:off x="461886" y="3136838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393568" y="656552"/>
            <a:ext cx="323769" cy="323769"/>
            <a:chOff x="1593332" y="2172798"/>
            <a:chExt cx="1083168" cy="1083168"/>
          </a:xfrm>
        </p:grpSpPr>
        <p:sp>
          <p:nvSpPr>
            <p:cNvPr id="28" name="타원 27"/>
            <p:cNvSpPr/>
            <p:nvPr/>
          </p:nvSpPr>
          <p:spPr>
            <a:xfrm>
              <a:off x="1593332" y="2172798"/>
              <a:ext cx="1083168" cy="108316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</a:endParaRPr>
            </a:p>
          </p:txBody>
        </p:sp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1655" y="2321121"/>
              <a:ext cx="786521" cy="786521"/>
            </a:xfrm>
            <a:prstGeom prst="rect">
              <a:avLst/>
            </a:prstGeom>
          </p:spPr>
        </p:pic>
      </p:grpSp>
      <p:sp>
        <p:nvSpPr>
          <p:cNvPr id="32" name="모서리가 둥근 직사각형 31"/>
          <p:cNvSpPr/>
          <p:nvPr/>
        </p:nvSpPr>
        <p:spPr>
          <a:xfrm>
            <a:off x="350136" y="1719059"/>
            <a:ext cx="396000" cy="396000"/>
          </a:xfrm>
          <a:prstGeom prst="roundRect">
            <a:avLst/>
          </a:prstGeom>
          <a:solidFill>
            <a:srgbClr val="00D6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tlCol="0" anchor="ctr"/>
          <a:lstStyle/>
          <a:p>
            <a:endParaRPr lang="en-US" altLang="ko-KR" sz="1050" dirty="0">
              <a:solidFill>
                <a:prstClr val="white"/>
              </a:solidFill>
            </a:endParaRPr>
          </a:p>
        </p:txBody>
      </p:sp>
      <p:grpSp>
        <p:nvGrpSpPr>
          <p:cNvPr id="20" name="Group 12"/>
          <p:cNvGrpSpPr>
            <a:grpSpLocks noChangeAspect="1"/>
          </p:cNvGrpSpPr>
          <p:nvPr/>
        </p:nvGrpSpPr>
        <p:grpSpPr bwMode="auto">
          <a:xfrm>
            <a:off x="433464" y="1832474"/>
            <a:ext cx="229344" cy="182438"/>
            <a:chOff x="6124" y="305"/>
            <a:chExt cx="841" cy="669"/>
          </a:xfrm>
          <a:solidFill>
            <a:schemeClr val="bg1"/>
          </a:solidFill>
        </p:grpSpPr>
        <p:sp>
          <p:nvSpPr>
            <p:cNvPr id="21" name="Freeform 13"/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14"/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3" name="직사각형 32"/>
          <p:cNvSpPr/>
          <p:nvPr/>
        </p:nvSpPr>
        <p:spPr>
          <a:xfrm>
            <a:off x="236536" y="1030641"/>
            <a:ext cx="63023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seok830621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578088" y="2370814"/>
            <a:ext cx="177525" cy="17752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1000" dirty="0">
                <a:solidFill>
                  <a:prstClr val="white"/>
                </a:solidFill>
              </a:rPr>
              <a:t>5</a:t>
            </a:r>
            <a:endParaRPr lang="ko-KR" altLang="en-US" sz="1000" dirty="0">
              <a:solidFill>
                <a:prstClr val="white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420813" y="537998"/>
            <a:ext cx="6096000" cy="574966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4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화면 흐름도</a:t>
            </a:r>
            <a:r>
              <a:rPr lang="en-US" altLang="ko-KR" sz="24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(</a:t>
            </a:r>
            <a:r>
              <a:rPr lang="ko-KR" altLang="en-US" sz="24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플로우 차트</a:t>
            </a:r>
            <a:r>
              <a:rPr lang="en-US" altLang="ko-KR" sz="24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)</a:t>
            </a:r>
          </a:p>
        </p:txBody>
      </p:sp>
      <p:sp>
        <p:nvSpPr>
          <p:cNvPr id="51" name="타원 50"/>
          <p:cNvSpPr/>
          <p:nvPr/>
        </p:nvSpPr>
        <p:spPr>
          <a:xfrm>
            <a:off x="555404" y="4304681"/>
            <a:ext cx="177525" cy="17752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off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6370E82-58F1-F7E2-C64A-819ED4E228DC}"/>
              </a:ext>
            </a:extLst>
          </p:cNvPr>
          <p:cNvGrpSpPr/>
          <p:nvPr/>
        </p:nvGrpSpPr>
        <p:grpSpPr>
          <a:xfrm>
            <a:off x="1637960" y="1167282"/>
            <a:ext cx="9687265" cy="5080452"/>
            <a:chOff x="172016" y="257175"/>
            <a:chExt cx="11819959" cy="6379015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D429B9CF-2EA7-43B5-3A1E-631A48DF5B98}"/>
                </a:ext>
              </a:extLst>
            </p:cNvPr>
            <p:cNvSpPr/>
            <p:nvPr/>
          </p:nvSpPr>
          <p:spPr>
            <a:xfrm>
              <a:off x="172016" y="257175"/>
              <a:ext cx="11819959" cy="6379015"/>
            </a:xfrm>
            <a:prstGeom prst="rect">
              <a:avLst/>
            </a:prstGeom>
            <a:solidFill>
              <a:srgbClr val="C5C8CD"/>
            </a:solidFill>
            <a:ln>
              <a:noFill/>
            </a:ln>
            <a:effectLst>
              <a:outerShdw blurRad="317500" dist="698500" dir="5400000" sx="90000" sy="9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 prstMaterial="softEdge">
              <a:bevelT w="95250" h="18415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3292AE7-D57E-A4BA-A574-B42429B6C241}"/>
                </a:ext>
              </a:extLst>
            </p:cNvPr>
            <p:cNvSpPr/>
            <p:nvPr/>
          </p:nvSpPr>
          <p:spPr>
            <a:xfrm>
              <a:off x="249995" y="307450"/>
              <a:ext cx="11664000" cy="252000"/>
            </a:xfrm>
            <a:prstGeom prst="rect">
              <a:avLst/>
            </a:prstGeom>
            <a:solidFill>
              <a:srgbClr val="0200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r>
                <a:rPr lang="en-US" altLang="ko-KR" sz="1200" b="1" dirty="0">
                  <a:solidFill>
                    <a:prstClr val="white"/>
                  </a:solidFill>
                  <a:latin typeface="Microsoft PhagsPa" panose="020B0502040204020203" pitchFamily="34" charset="0"/>
                </a:rPr>
                <a:t>Everywhere</a:t>
              </a:r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97BCB56E-0C85-987F-E123-816F67629AD3}"/>
                </a:ext>
              </a:extLst>
            </p:cNvPr>
            <p:cNvGrpSpPr/>
            <p:nvPr/>
          </p:nvGrpSpPr>
          <p:grpSpPr>
            <a:xfrm>
              <a:off x="11314134" y="368243"/>
              <a:ext cx="500041" cy="136643"/>
              <a:chOff x="8194870" y="2242488"/>
              <a:chExt cx="912901" cy="249463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4B958092-2171-C5A6-28EE-DA169F100189}"/>
                  </a:ext>
                </a:extLst>
              </p:cNvPr>
              <p:cNvSpPr/>
              <p:nvPr/>
            </p:nvSpPr>
            <p:spPr>
              <a:xfrm>
                <a:off x="8194870" y="2242488"/>
                <a:ext cx="249463" cy="249463"/>
              </a:xfrm>
              <a:prstGeom prst="rect">
                <a:avLst/>
              </a:prstGeom>
              <a:gradFill flip="none" rotWithShape="1">
                <a:gsLst>
                  <a:gs pos="93000">
                    <a:srgbClr val="D8DADE"/>
                  </a:gs>
                  <a:gs pos="87000">
                    <a:srgbClr val="C5C8CD"/>
                  </a:gs>
                </a:gsLst>
                <a:path path="rect">
                  <a:fillToRect l="100000" t="100000"/>
                </a:path>
                <a:tileRect r="-100000" b="-100000"/>
              </a:gra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7FB91220-522E-C4CC-20A6-40E10A91E563}"/>
                  </a:ext>
                </a:extLst>
              </p:cNvPr>
              <p:cNvSpPr/>
              <p:nvPr/>
            </p:nvSpPr>
            <p:spPr>
              <a:xfrm>
                <a:off x="8526589" y="2242488"/>
                <a:ext cx="249463" cy="249463"/>
              </a:xfrm>
              <a:prstGeom prst="rect">
                <a:avLst/>
              </a:prstGeom>
              <a:gradFill>
                <a:gsLst>
                  <a:gs pos="93000">
                    <a:srgbClr val="D8DADE"/>
                  </a:gs>
                  <a:gs pos="87000">
                    <a:srgbClr val="C5C8CD"/>
                  </a:gs>
                </a:gsLst>
                <a:path path="rect">
                  <a:fillToRect l="100000" t="100000"/>
                </a:path>
              </a:gra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FBA4C1C0-4692-5BC2-93A7-4C05EFE0BDF0}"/>
                  </a:ext>
                </a:extLst>
              </p:cNvPr>
              <p:cNvSpPr/>
              <p:nvPr/>
            </p:nvSpPr>
            <p:spPr>
              <a:xfrm>
                <a:off x="8858308" y="2242488"/>
                <a:ext cx="249463" cy="249463"/>
              </a:xfrm>
              <a:prstGeom prst="rect">
                <a:avLst/>
              </a:prstGeom>
              <a:gradFill>
                <a:gsLst>
                  <a:gs pos="93000">
                    <a:srgbClr val="D8DADE"/>
                  </a:gs>
                  <a:gs pos="87000">
                    <a:srgbClr val="C5C8CD"/>
                  </a:gs>
                </a:gsLst>
                <a:path path="rect">
                  <a:fillToRect l="100000" t="100000"/>
                </a:path>
              </a:gra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A10D92BC-91F9-EBF8-DDD5-29AA6431C67B}"/>
                  </a:ext>
                </a:extLst>
              </p:cNvPr>
              <p:cNvSpPr/>
              <p:nvPr/>
            </p:nvSpPr>
            <p:spPr>
              <a:xfrm>
                <a:off x="8581608" y="2297640"/>
                <a:ext cx="139157" cy="139157"/>
              </a:xfrm>
              <a:prstGeom prst="rect">
                <a:avLst/>
              </a:prstGeom>
              <a:solidFill>
                <a:srgbClr val="C5C8CD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6B6EDA2F-84C2-55E4-93B4-572518BA7E44}"/>
                  </a:ext>
                </a:extLst>
              </p:cNvPr>
              <p:cNvSpPr/>
              <p:nvPr/>
            </p:nvSpPr>
            <p:spPr>
              <a:xfrm>
                <a:off x="8247601" y="2424197"/>
                <a:ext cx="144000" cy="252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40331D41-C85C-05DB-F07D-59A14ED89470}"/>
                  </a:ext>
                </a:extLst>
              </p:cNvPr>
              <p:cNvSpPr/>
              <p:nvPr/>
            </p:nvSpPr>
            <p:spPr>
              <a:xfrm rot="2700000">
                <a:off x="8918184" y="2351776"/>
                <a:ext cx="144000" cy="252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2DA3EECA-573D-C1A8-EDD5-CEEA634170A3}"/>
                  </a:ext>
                </a:extLst>
              </p:cNvPr>
              <p:cNvSpPr/>
              <p:nvPr/>
            </p:nvSpPr>
            <p:spPr>
              <a:xfrm rot="18900000">
                <a:off x="8918183" y="2348934"/>
                <a:ext cx="144000" cy="252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4D01824-ADAA-E5FC-B75A-EA8806F01A69}"/>
                </a:ext>
              </a:extLst>
            </p:cNvPr>
            <p:cNvSpPr/>
            <p:nvPr/>
          </p:nvSpPr>
          <p:spPr>
            <a:xfrm>
              <a:off x="249994" y="814811"/>
              <a:ext cx="11664001" cy="57398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innerShdw blurRad="50800" dist="12700" dir="162000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9E12B376-596F-93FE-0C21-E083AD0F6970}"/>
                </a:ext>
              </a:extLst>
            </p:cNvPr>
            <p:cNvSpPr/>
            <p:nvPr/>
          </p:nvSpPr>
          <p:spPr>
            <a:xfrm>
              <a:off x="11712236" y="814812"/>
              <a:ext cx="196996" cy="5739898"/>
            </a:xfrm>
            <a:prstGeom prst="rect">
              <a:avLst/>
            </a:pr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E0A66E73-F8D6-3588-5988-2638B015411C}"/>
                </a:ext>
              </a:extLst>
            </p:cNvPr>
            <p:cNvSpPr/>
            <p:nvPr/>
          </p:nvSpPr>
          <p:spPr>
            <a:xfrm>
              <a:off x="11719908" y="838623"/>
              <a:ext cx="177294" cy="177294"/>
            </a:xfrm>
            <a:prstGeom prst="rect">
              <a:avLst/>
            </a:prstGeom>
            <a:gradFill flip="none" rotWithShape="1">
              <a:gsLst>
                <a:gs pos="93000">
                  <a:srgbClr val="D8DADE"/>
                </a:gs>
                <a:gs pos="87000">
                  <a:srgbClr val="C5C8CD"/>
                </a:gs>
              </a:gsLst>
              <a:path path="rect">
                <a:fillToRect l="100000" t="100000"/>
              </a:path>
              <a:tileRect r="-100000" b="-100000"/>
            </a:gradFill>
            <a:ln w="25400">
              <a:noFill/>
            </a:ln>
            <a:effectLst>
              <a:outerShdw dist="12700" dir="2700000" sx="103000" sy="103000" algn="tl" rotWithShape="0">
                <a:schemeClr val="tx1">
                  <a:lumMod val="75000"/>
                  <a:lumOff val="2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prstClr val="white">
                      <a:lumMod val="65000"/>
                    </a:prstClr>
                  </a:solidFill>
                </a:rPr>
                <a:t>▲</a:t>
              </a: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DC11F2EA-1CAF-A38D-6754-9312220DB6A1}"/>
                </a:ext>
              </a:extLst>
            </p:cNvPr>
            <p:cNvSpPr/>
            <p:nvPr/>
          </p:nvSpPr>
          <p:spPr>
            <a:xfrm>
              <a:off x="11716999" y="6169738"/>
              <a:ext cx="177294" cy="177294"/>
            </a:xfrm>
            <a:prstGeom prst="rect">
              <a:avLst/>
            </a:prstGeom>
            <a:gradFill flip="none" rotWithShape="1">
              <a:gsLst>
                <a:gs pos="93000">
                  <a:srgbClr val="D8DADE"/>
                </a:gs>
                <a:gs pos="87000">
                  <a:srgbClr val="C5C8CD"/>
                </a:gs>
              </a:gsLst>
              <a:path path="rect">
                <a:fillToRect l="100000" t="100000"/>
              </a:path>
              <a:tileRect r="-100000" b="-100000"/>
            </a:gradFill>
            <a:ln w="25400">
              <a:noFill/>
            </a:ln>
            <a:effectLst>
              <a:outerShdw dist="12700" dir="2700000" sx="103000" sy="103000" algn="tl" rotWithShape="0">
                <a:schemeClr val="tx1">
                  <a:lumMod val="75000"/>
                  <a:lumOff val="2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prstClr val="white">
                      <a:lumMod val="65000"/>
                    </a:prstClr>
                  </a:solidFill>
                </a:rPr>
                <a:t>▼</a:t>
              </a: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605F415B-38C5-89C3-1AB3-7C03324590C3}"/>
                </a:ext>
              </a:extLst>
            </p:cNvPr>
            <p:cNvSpPr/>
            <p:nvPr/>
          </p:nvSpPr>
          <p:spPr>
            <a:xfrm>
              <a:off x="259520" y="6349413"/>
              <a:ext cx="11457479" cy="198000"/>
            </a:xfrm>
            <a:prstGeom prst="rect">
              <a:avLst/>
            </a:pr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B0146D48-D1D2-16A0-3139-2353ADDCF2EA}"/>
                </a:ext>
              </a:extLst>
            </p:cNvPr>
            <p:cNvSpPr/>
            <p:nvPr/>
          </p:nvSpPr>
          <p:spPr>
            <a:xfrm>
              <a:off x="11530062" y="6349412"/>
              <a:ext cx="177294" cy="177294"/>
            </a:xfrm>
            <a:prstGeom prst="rect">
              <a:avLst/>
            </a:prstGeom>
            <a:gradFill flip="none" rotWithShape="1">
              <a:gsLst>
                <a:gs pos="93000">
                  <a:srgbClr val="D8DADE"/>
                </a:gs>
                <a:gs pos="87000">
                  <a:srgbClr val="C5C8CD"/>
                </a:gs>
              </a:gsLst>
              <a:path path="rect">
                <a:fillToRect l="100000" t="100000"/>
              </a:path>
              <a:tileRect r="-100000" b="-100000"/>
            </a:gradFill>
            <a:ln w="25400">
              <a:noFill/>
            </a:ln>
            <a:effectLst>
              <a:outerShdw dist="12700" dir="2700000" sx="103000" sy="103000" algn="tl" rotWithShape="0">
                <a:schemeClr val="tx1">
                  <a:lumMod val="75000"/>
                  <a:lumOff val="2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prstClr val="white">
                      <a:lumMod val="65000"/>
                    </a:prstClr>
                  </a:solidFill>
                </a:rPr>
                <a:t>▶</a:t>
              </a: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C75A3F74-3222-0B68-6993-F8745B714378}"/>
                </a:ext>
              </a:extLst>
            </p:cNvPr>
            <p:cNvSpPr/>
            <p:nvPr/>
          </p:nvSpPr>
          <p:spPr>
            <a:xfrm>
              <a:off x="259520" y="6359766"/>
              <a:ext cx="177294" cy="177294"/>
            </a:xfrm>
            <a:prstGeom prst="rect">
              <a:avLst/>
            </a:prstGeom>
            <a:gradFill flip="none" rotWithShape="1">
              <a:gsLst>
                <a:gs pos="93000">
                  <a:srgbClr val="D8DADE"/>
                </a:gs>
                <a:gs pos="87000">
                  <a:srgbClr val="C5C8CD"/>
                </a:gs>
              </a:gsLst>
              <a:path path="rect">
                <a:fillToRect l="100000" t="100000"/>
              </a:path>
              <a:tileRect r="-100000" b="-100000"/>
            </a:gradFill>
            <a:ln w="25400">
              <a:noFill/>
            </a:ln>
            <a:effectLst>
              <a:outerShdw dist="12700" dir="2700000" sx="103000" sy="103000" algn="tl" rotWithShape="0">
                <a:schemeClr val="tx1">
                  <a:lumMod val="75000"/>
                  <a:lumOff val="2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prstClr val="white">
                      <a:lumMod val="65000"/>
                    </a:prstClr>
                  </a:solidFill>
                </a:rPr>
                <a:t>◀</a:t>
              </a:r>
            </a:p>
          </p:txBody>
        </p:sp>
        <p:pic>
          <p:nvPicPr>
            <p:cNvPr id="49" name="그림 48">
              <a:extLst>
                <a:ext uri="{FF2B5EF4-FFF2-40B4-BE49-F238E27FC236}">
                  <a16:creationId xmlns:a16="http://schemas.microsoft.com/office/drawing/2014/main" id="{9F44D330-B91D-E6F8-F69A-54CF1880C6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490" y="353003"/>
              <a:ext cx="166436" cy="166436"/>
            </a:xfrm>
            <a:prstGeom prst="rect">
              <a:avLst/>
            </a:prstGeom>
          </p:spPr>
        </p:pic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id="{7CC56E00-B9CB-3095-8ACE-B13502D929C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808" y="316678"/>
              <a:ext cx="205482" cy="205482"/>
            </a:xfrm>
            <a:prstGeom prst="rect">
              <a:avLst/>
            </a:prstGeom>
          </p:spPr>
        </p:pic>
      </p:grpSp>
      <p:pic>
        <p:nvPicPr>
          <p:cNvPr id="2" name="그림 1" descr="스크린샷, 텍스트, 멀티미디어 소프트웨어, 디자인이(가) 표시된 사진">
            <a:extLst>
              <a:ext uri="{FF2B5EF4-FFF2-40B4-BE49-F238E27FC236}">
                <a16:creationId xmlns:a16="http://schemas.microsoft.com/office/drawing/2014/main" id="{FC333A39-EFF8-B695-B353-6C32893EA98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7922" y="1621660"/>
            <a:ext cx="7900310" cy="4448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778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한쪽 모서리가 둥근 사각형 35"/>
          <p:cNvSpPr/>
          <p:nvPr/>
        </p:nvSpPr>
        <p:spPr>
          <a:xfrm>
            <a:off x="0" y="0"/>
            <a:ext cx="3848100" cy="5549900"/>
          </a:xfrm>
          <a:prstGeom prst="round1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236537" y="304800"/>
            <a:ext cx="11669713" cy="6265862"/>
          </a:xfrm>
          <a:prstGeom prst="roundRect">
            <a:avLst>
              <a:gd name="adj" fmla="val 4810"/>
            </a:avLst>
          </a:prstGeom>
          <a:solidFill>
            <a:srgbClr val="264259"/>
          </a:solidFill>
          <a:ln w="63500">
            <a:solidFill>
              <a:schemeClr val="tx2">
                <a:lumMod val="50000"/>
              </a:schemeClr>
            </a:solidFill>
          </a:ln>
          <a:effectLst>
            <a:outerShdw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양쪽 모서리가 둥근 사각형 5"/>
          <p:cNvSpPr/>
          <p:nvPr/>
        </p:nvSpPr>
        <p:spPr>
          <a:xfrm rot="5400000">
            <a:off x="3271463" y="-2062957"/>
            <a:ext cx="6192000" cy="11001376"/>
          </a:xfrm>
          <a:prstGeom prst="round2SameRect">
            <a:avLst>
              <a:gd name="adj1" fmla="val 4506"/>
              <a:gd name="adj2" fmla="val 0"/>
            </a:avLst>
          </a:prstGeom>
          <a:solidFill>
            <a:schemeClr val="bg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7030A0"/>
              </a:solidFill>
            </a:endParaRPr>
          </a:p>
        </p:txBody>
      </p:sp>
      <p:sp>
        <p:nvSpPr>
          <p:cNvPr id="19" name="Freeform 9"/>
          <p:cNvSpPr>
            <a:spLocks/>
          </p:cNvSpPr>
          <p:nvPr/>
        </p:nvSpPr>
        <p:spPr bwMode="auto">
          <a:xfrm>
            <a:off x="477298" y="2470961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3" name="Freeform 36"/>
          <p:cNvSpPr>
            <a:spLocks noEditPoints="1"/>
          </p:cNvSpPr>
          <p:nvPr/>
        </p:nvSpPr>
        <p:spPr bwMode="auto">
          <a:xfrm>
            <a:off x="491434" y="4397002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4" name="자유형 23"/>
          <p:cNvSpPr>
            <a:spLocks/>
          </p:cNvSpPr>
          <p:nvPr/>
        </p:nvSpPr>
        <p:spPr bwMode="auto">
          <a:xfrm>
            <a:off x="462778" y="3768685"/>
            <a:ext cx="170716" cy="149410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5" name="Freeform 6"/>
          <p:cNvSpPr>
            <a:spLocks/>
          </p:cNvSpPr>
          <p:nvPr/>
        </p:nvSpPr>
        <p:spPr bwMode="auto">
          <a:xfrm rot="10800000" flipH="1" flipV="1">
            <a:off x="461886" y="3136838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393568" y="656552"/>
            <a:ext cx="323769" cy="323769"/>
            <a:chOff x="1593332" y="2172798"/>
            <a:chExt cx="1083168" cy="1083168"/>
          </a:xfrm>
        </p:grpSpPr>
        <p:sp>
          <p:nvSpPr>
            <p:cNvPr id="28" name="타원 27"/>
            <p:cNvSpPr/>
            <p:nvPr/>
          </p:nvSpPr>
          <p:spPr>
            <a:xfrm>
              <a:off x="1593332" y="2172798"/>
              <a:ext cx="1083168" cy="108316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</a:endParaRPr>
            </a:p>
          </p:txBody>
        </p:sp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1655" y="2321121"/>
              <a:ext cx="786521" cy="786521"/>
            </a:xfrm>
            <a:prstGeom prst="rect">
              <a:avLst/>
            </a:prstGeom>
          </p:spPr>
        </p:pic>
      </p:grpSp>
      <p:sp>
        <p:nvSpPr>
          <p:cNvPr id="32" name="모서리가 둥근 직사각형 31"/>
          <p:cNvSpPr/>
          <p:nvPr/>
        </p:nvSpPr>
        <p:spPr>
          <a:xfrm>
            <a:off x="350136" y="1719059"/>
            <a:ext cx="396000" cy="396000"/>
          </a:xfrm>
          <a:prstGeom prst="roundRect">
            <a:avLst/>
          </a:prstGeom>
          <a:solidFill>
            <a:srgbClr val="00D6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tlCol="0" anchor="ctr"/>
          <a:lstStyle/>
          <a:p>
            <a:endParaRPr lang="en-US" altLang="ko-KR" sz="1050" dirty="0">
              <a:solidFill>
                <a:prstClr val="white"/>
              </a:solidFill>
            </a:endParaRPr>
          </a:p>
        </p:txBody>
      </p:sp>
      <p:grpSp>
        <p:nvGrpSpPr>
          <p:cNvPr id="20" name="Group 12"/>
          <p:cNvGrpSpPr>
            <a:grpSpLocks noChangeAspect="1"/>
          </p:cNvGrpSpPr>
          <p:nvPr/>
        </p:nvGrpSpPr>
        <p:grpSpPr bwMode="auto">
          <a:xfrm>
            <a:off x="433464" y="1832474"/>
            <a:ext cx="229344" cy="182438"/>
            <a:chOff x="6124" y="305"/>
            <a:chExt cx="841" cy="669"/>
          </a:xfrm>
          <a:solidFill>
            <a:schemeClr val="bg1"/>
          </a:solidFill>
        </p:grpSpPr>
        <p:sp>
          <p:nvSpPr>
            <p:cNvPr id="21" name="Freeform 13"/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14"/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3" name="직사각형 32"/>
          <p:cNvSpPr/>
          <p:nvPr/>
        </p:nvSpPr>
        <p:spPr>
          <a:xfrm>
            <a:off x="236536" y="1030641"/>
            <a:ext cx="63023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seok830621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578088" y="2370814"/>
            <a:ext cx="177525" cy="17752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1000" dirty="0">
                <a:solidFill>
                  <a:prstClr val="white"/>
                </a:solidFill>
              </a:rPr>
              <a:t>5</a:t>
            </a:r>
            <a:endParaRPr lang="ko-KR" altLang="en-US" sz="1000" dirty="0">
              <a:solidFill>
                <a:prstClr val="white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420813" y="537998"/>
            <a:ext cx="6096000" cy="574966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4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시연 영상</a:t>
            </a:r>
            <a:endParaRPr lang="en-US" altLang="ko-KR" sz="2400" b="1" i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555404" y="4304681"/>
            <a:ext cx="177525" cy="17752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off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6370E82-58F1-F7E2-C64A-819ED4E228DC}"/>
              </a:ext>
            </a:extLst>
          </p:cNvPr>
          <p:cNvGrpSpPr/>
          <p:nvPr/>
        </p:nvGrpSpPr>
        <p:grpSpPr>
          <a:xfrm>
            <a:off x="1637960" y="1167282"/>
            <a:ext cx="9687265" cy="5080452"/>
            <a:chOff x="172016" y="257175"/>
            <a:chExt cx="11819959" cy="6379015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D429B9CF-2EA7-43B5-3A1E-631A48DF5B98}"/>
                </a:ext>
              </a:extLst>
            </p:cNvPr>
            <p:cNvSpPr/>
            <p:nvPr/>
          </p:nvSpPr>
          <p:spPr>
            <a:xfrm>
              <a:off x="172016" y="257175"/>
              <a:ext cx="11819959" cy="6379015"/>
            </a:xfrm>
            <a:prstGeom prst="rect">
              <a:avLst/>
            </a:prstGeom>
            <a:solidFill>
              <a:srgbClr val="C5C8CD"/>
            </a:solidFill>
            <a:ln>
              <a:noFill/>
            </a:ln>
            <a:effectLst>
              <a:outerShdw blurRad="317500" dist="698500" dir="5400000" sx="90000" sy="9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 prstMaterial="softEdge">
              <a:bevelT w="95250" h="18415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3292AE7-D57E-A4BA-A574-B42429B6C241}"/>
                </a:ext>
              </a:extLst>
            </p:cNvPr>
            <p:cNvSpPr/>
            <p:nvPr/>
          </p:nvSpPr>
          <p:spPr>
            <a:xfrm>
              <a:off x="249995" y="307450"/>
              <a:ext cx="11664000" cy="252000"/>
            </a:xfrm>
            <a:prstGeom prst="rect">
              <a:avLst/>
            </a:prstGeom>
            <a:solidFill>
              <a:srgbClr val="0200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r>
                <a:rPr lang="en-US" altLang="ko-KR" sz="1200" b="1" dirty="0">
                  <a:solidFill>
                    <a:prstClr val="white"/>
                  </a:solidFill>
                  <a:latin typeface="Microsoft PhagsPa" panose="020B0502040204020203" pitchFamily="34" charset="0"/>
                </a:rPr>
                <a:t>Everywhere</a:t>
              </a:r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97BCB56E-0C85-987F-E123-816F67629AD3}"/>
                </a:ext>
              </a:extLst>
            </p:cNvPr>
            <p:cNvGrpSpPr/>
            <p:nvPr/>
          </p:nvGrpSpPr>
          <p:grpSpPr>
            <a:xfrm>
              <a:off x="11314134" y="368243"/>
              <a:ext cx="500041" cy="136643"/>
              <a:chOff x="8194870" y="2242488"/>
              <a:chExt cx="912901" cy="249463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4B958092-2171-C5A6-28EE-DA169F100189}"/>
                  </a:ext>
                </a:extLst>
              </p:cNvPr>
              <p:cNvSpPr/>
              <p:nvPr/>
            </p:nvSpPr>
            <p:spPr>
              <a:xfrm>
                <a:off x="8194870" y="2242488"/>
                <a:ext cx="249463" cy="249463"/>
              </a:xfrm>
              <a:prstGeom prst="rect">
                <a:avLst/>
              </a:prstGeom>
              <a:gradFill flip="none" rotWithShape="1">
                <a:gsLst>
                  <a:gs pos="93000">
                    <a:srgbClr val="D8DADE"/>
                  </a:gs>
                  <a:gs pos="87000">
                    <a:srgbClr val="C5C8CD"/>
                  </a:gs>
                </a:gsLst>
                <a:path path="rect">
                  <a:fillToRect l="100000" t="100000"/>
                </a:path>
                <a:tileRect r="-100000" b="-100000"/>
              </a:gra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7FB91220-522E-C4CC-20A6-40E10A91E563}"/>
                  </a:ext>
                </a:extLst>
              </p:cNvPr>
              <p:cNvSpPr/>
              <p:nvPr/>
            </p:nvSpPr>
            <p:spPr>
              <a:xfrm>
                <a:off x="8526589" y="2242488"/>
                <a:ext cx="249463" cy="249463"/>
              </a:xfrm>
              <a:prstGeom prst="rect">
                <a:avLst/>
              </a:prstGeom>
              <a:gradFill>
                <a:gsLst>
                  <a:gs pos="93000">
                    <a:srgbClr val="D8DADE"/>
                  </a:gs>
                  <a:gs pos="87000">
                    <a:srgbClr val="C5C8CD"/>
                  </a:gs>
                </a:gsLst>
                <a:path path="rect">
                  <a:fillToRect l="100000" t="100000"/>
                </a:path>
              </a:gra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FBA4C1C0-4692-5BC2-93A7-4C05EFE0BDF0}"/>
                  </a:ext>
                </a:extLst>
              </p:cNvPr>
              <p:cNvSpPr/>
              <p:nvPr/>
            </p:nvSpPr>
            <p:spPr>
              <a:xfrm>
                <a:off x="8858308" y="2242488"/>
                <a:ext cx="249463" cy="249463"/>
              </a:xfrm>
              <a:prstGeom prst="rect">
                <a:avLst/>
              </a:prstGeom>
              <a:gradFill>
                <a:gsLst>
                  <a:gs pos="93000">
                    <a:srgbClr val="D8DADE"/>
                  </a:gs>
                  <a:gs pos="87000">
                    <a:srgbClr val="C5C8CD"/>
                  </a:gs>
                </a:gsLst>
                <a:path path="rect">
                  <a:fillToRect l="100000" t="100000"/>
                </a:path>
              </a:gra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A10D92BC-91F9-EBF8-DDD5-29AA6431C67B}"/>
                  </a:ext>
                </a:extLst>
              </p:cNvPr>
              <p:cNvSpPr/>
              <p:nvPr/>
            </p:nvSpPr>
            <p:spPr>
              <a:xfrm>
                <a:off x="8581608" y="2297640"/>
                <a:ext cx="139157" cy="139157"/>
              </a:xfrm>
              <a:prstGeom prst="rect">
                <a:avLst/>
              </a:prstGeom>
              <a:solidFill>
                <a:srgbClr val="C5C8CD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6B6EDA2F-84C2-55E4-93B4-572518BA7E44}"/>
                  </a:ext>
                </a:extLst>
              </p:cNvPr>
              <p:cNvSpPr/>
              <p:nvPr/>
            </p:nvSpPr>
            <p:spPr>
              <a:xfrm>
                <a:off x="8247601" y="2424197"/>
                <a:ext cx="144000" cy="252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40331D41-C85C-05DB-F07D-59A14ED89470}"/>
                  </a:ext>
                </a:extLst>
              </p:cNvPr>
              <p:cNvSpPr/>
              <p:nvPr/>
            </p:nvSpPr>
            <p:spPr>
              <a:xfrm rot="2700000">
                <a:off x="8918184" y="2351776"/>
                <a:ext cx="144000" cy="252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2DA3EECA-573D-C1A8-EDD5-CEEA634170A3}"/>
                  </a:ext>
                </a:extLst>
              </p:cNvPr>
              <p:cNvSpPr/>
              <p:nvPr/>
            </p:nvSpPr>
            <p:spPr>
              <a:xfrm rot="18900000">
                <a:off x="8918183" y="2348934"/>
                <a:ext cx="144000" cy="252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4D01824-ADAA-E5FC-B75A-EA8806F01A69}"/>
                </a:ext>
              </a:extLst>
            </p:cNvPr>
            <p:cNvSpPr/>
            <p:nvPr/>
          </p:nvSpPr>
          <p:spPr>
            <a:xfrm>
              <a:off x="249994" y="814811"/>
              <a:ext cx="11664001" cy="57398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innerShdw blurRad="50800" dist="12700" dir="162000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9E12B376-596F-93FE-0C21-E083AD0F6970}"/>
                </a:ext>
              </a:extLst>
            </p:cNvPr>
            <p:cNvSpPr/>
            <p:nvPr/>
          </p:nvSpPr>
          <p:spPr>
            <a:xfrm>
              <a:off x="11712236" y="814812"/>
              <a:ext cx="196996" cy="5739898"/>
            </a:xfrm>
            <a:prstGeom prst="rect">
              <a:avLst/>
            </a:pr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E0A66E73-F8D6-3588-5988-2638B015411C}"/>
                </a:ext>
              </a:extLst>
            </p:cNvPr>
            <p:cNvSpPr/>
            <p:nvPr/>
          </p:nvSpPr>
          <p:spPr>
            <a:xfrm>
              <a:off x="11719908" y="838623"/>
              <a:ext cx="177294" cy="177294"/>
            </a:xfrm>
            <a:prstGeom prst="rect">
              <a:avLst/>
            </a:prstGeom>
            <a:gradFill flip="none" rotWithShape="1">
              <a:gsLst>
                <a:gs pos="93000">
                  <a:srgbClr val="D8DADE"/>
                </a:gs>
                <a:gs pos="87000">
                  <a:srgbClr val="C5C8CD"/>
                </a:gs>
              </a:gsLst>
              <a:path path="rect">
                <a:fillToRect l="100000" t="100000"/>
              </a:path>
              <a:tileRect r="-100000" b="-100000"/>
            </a:gradFill>
            <a:ln w="25400">
              <a:noFill/>
            </a:ln>
            <a:effectLst>
              <a:outerShdw dist="12700" dir="2700000" sx="103000" sy="103000" algn="tl" rotWithShape="0">
                <a:schemeClr val="tx1">
                  <a:lumMod val="75000"/>
                  <a:lumOff val="2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prstClr val="white">
                      <a:lumMod val="65000"/>
                    </a:prstClr>
                  </a:solidFill>
                </a:rPr>
                <a:t>▲</a:t>
              </a: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DC11F2EA-1CAF-A38D-6754-9312220DB6A1}"/>
                </a:ext>
              </a:extLst>
            </p:cNvPr>
            <p:cNvSpPr/>
            <p:nvPr/>
          </p:nvSpPr>
          <p:spPr>
            <a:xfrm>
              <a:off x="11716999" y="6169738"/>
              <a:ext cx="177294" cy="177294"/>
            </a:xfrm>
            <a:prstGeom prst="rect">
              <a:avLst/>
            </a:prstGeom>
            <a:gradFill flip="none" rotWithShape="1">
              <a:gsLst>
                <a:gs pos="93000">
                  <a:srgbClr val="D8DADE"/>
                </a:gs>
                <a:gs pos="87000">
                  <a:srgbClr val="C5C8CD"/>
                </a:gs>
              </a:gsLst>
              <a:path path="rect">
                <a:fillToRect l="100000" t="100000"/>
              </a:path>
              <a:tileRect r="-100000" b="-100000"/>
            </a:gradFill>
            <a:ln w="25400">
              <a:noFill/>
            </a:ln>
            <a:effectLst>
              <a:outerShdw dist="12700" dir="2700000" sx="103000" sy="103000" algn="tl" rotWithShape="0">
                <a:schemeClr val="tx1">
                  <a:lumMod val="75000"/>
                  <a:lumOff val="2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prstClr val="white">
                      <a:lumMod val="65000"/>
                    </a:prstClr>
                  </a:solidFill>
                </a:rPr>
                <a:t>▼</a:t>
              </a: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605F415B-38C5-89C3-1AB3-7C03324590C3}"/>
                </a:ext>
              </a:extLst>
            </p:cNvPr>
            <p:cNvSpPr/>
            <p:nvPr/>
          </p:nvSpPr>
          <p:spPr>
            <a:xfrm>
              <a:off x="259520" y="6349413"/>
              <a:ext cx="11457479" cy="198000"/>
            </a:xfrm>
            <a:prstGeom prst="rect">
              <a:avLst/>
            </a:pr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B0146D48-D1D2-16A0-3139-2353ADDCF2EA}"/>
                </a:ext>
              </a:extLst>
            </p:cNvPr>
            <p:cNvSpPr/>
            <p:nvPr/>
          </p:nvSpPr>
          <p:spPr>
            <a:xfrm>
              <a:off x="11530062" y="6349412"/>
              <a:ext cx="177294" cy="177294"/>
            </a:xfrm>
            <a:prstGeom prst="rect">
              <a:avLst/>
            </a:prstGeom>
            <a:gradFill flip="none" rotWithShape="1">
              <a:gsLst>
                <a:gs pos="93000">
                  <a:srgbClr val="D8DADE"/>
                </a:gs>
                <a:gs pos="87000">
                  <a:srgbClr val="C5C8CD"/>
                </a:gs>
              </a:gsLst>
              <a:path path="rect">
                <a:fillToRect l="100000" t="100000"/>
              </a:path>
              <a:tileRect r="-100000" b="-100000"/>
            </a:gradFill>
            <a:ln w="25400">
              <a:noFill/>
            </a:ln>
            <a:effectLst>
              <a:outerShdw dist="12700" dir="2700000" sx="103000" sy="103000" algn="tl" rotWithShape="0">
                <a:schemeClr val="tx1">
                  <a:lumMod val="75000"/>
                  <a:lumOff val="2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prstClr val="white">
                      <a:lumMod val="65000"/>
                    </a:prstClr>
                  </a:solidFill>
                </a:rPr>
                <a:t>▶</a:t>
              </a: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C75A3F74-3222-0B68-6993-F8745B714378}"/>
                </a:ext>
              </a:extLst>
            </p:cNvPr>
            <p:cNvSpPr/>
            <p:nvPr/>
          </p:nvSpPr>
          <p:spPr>
            <a:xfrm>
              <a:off x="259520" y="6359766"/>
              <a:ext cx="177294" cy="177294"/>
            </a:xfrm>
            <a:prstGeom prst="rect">
              <a:avLst/>
            </a:prstGeom>
            <a:gradFill flip="none" rotWithShape="1">
              <a:gsLst>
                <a:gs pos="93000">
                  <a:srgbClr val="D8DADE"/>
                </a:gs>
                <a:gs pos="87000">
                  <a:srgbClr val="C5C8CD"/>
                </a:gs>
              </a:gsLst>
              <a:path path="rect">
                <a:fillToRect l="100000" t="100000"/>
              </a:path>
              <a:tileRect r="-100000" b="-100000"/>
            </a:gradFill>
            <a:ln w="25400">
              <a:noFill/>
            </a:ln>
            <a:effectLst>
              <a:outerShdw dist="12700" dir="2700000" sx="103000" sy="103000" algn="tl" rotWithShape="0">
                <a:schemeClr val="tx1">
                  <a:lumMod val="75000"/>
                  <a:lumOff val="2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prstClr val="white">
                      <a:lumMod val="65000"/>
                    </a:prstClr>
                  </a:solidFill>
                </a:rPr>
                <a:t>◀</a:t>
              </a:r>
            </a:p>
          </p:txBody>
        </p:sp>
        <p:pic>
          <p:nvPicPr>
            <p:cNvPr id="49" name="그림 48">
              <a:extLst>
                <a:ext uri="{FF2B5EF4-FFF2-40B4-BE49-F238E27FC236}">
                  <a16:creationId xmlns:a16="http://schemas.microsoft.com/office/drawing/2014/main" id="{9F44D330-B91D-E6F8-F69A-54CF1880C6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490" y="353003"/>
              <a:ext cx="166436" cy="166436"/>
            </a:xfrm>
            <a:prstGeom prst="rect">
              <a:avLst/>
            </a:prstGeom>
          </p:spPr>
        </p:pic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id="{7CC56E00-B9CB-3095-8ACE-B13502D929C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808" y="316678"/>
              <a:ext cx="205482" cy="205482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AC720C06-5D9B-96B4-6832-8F3E6C9EC0A5}"/>
              </a:ext>
            </a:extLst>
          </p:cNvPr>
          <p:cNvSpPr txBox="1"/>
          <p:nvPr/>
        </p:nvSpPr>
        <p:spPr>
          <a:xfrm>
            <a:off x="4684841" y="3428641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5"/>
              </a:rPr>
              <a:t>https://youtu.be/q06Z44eVrLw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7550944"/>
      </p:ext>
    </p:extLst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633</Words>
  <Application>Microsoft Office PowerPoint</Application>
  <PresentationFormat>와이드스크린</PresentationFormat>
  <Paragraphs>184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Söhne</vt:lpstr>
      <vt:lpstr>맑은 고딕</vt:lpstr>
      <vt:lpstr>Arial</vt:lpstr>
      <vt:lpstr>Arial Rounded MT Bold</vt:lpstr>
      <vt:lpstr>Microsoft PhagsPa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김기헌</cp:lastModifiedBy>
  <cp:revision>21</cp:revision>
  <dcterms:created xsi:type="dcterms:W3CDTF">2020-04-06T06:06:45Z</dcterms:created>
  <dcterms:modified xsi:type="dcterms:W3CDTF">2023-05-25T17:42:47Z</dcterms:modified>
</cp:coreProperties>
</file>