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5" r:id="rId5"/>
    <p:sldId id="287" r:id="rId6"/>
    <p:sldId id="278" r:id="rId7"/>
    <p:sldId id="305" r:id="rId8"/>
    <p:sldId id="307" r:id="rId9"/>
    <p:sldId id="304" r:id="rId10"/>
    <p:sldId id="288" r:id="rId11"/>
    <p:sldId id="289" r:id="rId12"/>
    <p:sldId id="298" r:id="rId13"/>
    <p:sldId id="337" r:id="rId14"/>
    <p:sldId id="299" r:id="rId15"/>
    <p:sldId id="338" r:id="rId16"/>
    <p:sldId id="300" r:id="rId17"/>
    <p:sldId id="339" r:id="rId18"/>
    <p:sldId id="279" r:id="rId19"/>
    <p:sldId id="340" r:id="rId20"/>
    <p:sldId id="309" r:id="rId21"/>
    <p:sldId id="342" r:id="rId22"/>
    <p:sldId id="310" r:id="rId23"/>
    <p:sldId id="311" r:id="rId24"/>
    <p:sldId id="343" r:id="rId25"/>
    <p:sldId id="313" r:id="rId26"/>
    <p:sldId id="312" r:id="rId27"/>
    <p:sldId id="344" r:id="rId28"/>
    <p:sldId id="314" r:id="rId29"/>
    <p:sldId id="308" r:id="rId30"/>
    <p:sldId id="315" r:id="rId31"/>
    <p:sldId id="350" r:id="rId32"/>
    <p:sldId id="345" r:id="rId33"/>
    <p:sldId id="316" r:id="rId34"/>
    <p:sldId id="317" r:id="rId35"/>
    <p:sldId id="346" r:id="rId36"/>
    <p:sldId id="318" r:id="rId37"/>
    <p:sldId id="319" r:id="rId38"/>
    <p:sldId id="320" r:id="rId39"/>
    <p:sldId id="321" r:id="rId40"/>
    <p:sldId id="347" r:id="rId41"/>
    <p:sldId id="322" r:id="rId42"/>
    <p:sldId id="323" r:id="rId43"/>
    <p:sldId id="348" r:id="rId44"/>
    <p:sldId id="324" r:id="rId45"/>
    <p:sldId id="325" r:id="rId46"/>
    <p:sldId id="326" r:id="rId47"/>
    <p:sldId id="328" r:id="rId48"/>
    <p:sldId id="301" r:id="rId49"/>
    <p:sldId id="327" r:id="rId50"/>
    <p:sldId id="329" r:id="rId51"/>
    <p:sldId id="349" r:id="rId52"/>
    <p:sldId id="302" r:id="rId53"/>
    <p:sldId id="330" r:id="rId54"/>
    <p:sldId id="331" r:id="rId55"/>
    <p:sldId id="332" r:id="rId56"/>
    <p:sldId id="333" r:id="rId57"/>
    <p:sldId id="335" r:id="rId58"/>
    <p:sldId id="336" r:id="rId59"/>
    <p:sldId id="334" r:id="rId60"/>
    <p:sldId id="290" r:id="rId61"/>
    <p:sldId id="261" r:id="rId62"/>
    <p:sldId id="260" r:id="rId63"/>
    <p:sldId id="259" r:id="rId64"/>
    <p:sldId id="262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70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E07A3C"/>
    <a:srgbClr val="534E4A"/>
    <a:srgbClr val="E89C6B"/>
    <a:srgbClr val="E7B895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56.jpeg"/><Relationship Id="rId7" Type="http://schemas.openxmlformats.org/officeDocument/2006/relationships/image" Target="../media/image60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C48FA-B192-4A85-934D-8958C335968B}"/>
              </a:ext>
            </a:extLst>
          </p:cNvPr>
          <p:cNvGrpSpPr/>
          <p:nvPr/>
        </p:nvGrpSpPr>
        <p:grpSpPr>
          <a:xfrm>
            <a:off x="3734046" y="2849073"/>
            <a:ext cx="4723908" cy="1159854"/>
            <a:chOff x="4515734" y="2598573"/>
            <a:chExt cx="3087506" cy="758070"/>
          </a:xfrm>
        </p:grpSpPr>
        <p:sp>
          <p:nvSpPr>
            <p:cNvPr id="12" name="직사각형 11"/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69576" y="2664356"/>
              <a:ext cx="2179822" cy="60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F5E5B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CUK</a:t>
              </a:r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BM</a:t>
              </a:r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F5E5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F5E5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조</a:t>
              </a:r>
              <a:endPara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Catholic university of </a:t>
              </a:r>
              <a:r>
                <a:rPr lang="en-US" altLang="ko-KR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korea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big match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86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56953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5268692" y="3152747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Map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6056830" y="2770414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268305" y="2770414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9CEBF-E9C0-4210-B218-924C6CBD21ED}"/>
              </a:ext>
            </a:extLst>
          </p:cNvPr>
          <p:cNvSpPr/>
          <p:nvPr/>
        </p:nvSpPr>
        <p:spPr>
          <a:xfrm>
            <a:off x="6479780" y="2773647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F8F7D3-5ABF-4CF9-BDB2-A55963331FD5}"/>
              </a:ext>
            </a:extLst>
          </p:cNvPr>
          <p:cNvSpPr/>
          <p:nvPr/>
        </p:nvSpPr>
        <p:spPr>
          <a:xfrm>
            <a:off x="5828267" y="2747132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DAEAD8-5CC4-419F-8678-8973E4660750}"/>
              </a:ext>
            </a:extLst>
          </p:cNvPr>
          <p:cNvSpPr/>
          <p:nvPr/>
        </p:nvSpPr>
        <p:spPr>
          <a:xfrm>
            <a:off x="5633880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960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CEB187-4ED0-4B46-9E06-39AA38996F15}"/>
              </a:ext>
            </a:extLst>
          </p:cNvPr>
          <p:cNvSpPr/>
          <p:nvPr/>
        </p:nvSpPr>
        <p:spPr>
          <a:xfrm>
            <a:off x="2009754" y="2176708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Main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A97AF0-40FB-4657-958A-0D7E232E9819}"/>
              </a:ext>
            </a:extLst>
          </p:cNvPr>
          <p:cNvSpPr/>
          <p:nvPr/>
        </p:nvSpPr>
        <p:spPr>
          <a:xfrm>
            <a:off x="2009755" y="3306816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매치 생성</a:t>
            </a:r>
            <a:endParaRPr lang="en-US" altLang="ko-KR" sz="11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865D9-88CC-4270-A976-545BE64FCFD2}"/>
              </a:ext>
            </a:extLst>
          </p:cNvPr>
          <p:cNvSpPr/>
          <p:nvPr/>
        </p:nvSpPr>
        <p:spPr>
          <a:xfrm>
            <a:off x="4717096" y="3306815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매치 참가</a:t>
            </a:r>
            <a:endParaRPr lang="en-US" altLang="ko-KR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F6F39D-6191-4AF4-8379-6BCF4475BBBF}"/>
              </a:ext>
            </a:extLst>
          </p:cNvPr>
          <p:cNvSpPr/>
          <p:nvPr/>
        </p:nvSpPr>
        <p:spPr>
          <a:xfrm>
            <a:off x="7424437" y="3306814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MyPage</a:t>
            </a:r>
            <a:endParaRPr lang="en-US" altLang="ko-KR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F91D91-8F5C-4FC3-AD23-AC845D6CD73B}"/>
              </a:ext>
            </a:extLst>
          </p:cNvPr>
          <p:cNvSpPr/>
          <p:nvPr/>
        </p:nvSpPr>
        <p:spPr>
          <a:xfrm>
            <a:off x="1547990" y="4263796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Sports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248D0A-9D9C-45D2-9A08-EDE4E41BD40B}"/>
              </a:ext>
            </a:extLst>
          </p:cNvPr>
          <p:cNvSpPr/>
          <p:nvPr/>
        </p:nvSpPr>
        <p:spPr>
          <a:xfrm>
            <a:off x="2457672" y="4263796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E-Sports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F320A6-71DD-455A-ACCA-726BA65138FE}"/>
              </a:ext>
            </a:extLst>
          </p:cNvPr>
          <p:cNvSpPr/>
          <p:nvPr/>
        </p:nvSpPr>
        <p:spPr>
          <a:xfrm>
            <a:off x="4255341" y="4255745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Sports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C4B6E5-923E-4AD4-BCB4-173E69C9D18A}"/>
              </a:ext>
            </a:extLst>
          </p:cNvPr>
          <p:cNvSpPr/>
          <p:nvPr/>
        </p:nvSpPr>
        <p:spPr>
          <a:xfrm>
            <a:off x="5178542" y="4254834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E-Sports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564E3-C70C-4A60-9CA9-154F85DF58CF}"/>
              </a:ext>
            </a:extLst>
          </p:cNvPr>
          <p:cNvSpPr/>
          <p:nvPr/>
        </p:nvSpPr>
        <p:spPr>
          <a:xfrm>
            <a:off x="6958739" y="4251806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참여율</a:t>
            </a:r>
            <a:endParaRPr lang="en-US" altLang="ko-KR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D4594-83CB-468D-9487-9EC86A46D937}"/>
              </a:ext>
            </a:extLst>
          </p:cNvPr>
          <p:cNvSpPr/>
          <p:nvPr/>
        </p:nvSpPr>
        <p:spPr>
          <a:xfrm>
            <a:off x="7915390" y="4245729"/>
            <a:ext cx="99154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참가중</a:t>
            </a:r>
            <a:r>
              <a:rPr lang="ko-KR" altLang="en-US" sz="1100" b="1" dirty="0"/>
              <a:t> 매치</a:t>
            </a:r>
            <a:endParaRPr lang="en-US" altLang="ko-KR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311F37-3A2C-4A96-92AB-DC2E5042B42C}"/>
              </a:ext>
            </a:extLst>
          </p:cNvPr>
          <p:cNvSpPr/>
          <p:nvPr/>
        </p:nvSpPr>
        <p:spPr>
          <a:xfrm>
            <a:off x="1933769" y="5220778"/>
            <a:ext cx="940846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게시글 작성</a:t>
            </a:r>
            <a:endParaRPr lang="en-US" altLang="ko-KR" sz="11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2E98CF-1BA6-4B1D-ABB6-65E9108BE32B}"/>
              </a:ext>
            </a:extLst>
          </p:cNvPr>
          <p:cNvSpPr/>
          <p:nvPr/>
        </p:nvSpPr>
        <p:spPr>
          <a:xfrm>
            <a:off x="4618583" y="5220779"/>
            <a:ext cx="1003252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게시글  보기</a:t>
            </a:r>
            <a:endParaRPr lang="en-US" altLang="ko-KR" sz="11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9D2551-3947-4532-B369-737B4FFDE6D4}"/>
              </a:ext>
            </a:extLst>
          </p:cNvPr>
          <p:cNvSpPr/>
          <p:nvPr/>
        </p:nvSpPr>
        <p:spPr>
          <a:xfrm>
            <a:off x="3864996" y="6177759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참가</a:t>
            </a:r>
            <a:endParaRPr lang="en-US" altLang="ko-KR" sz="11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BD2DF5-7C53-4EB2-9667-53BFF6FA3C4D}"/>
              </a:ext>
            </a:extLst>
          </p:cNvPr>
          <p:cNvSpPr/>
          <p:nvPr/>
        </p:nvSpPr>
        <p:spPr>
          <a:xfrm>
            <a:off x="4717084" y="6177760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참가 인원</a:t>
            </a:r>
            <a:endParaRPr lang="en-US" altLang="ko-KR" sz="11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B024AAC-C285-44FF-A72D-443148EC397E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621835" y="5336352"/>
            <a:ext cx="2803788" cy="18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00C3E8A-ED67-4D47-8DF3-A08AFD511F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13166" y="2445649"/>
            <a:ext cx="1" cy="86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A6D6083-7BAA-4DEF-9A82-B9AE0360BD2D}"/>
              </a:ext>
            </a:extLst>
          </p:cNvPr>
          <p:cNvCxnSpPr>
            <a:cxnSpLocks/>
          </p:cNvCxnSpPr>
          <p:nvPr/>
        </p:nvCxnSpPr>
        <p:spPr>
          <a:xfrm>
            <a:off x="2404192" y="3584721"/>
            <a:ext cx="8967" cy="670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1D74616-7BCA-49B4-A40C-F19B549FE79F}"/>
              </a:ext>
            </a:extLst>
          </p:cNvPr>
          <p:cNvCxnSpPr>
            <a:cxnSpLocks/>
          </p:cNvCxnSpPr>
          <p:nvPr/>
        </p:nvCxnSpPr>
        <p:spPr>
          <a:xfrm>
            <a:off x="2404192" y="4550666"/>
            <a:ext cx="8967" cy="670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2EB83C-450A-47ED-B4D9-CDE82097180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120209" y="4515356"/>
            <a:ext cx="288" cy="70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A2F6112-829E-458D-ADBE-88423CCD3FD0}"/>
              </a:ext>
            </a:extLst>
          </p:cNvPr>
          <p:cNvCxnSpPr>
            <a:cxnSpLocks/>
          </p:cNvCxnSpPr>
          <p:nvPr/>
        </p:nvCxnSpPr>
        <p:spPr>
          <a:xfrm>
            <a:off x="7854743" y="3584721"/>
            <a:ext cx="0" cy="679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FED19ED-B57C-47A6-853B-7BC056C37EAA}"/>
              </a:ext>
            </a:extLst>
          </p:cNvPr>
          <p:cNvCxnSpPr>
            <a:cxnSpLocks/>
          </p:cNvCxnSpPr>
          <p:nvPr/>
        </p:nvCxnSpPr>
        <p:spPr>
          <a:xfrm>
            <a:off x="5120496" y="5489720"/>
            <a:ext cx="8" cy="70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A958C9-4FA4-416E-9D18-16AAA409C6DF}"/>
              </a:ext>
            </a:extLst>
          </p:cNvPr>
          <p:cNvCxnSpPr>
            <a:cxnSpLocks/>
          </p:cNvCxnSpPr>
          <p:nvPr/>
        </p:nvCxnSpPr>
        <p:spPr>
          <a:xfrm>
            <a:off x="5120496" y="3575756"/>
            <a:ext cx="0" cy="679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64BC61-8597-4FF4-A232-7D98ED3CC1E1}"/>
              </a:ext>
            </a:extLst>
          </p:cNvPr>
          <p:cNvSpPr/>
          <p:nvPr/>
        </p:nvSpPr>
        <p:spPr>
          <a:xfrm>
            <a:off x="3219988" y="1698777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로그인</a:t>
            </a:r>
            <a:endParaRPr lang="en-US" altLang="ko-KR" sz="11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EFED2-64E2-47B7-958C-8A0CB6A2BAD1}"/>
              </a:ext>
            </a:extLst>
          </p:cNvPr>
          <p:cNvSpPr/>
          <p:nvPr/>
        </p:nvSpPr>
        <p:spPr>
          <a:xfrm>
            <a:off x="3219988" y="2616530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로그 아웃</a:t>
            </a:r>
            <a:endParaRPr lang="en-US" altLang="ko-KR" sz="11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36B175-FB7F-4D76-8D97-A9EF143E1233}"/>
              </a:ext>
            </a:extLst>
          </p:cNvPr>
          <p:cNvSpPr/>
          <p:nvPr/>
        </p:nvSpPr>
        <p:spPr>
          <a:xfrm>
            <a:off x="10131767" y="3306813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알람</a:t>
            </a:r>
            <a:endParaRPr lang="en-US" altLang="ko-KR" sz="11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F4B3C9E-2D47-4963-A407-75344A31F1A7}"/>
              </a:ext>
            </a:extLst>
          </p:cNvPr>
          <p:cNvCxnSpPr>
            <a:cxnSpLocks/>
            <a:stCxn id="4" idx="3"/>
            <a:endCxn id="54" idx="1"/>
          </p:cNvCxnSpPr>
          <p:nvPr/>
        </p:nvCxnSpPr>
        <p:spPr>
          <a:xfrm>
            <a:off x="2816577" y="2311179"/>
            <a:ext cx="403411" cy="439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A9DAB36-F23F-4753-90B5-CCE45F589092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2816577" y="1833248"/>
            <a:ext cx="403411" cy="477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2394801-7C35-4928-8E60-90BF6C4A811F}"/>
              </a:ext>
            </a:extLst>
          </p:cNvPr>
          <p:cNvCxnSpPr/>
          <p:nvPr/>
        </p:nvCxnSpPr>
        <p:spPr>
          <a:xfrm>
            <a:off x="2413159" y="3058050"/>
            <a:ext cx="812201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65B3970-B502-4E3E-8AEB-BBA9061BF5A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20496" y="3058050"/>
            <a:ext cx="12" cy="248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9DEB946-F8F2-466E-8094-34CAA1E6A03F}"/>
              </a:ext>
            </a:extLst>
          </p:cNvPr>
          <p:cNvCxnSpPr>
            <a:cxnSpLocks/>
          </p:cNvCxnSpPr>
          <p:nvPr/>
        </p:nvCxnSpPr>
        <p:spPr>
          <a:xfrm>
            <a:off x="7827812" y="3058049"/>
            <a:ext cx="24" cy="264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35D3E4D-093E-4CD1-B10E-58D5FC381554}"/>
              </a:ext>
            </a:extLst>
          </p:cNvPr>
          <p:cNvCxnSpPr>
            <a:cxnSpLocks/>
          </p:cNvCxnSpPr>
          <p:nvPr/>
        </p:nvCxnSpPr>
        <p:spPr>
          <a:xfrm>
            <a:off x="10535164" y="3058050"/>
            <a:ext cx="0" cy="26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3FA56C-C7A8-4B0B-B54B-D504755F13DE}"/>
              </a:ext>
            </a:extLst>
          </p:cNvPr>
          <p:cNvCxnSpPr>
            <a:cxnSpLocks/>
          </p:cNvCxnSpPr>
          <p:nvPr/>
        </p:nvCxnSpPr>
        <p:spPr>
          <a:xfrm>
            <a:off x="8425623" y="4504183"/>
            <a:ext cx="0" cy="8321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383903B-6A56-475B-A73B-C45EC78898B3}"/>
              </a:ext>
            </a:extLst>
          </p:cNvPr>
          <p:cNvSpPr/>
          <p:nvPr/>
        </p:nvSpPr>
        <p:spPr>
          <a:xfrm>
            <a:off x="5556362" y="6177759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수정</a:t>
            </a:r>
            <a:endParaRPr lang="en-US" altLang="ko-KR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A1257C-43E7-497C-8C60-7EBF610ADDC3}"/>
              </a:ext>
            </a:extLst>
          </p:cNvPr>
          <p:cNvSpPr/>
          <p:nvPr/>
        </p:nvSpPr>
        <p:spPr>
          <a:xfrm>
            <a:off x="3219988" y="2157653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회원가입</a:t>
            </a:r>
            <a:endParaRPr lang="en-US" altLang="ko-KR" sz="11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FD78B17-00E9-4CB2-AAB2-648562E56E8E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2816577" y="2292124"/>
            <a:ext cx="403411" cy="19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E79D8B6-858D-44A4-9D94-A98E3DC21882}"/>
              </a:ext>
            </a:extLst>
          </p:cNvPr>
          <p:cNvCxnSpPr>
            <a:cxnSpLocks/>
            <a:stCxn id="52" idx="3"/>
            <a:endCxn id="4" idx="0"/>
          </p:cNvCxnSpPr>
          <p:nvPr/>
        </p:nvCxnSpPr>
        <p:spPr>
          <a:xfrm flipH="1">
            <a:off x="2413166" y="1833248"/>
            <a:ext cx="1613645" cy="343460"/>
          </a:xfrm>
          <a:prstGeom prst="bentConnector4">
            <a:avLst>
              <a:gd name="adj1" fmla="val -14167"/>
              <a:gd name="adj2" fmla="val -7398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94106E-372F-476C-B16F-8B1CC0BA96E2}"/>
              </a:ext>
            </a:extLst>
          </p:cNvPr>
          <p:cNvSpPr/>
          <p:nvPr/>
        </p:nvSpPr>
        <p:spPr>
          <a:xfrm>
            <a:off x="10131752" y="4254834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매치 투표</a:t>
            </a:r>
            <a:endParaRPr lang="en-US" altLang="ko-KR" sz="1100" b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76C7CD-113C-409F-B7BC-CC9AA1CC9D20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flipH="1">
            <a:off x="10535164" y="3575754"/>
            <a:ext cx="15" cy="67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BE8B8FF-EACD-42C6-A60C-03F77D1D9EEF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4D45DEC-8F3D-490C-81FF-E828E0D03BCF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12EB438-5F22-4F65-9FC6-A2D7722502FE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8304662-3701-443D-A4D0-09DC44D9A5A9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F1793F2-D296-4807-BFB0-660BA6721B0C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4E4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Map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64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56953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4856726" y="3152747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I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nterface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45355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052261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9CEBF-E9C0-4210-B218-924C6CBD21ED}"/>
              </a:ext>
            </a:extLst>
          </p:cNvPr>
          <p:cNvSpPr/>
          <p:nvPr/>
        </p:nvSpPr>
        <p:spPr>
          <a:xfrm>
            <a:off x="6259167" y="2765636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F8F7D3-5ABF-4CF9-BDB2-A55963331FD5}"/>
              </a:ext>
            </a:extLst>
          </p:cNvPr>
          <p:cNvSpPr/>
          <p:nvPr/>
        </p:nvSpPr>
        <p:spPr>
          <a:xfrm>
            <a:off x="6439954" y="2747132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DAEAD8-5CC4-419F-8678-8973E4660750}"/>
              </a:ext>
            </a:extLst>
          </p:cNvPr>
          <p:cNvSpPr/>
          <p:nvPr/>
        </p:nvSpPr>
        <p:spPr>
          <a:xfrm>
            <a:off x="5633880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582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106096" y="3017104"/>
            <a:ext cx="2052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en-US" altLang="ko-KR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09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EFEBAD4-95F9-47B7-9C07-7E71E6CB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2020942"/>
            <a:ext cx="8068235" cy="3962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0C9F8-B361-4896-ABBC-BF65554AD9A6}"/>
              </a:ext>
            </a:extLst>
          </p:cNvPr>
          <p:cNvSpPr txBox="1"/>
          <p:nvPr/>
        </p:nvSpPr>
        <p:spPr>
          <a:xfrm>
            <a:off x="5046689" y="752876"/>
            <a:ext cx="209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CC7EE3-347D-4C38-B1F3-E671CDA99245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012CDA-6255-466E-9AC0-713ADD3C7ECF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561BF5-D7C2-413E-9398-5558BB2E3072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2" name="모서리가 둥근 직사각형 124">
              <a:extLst>
                <a:ext uri="{FF2B5EF4-FFF2-40B4-BE49-F238E27FC236}">
                  <a16:creationId xmlns:a16="http://schemas.microsoft.com/office/drawing/2014/main" id="{9380EF10-047B-4A29-BFAF-ADC83634905A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674FB14-E600-47D7-93F5-9A4726E8E4D1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F30A844-2114-4619-96C6-0DA02817F3C6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726DEC3-F0FB-42F9-81FD-D6B78EEF9793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AC945-E4C2-493C-BED7-D0BC8E46459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51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212377" y="3017104"/>
            <a:ext cx="184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Register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13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BB41605-70E5-420F-B245-ED96C19EDE3D}"/>
              </a:ext>
            </a:extLst>
          </p:cNvPr>
          <p:cNvSpPr txBox="1"/>
          <p:nvPr/>
        </p:nvSpPr>
        <p:spPr>
          <a:xfrm>
            <a:off x="5215806" y="752876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0B1820-8105-4778-91B7-37623AF18642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B565DC2-71AE-40B4-9E59-66055C5AF16C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631AD76-E18E-49A7-9675-2890B8FDFE55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31" name="모서리가 둥근 직사각형 124">
              <a:extLst>
                <a:ext uri="{FF2B5EF4-FFF2-40B4-BE49-F238E27FC236}">
                  <a16:creationId xmlns:a16="http://schemas.microsoft.com/office/drawing/2014/main" id="{E3E855E7-674C-47DB-881A-6CA4B3F4A42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24560EA-93A7-439A-AEE2-6D1BAE01ECEC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7AFD028C-A4AA-4B8E-8159-D45E637A1A0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8CBD928-AAAF-4D32-B646-C1AC3604A34F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A4745E-1B6C-4319-A101-2EF4439211D5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444B11-3490-466D-A10B-483D7789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59"/>
            <a:ext cx="12192000" cy="34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374954" y="301710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Login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5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44165C9-8FA7-4E51-9020-A71B29682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55" y="2078252"/>
            <a:ext cx="7236454" cy="3384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34EDD-429A-4372-B751-86EB4D587BDC}"/>
              </a:ext>
            </a:extLst>
          </p:cNvPr>
          <p:cNvSpPr txBox="1"/>
          <p:nvPr/>
        </p:nvSpPr>
        <p:spPr>
          <a:xfrm>
            <a:off x="5342443" y="752876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EE58C2-A820-4EF3-9F04-DEB3DA3CB6E1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9E583-854A-4B3F-B842-5559EC4EA05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D50696-CD70-464C-81FF-E9D0D3014CB9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A841AA4-A434-4E81-B6B3-D1F520B38159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403199-A4EB-42AB-BDDC-FD340A28FEE5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B4D458D-95F9-4215-88DB-4C79F439A85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4BE7BCA-5EDE-4F8A-A0FD-9FFEC62D2EF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4DF90-33BD-45AC-A5C1-7179E39207A3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70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en-US" altLang="ko-KR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MainPage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with login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99C7BB-5ED7-46F6-9EF0-1266743E689F}"/>
              </a:ext>
            </a:extLst>
          </p:cNvPr>
          <p:cNvGrpSpPr/>
          <p:nvPr/>
        </p:nvGrpSpPr>
        <p:grpSpPr>
          <a:xfrm>
            <a:off x="4476978" y="480288"/>
            <a:ext cx="3238043" cy="580562"/>
            <a:chOff x="4552247" y="628840"/>
            <a:chExt cx="3087506" cy="75807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D2B73F-3B05-4E9B-AAAE-73A548F98367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EC6A193-5FAF-4FAF-A9BA-89F24944DAA8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9C3AD16-A977-413B-8CA9-39308699091C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4C6DB0-3549-4B07-B0B2-C11E57A926EA}"/>
              </a:ext>
            </a:extLst>
          </p:cNvPr>
          <p:cNvSpPr txBox="1"/>
          <p:nvPr/>
        </p:nvSpPr>
        <p:spPr>
          <a:xfrm>
            <a:off x="4480090" y="505576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B8DE9A-8D9F-4123-B0C7-37D1442FF837}"/>
              </a:ext>
            </a:extLst>
          </p:cNvPr>
          <p:cNvSpPr txBox="1"/>
          <p:nvPr/>
        </p:nvSpPr>
        <p:spPr>
          <a:xfrm>
            <a:off x="5450541" y="335013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Site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08381-29D4-42DB-BF8A-C4E6C81FC19F}"/>
              </a:ext>
            </a:extLst>
          </p:cNvPr>
          <p:cNvSpPr txBox="1"/>
          <p:nvPr/>
        </p:nvSpPr>
        <p:spPr>
          <a:xfrm>
            <a:off x="5803202" y="29820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그래픽 8" descr="조직도">
            <a:extLst>
              <a:ext uri="{FF2B5EF4-FFF2-40B4-BE49-F238E27FC236}">
                <a16:creationId xmlns:a16="http://schemas.microsoft.com/office/drawing/2014/main" id="{69E54BCE-9398-4107-BC95-F1A58BFE0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418" y="2538712"/>
            <a:ext cx="666290" cy="666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FA525D8-44D7-47E7-BB26-96CFCABEEE1A}"/>
              </a:ext>
            </a:extLst>
          </p:cNvPr>
          <p:cNvSpPr txBox="1"/>
          <p:nvPr/>
        </p:nvSpPr>
        <p:spPr>
          <a:xfrm>
            <a:off x="7346468" y="5710479"/>
            <a:ext cx="1338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ata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ase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F5E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327322-F7B0-4DE6-B4A5-3C20B77D813D}"/>
              </a:ext>
            </a:extLst>
          </p:cNvPr>
          <p:cNvSpPr txBox="1"/>
          <p:nvPr/>
        </p:nvSpPr>
        <p:spPr>
          <a:xfrm>
            <a:off x="9177520" y="29820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EF74C4-261E-47EE-AEE9-E5FB5DDF5955}"/>
              </a:ext>
            </a:extLst>
          </p:cNvPr>
          <p:cNvSpPr txBox="1"/>
          <p:nvPr/>
        </p:nvSpPr>
        <p:spPr>
          <a:xfrm>
            <a:off x="2076224" y="335013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unction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F5E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FC2BA8-DE2D-4D67-89FF-2DD8C850BA8C}"/>
              </a:ext>
            </a:extLst>
          </p:cNvPr>
          <p:cNvSpPr txBox="1"/>
          <p:nvPr/>
        </p:nvSpPr>
        <p:spPr>
          <a:xfrm>
            <a:off x="2428883" y="29820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B64DF10-6676-462C-9098-C689FD01970E}"/>
              </a:ext>
            </a:extLst>
          </p:cNvPr>
          <p:cNvCxnSpPr/>
          <p:nvPr/>
        </p:nvCxnSpPr>
        <p:spPr>
          <a:xfrm>
            <a:off x="6971322" y="6235898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C047ED2-E480-4DB1-8577-14008D7C9ECB}"/>
              </a:ext>
            </a:extLst>
          </p:cNvPr>
          <p:cNvCxnSpPr/>
          <p:nvPr/>
        </p:nvCxnSpPr>
        <p:spPr>
          <a:xfrm>
            <a:off x="4984027" y="3875557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DC9481F-B337-4EFA-A211-F20F642E90A7}"/>
              </a:ext>
            </a:extLst>
          </p:cNvPr>
          <p:cNvGrpSpPr/>
          <p:nvPr/>
        </p:nvGrpSpPr>
        <p:grpSpPr>
          <a:xfrm>
            <a:off x="1609710" y="1777377"/>
            <a:ext cx="450765" cy="369332"/>
            <a:chOff x="5827238" y="2097770"/>
            <a:chExt cx="450765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C5BAA1-329D-4EFB-99C9-8FD970270325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7B7D51-821D-45F0-BC6D-DFA000528DF8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75A3825-2468-4055-B229-057878E3B670}"/>
              </a:ext>
            </a:extLst>
          </p:cNvPr>
          <p:cNvCxnSpPr/>
          <p:nvPr/>
        </p:nvCxnSpPr>
        <p:spPr>
          <a:xfrm>
            <a:off x="1609710" y="2270109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23D2C77-91F6-46A2-B773-42AD9919366D}"/>
              </a:ext>
            </a:extLst>
          </p:cNvPr>
          <p:cNvCxnSpPr/>
          <p:nvPr/>
        </p:nvCxnSpPr>
        <p:spPr>
          <a:xfrm>
            <a:off x="1603271" y="3875557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889DB0-12EF-483C-8EAE-1D45D64E51EC}"/>
              </a:ext>
            </a:extLst>
          </p:cNvPr>
          <p:cNvGrpSpPr/>
          <p:nvPr/>
        </p:nvGrpSpPr>
        <p:grpSpPr>
          <a:xfrm>
            <a:off x="4984026" y="1772239"/>
            <a:ext cx="450765" cy="369332"/>
            <a:chOff x="5827238" y="2097770"/>
            <a:chExt cx="450765" cy="36933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A3FAC51-ADC6-48A0-9C26-443DC4D1352C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76BAEA-5885-4182-9E8C-E1127333637B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1BA3C0C-A884-4164-AA79-E5FAF1125D48}"/>
              </a:ext>
            </a:extLst>
          </p:cNvPr>
          <p:cNvCxnSpPr/>
          <p:nvPr/>
        </p:nvCxnSpPr>
        <p:spPr>
          <a:xfrm>
            <a:off x="4984026" y="2264971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02C9D47-8ECC-493C-9AE8-78BF6E1D9BA2}"/>
              </a:ext>
            </a:extLst>
          </p:cNvPr>
          <p:cNvGrpSpPr/>
          <p:nvPr/>
        </p:nvGrpSpPr>
        <p:grpSpPr>
          <a:xfrm>
            <a:off x="8358345" y="1767102"/>
            <a:ext cx="450765" cy="369332"/>
            <a:chOff x="5827238" y="2097770"/>
            <a:chExt cx="450765" cy="3693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9F0E7C-EDED-429B-BD05-1B7241D19A13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37221C-4F0E-4021-A63B-9DF51CEE912B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21042B5-C774-45C2-95A2-DE4872092B98}"/>
              </a:ext>
            </a:extLst>
          </p:cNvPr>
          <p:cNvCxnSpPr/>
          <p:nvPr/>
        </p:nvCxnSpPr>
        <p:spPr>
          <a:xfrm>
            <a:off x="6971322" y="4620175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C7E102-F136-4B71-9C8F-E6B9E217FAD9}"/>
              </a:ext>
            </a:extLst>
          </p:cNvPr>
          <p:cNvSpPr txBox="1"/>
          <p:nvPr/>
        </p:nvSpPr>
        <p:spPr>
          <a:xfrm>
            <a:off x="3512998" y="5504122"/>
            <a:ext cx="1531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odel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-V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iew</a:t>
            </a:r>
          </a:p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ontroller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F5E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7352E-0500-497A-B7D1-1B9252DE29A4}"/>
              </a:ext>
            </a:extLst>
          </p:cNvPr>
          <p:cNvSpPr txBox="1"/>
          <p:nvPr/>
        </p:nvSpPr>
        <p:spPr>
          <a:xfrm>
            <a:off x="4058819" y="534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C9F7A8-6CA4-4DAF-809D-D00ECD170B4D}"/>
              </a:ext>
            </a:extLst>
          </p:cNvPr>
          <p:cNvGrpSpPr/>
          <p:nvPr/>
        </p:nvGrpSpPr>
        <p:grpSpPr>
          <a:xfrm>
            <a:off x="3239646" y="4137718"/>
            <a:ext cx="450765" cy="369332"/>
            <a:chOff x="5827238" y="2097770"/>
            <a:chExt cx="450765" cy="3693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05E123C-0BCE-403A-95CC-24ABEB11D71C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11AF4A-996F-4375-8FF7-4C2AE35A2221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09D679-A6DC-436C-8961-3B3753E34F0A}"/>
              </a:ext>
            </a:extLst>
          </p:cNvPr>
          <p:cNvCxnSpPr/>
          <p:nvPr/>
        </p:nvCxnSpPr>
        <p:spPr>
          <a:xfrm>
            <a:off x="3239646" y="4630450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A36EB1-C444-4E51-AFAF-6CFD03E24D0E}"/>
              </a:ext>
            </a:extLst>
          </p:cNvPr>
          <p:cNvCxnSpPr/>
          <p:nvPr/>
        </p:nvCxnSpPr>
        <p:spPr>
          <a:xfrm>
            <a:off x="3233207" y="6235898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63FF2C-6EAC-4278-BC29-CD30632906A3}"/>
              </a:ext>
            </a:extLst>
          </p:cNvPr>
          <p:cNvSpPr txBox="1"/>
          <p:nvPr/>
        </p:nvSpPr>
        <p:spPr>
          <a:xfrm>
            <a:off x="8451352" y="3337478"/>
            <a:ext cx="18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34E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34E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nterface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34E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E371B4-2DB0-4B0F-A53A-A05CC26531CF}"/>
              </a:ext>
            </a:extLst>
          </p:cNvPr>
          <p:cNvSpPr txBox="1"/>
          <p:nvPr/>
        </p:nvSpPr>
        <p:spPr>
          <a:xfrm>
            <a:off x="9162441" y="296936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3" name="그래픽 42" descr="브라우저 창">
            <a:extLst>
              <a:ext uri="{FF2B5EF4-FFF2-40B4-BE49-F238E27FC236}">
                <a16:creationId xmlns:a16="http://schemas.microsoft.com/office/drawing/2014/main" id="{5B41E93F-F06D-43B2-9A47-730C9182C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3607" y="2468003"/>
            <a:ext cx="724339" cy="724339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7DEAD8-C286-4EFB-8A5E-2E435764D7D9}"/>
              </a:ext>
            </a:extLst>
          </p:cNvPr>
          <p:cNvGrpSpPr/>
          <p:nvPr/>
        </p:nvGrpSpPr>
        <p:grpSpPr>
          <a:xfrm>
            <a:off x="6971322" y="4137718"/>
            <a:ext cx="450765" cy="369332"/>
            <a:chOff x="5827238" y="2097770"/>
            <a:chExt cx="450765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D2838CA-A8FA-4C51-94AF-3E6817E90B87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6EE8C3-8981-4F18-9F55-98AA7FCC816C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F36AF04-E2DD-4E07-B470-21A53849C64D}"/>
              </a:ext>
            </a:extLst>
          </p:cNvPr>
          <p:cNvCxnSpPr/>
          <p:nvPr/>
        </p:nvCxnSpPr>
        <p:spPr>
          <a:xfrm>
            <a:off x="8343268" y="2257449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98EEF47-92F1-4FB1-B605-E94F670BA9E5}"/>
              </a:ext>
            </a:extLst>
          </p:cNvPr>
          <p:cNvCxnSpPr/>
          <p:nvPr/>
        </p:nvCxnSpPr>
        <p:spPr>
          <a:xfrm>
            <a:off x="8336829" y="3862897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래픽 50" descr="도구">
            <a:extLst>
              <a:ext uri="{FF2B5EF4-FFF2-40B4-BE49-F238E27FC236}">
                <a16:creationId xmlns:a16="http://schemas.microsoft.com/office/drawing/2014/main" id="{E400926D-8A89-460E-8ABA-DFE629B62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8463" y="2563123"/>
            <a:ext cx="591408" cy="591408"/>
          </a:xfrm>
          <a:prstGeom prst="rect">
            <a:avLst/>
          </a:prstGeom>
        </p:spPr>
      </p:pic>
      <p:pic>
        <p:nvPicPr>
          <p:cNvPr id="4" name="그래픽 3" descr="표">
            <a:extLst>
              <a:ext uri="{FF2B5EF4-FFF2-40B4-BE49-F238E27FC236}">
                <a16:creationId xmlns:a16="http://schemas.microsoft.com/office/drawing/2014/main" id="{3EDA5261-A4F8-4F2F-8266-5EC67E240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7268" y="4923464"/>
            <a:ext cx="666000" cy="666000"/>
          </a:xfrm>
          <a:prstGeom prst="rect">
            <a:avLst/>
          </a:prstGeom>
        </p:spPr>
      </p:pic>
      <p:pic>
        <p:nvPicPr>
          <p:cNvPr id="6" name="그래픽 5" descr="이미지">
            <a:extLst>
              <a:ext uri="{FF2B5EF4-FFF2-40B4-BE49-F238E27FC236}">
                <a16:creationId xmlns:a16="http://schemas.microsoft.com/office/drawing/2014/main" id="{34D87134-4D30-4355-93B0-D5398F83B3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8397" y="4841004"/>
            <a:ext cx="667512" cy="6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0118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34EDD-429A-4372-B751-86EB4D587BDC}"/>
              </a:ext>
            </a:extLst>
          </p:cNvPr>
          <p:cNvSpPr txBox="1"/>
          <p:nvPr/>
        </p:nvSpPr>
        <p:spPr>
          <a:xfrm>
            <a:off x="4428734" y="752876"/>
            <a:ext cx="333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로그인된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EE58C2-A820-4EF3-9F04-DEB3DA3CB6E1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9E583-854A-4B3F-B842-5559EC4EA05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D50696-CD70-464C-81FF-E9D0D3014CB9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A841AA4-A434-4E81-B6B3-D1F520B38159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403199-A4EB-42AB-BDDC-FD340A28FEE5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B4D458D-95F9-4215-88DB-4C79F439A85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4BE7BCA-5EDE-4F8A-A0FD-9FFEC62D2EF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4DF90-33BD-45AC-A5C1-7179E39207A3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7B65FD-8D40-4BE5-B862-7419B737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57" y="1837342"/>
            <a:ext cx="5126086" cy="28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매치 보기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23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34EDD-429A-4372-B751-86EB4D587BDC}"/>
              </a:ext>
            </a:extLst>
          </p:cNvPr>
          <p:cNvSpPr txBox="1"/>
          <p:nvPr/>
        </p:nvSpPr>
        <p:spPr>
          <a:xfrm>
            <a:off x="5018640" y="752876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EE58C2-A820-4EF3-9F04-DEB3DA3CB6E1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9E583-854A-4B3F-B842-5559EC4EA05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D50696-CD70-464C-81FF-E9D0D3014CB9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A841AA4-A434-4E81-B6B3-D1F520B38159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403199-A4EB-42AB-BDDC-FD340A28FEE5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B4D458D-95F9-4215-88DB-4C79F439A85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4BE7BCA-5EDE-4F8A-A0FD-9FFEC62D2EF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4DF90-33BD-45AC-A5C1-7179E39207A3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17A4A-0D99-4EF1-8E31-357A26D9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41" y="1677241"/>
            <a:ext cx="10155918" cy="472349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CF26DD-A14B-4DB6-BF59-4A152D928875}"/>
              </a:ext>
            </a:extLst>
          </p:cNvPr>
          <p:cNvSpPr/>
          <p:nvPr/>
        </p:nvSpPr>
        <p:spPr>
          <a:xfrm>
            <a:off x="5297714" y="4789683"/>
            <a:ext cx="1538515" cy="15530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8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73327" y="752876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7AAB94-B29B-4BC7-B5F2-51D2E661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26" y="1648032"/>
            <a:ext cx="9179432" cy="40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8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종목 보기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38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34EDD-429A-4372-B751-86EB4D587BDC}"/>
              </a:ext>
            </a:extLst>
          </p:cNvPr>
          <p:cNvSpPr txBox="1"/>
          <p:nvPr/>
        </p:nvSpPr>
        <p:spPr>
          <a:xfrm>
            <a:off x="5018640" y="752876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EE58C2-A820-4EF3-9F04-DEB3DA3CB6E1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9E583-854A-4B3F-B842-5559EC4EA05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D50696-CD70-464C-81FF-E9D0D3014CB9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A841AA4-A434-4E81-B6B3-D1F520B38159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403199-A4EB-42AB-BDDC-FD340A28FEE5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B4D458D-95F9-4215-88DB-4C79F439A85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4BE7BCA-5EDE-4F8A-A0FD-9FFEC62D2EF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4DF90-33BD-45AC-A5C1-7179E39207A3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17A4A-0D99-4EF1-8E31-357A26D9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41" y="1677241"/>
            <a:ext cx="10155918" cy="472349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105700F-499F-4F15-B45E-33EC997EBB3B}"/>
              </a:ext>
            </a:extLst>
          </p:cNvPr>
          <p:cNvSpPr/>
          <p:nvPr/>
        </p:nvSpPr>
        <p:spPr>
          <a:xfrm>
            <a:off x="4412342" y="2509529"/>
            <a:ext cx="606297" cy="4368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420719" y="752876"/>
            <a:ext cx="335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종목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0E17F-15F1-4112-8B38-7F18D9BE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1739315"/>
            <a:ext cx="9666514" cy="4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2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정보 확인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1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5" y="752876"/>
            <a:ext cx="198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BCE06-DFB3-4584-8A7C-DA96858F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4" y="1652249"/>
            <a:ext cx="9711632" cy="440780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1625600" y="3555999"/>
            <a:ext cx="8911771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88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F12D7-D683-46C1-A26F-DA9351CE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5850366"/>
            <a:ext cx="10515600" cy="721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700" dirty="0"/>
              <a:t>필요인원수가 이미 충족된 매치는</a:t>
            </a:r>
            <a:r>
              <a:rPr lang="en-US" altLang="ko-KR" sz="1700" dirty="0"/>
              <a:t>, </a:t>
            </a:r>
            <a:r>
              <a:rPr lang="ko-KR" altLang="en-US" sz="1700" dirty="0"/>
              <a:t>참가할 수 없다</a:t>
            </a:r>
            <a:r>
              <a:rPr lang="en-US" altLang="ko-KR" sz="17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3965467" y="752876"/>
            <a:ext cx="426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 마감된 매치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2C6BB-9368-4FF1-8445-628FD87E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3" y="1613710"/>
            <a:ext cx="11669638" cy="401896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32FF2C-4DB4-4122-B445-5F063C6969F4}"/>
              </a:ext>
            </a:extLst>
          </p:cNvPr>
          <p:cNvSpPr/>
          <p:nvPr/>
        </p:nvSpPr>
        <p:spPr>
          <a:xfrm>
            <a:off x="10357926" y="2738242"/>
            <a:ext cx="789900" cy="3473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60128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5282316" y="315274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unction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E3D-82B5-4202-B412-2C2B556602E2}"/>
              </a:ext>
            </a:extLst>
          </p:cNvPr>
          <p:cNvSpPr/>
          <p:nvPr/>
        </p:nvSpPr>
        <p:spPr>
          <a:xfrm>
            <a:off x="6056830" y="2770414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DE2517-21C9-4789-99D9-908E9C3A069D}"/>
              </a:ext>
            </a:extLst>
          </p:cNvPr>
          <p:cNvSpPr/>
          <p:nvPr/>
        </p:nvSpPr>
        <p:spPr>
          <a:xfrm>
            <a:off x="6268305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732AB3-6E96-4E1A-989B-5E2FB5F55407}"/>
              </a:ext>
            </a:extLst>
          </p:cNvPr>
          <p:cNvSpPr/>
          <p:nvPr/>
        </p:nvSpPr>
        <p:spPr>
          <a:xfrm>
            <a:off x="6479780" y="2773647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BD9F52-BF49-4947-A218-30D1B145166F}"/>
              </a:ext>
            </a:extLst>
          </p:cNvPr>
          <p:cNvSpPr/>
          <p:nvPr/>
        </p:nvSpPr>
        <p:spPr>
          <a:xfrm>
            <a:off x="5587320" y="2747132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D01661-4939-4194-ADBE-857B47B4F524}"/>
              </a:ext>
            </a:extLst>
          </p:cNvPr>
          <p:cNvSpPr/>
          <p:nvPr/>
        </p:nvSpPr>
        <p:spPr>
          <a:xfrm>
            <a:off x="5845355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3814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D709EC-6A33-4C04-9DBF-94C09108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1" y="1669520"/>
            <a:ext cx="10934138" cy="4245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5" y="752876"/>
            <a:ext cx="198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10319656" y="2641599"/>
            <a:ext cx="827315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98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BEE6DA-FFA5-40E4-819B-060148B8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7" y="1711633"/>
            <a:ext cx="10319656" cy="427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5" y="752876"/>
            <a:ext cx="198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199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 보기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755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BEE6DA-FFA5-40E4-819B-060148B8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14" y="1711633"/>
            <a:ext cx="10319656" cy="427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5" y="752876"/>
            <a:ext cx="198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9129484" y="2612571"/>
            <a:ext cx="827315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62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967342" y="752876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 보기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9129484" y="2612571"/>
            <a:ext cx="827315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C98C55-3820-4F34-8775-504ED95D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4" y="1739315"/>
            <a:ext cx="11484571" cy="46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34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556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8ECE02-CB1F-4A10-A2A4-01734C5E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8" y="1648620"/>
            <a:ext cx="10784807" cy="4597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832691" y="752876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생성자의 입장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10290629" y="2641599"/>
            <a:ext cx="638628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5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6" y="752876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수정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4F352D-76B0-4742-9511-70B37E68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9" y="1609432"/>
            <a:ext cx="11263086" cy="49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3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6" y="752876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수정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C47819-6290-4BF8-92BD-76B90145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1609432"/>
            <a:ext cx="10101943" cy="49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63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741321" y="752876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수정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149C3A-DAB9-48F9-B8E0-3A06865E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27" y="1677241"/>
            <a:ext cx="10087429" cy="47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074733" y="703116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20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equirement</a:t>
            </a:r>
            <a:endParaRPr lang="ko-KR" altLang="en-US" sz="20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3A4B482-7313-4C37-BAC7-CBB6B6C4DE41}"/>
              </a:ext>
            </a:extLst>
          </p:cNvPr>
          <p:cNvSpPr/>
          <p:nvPr/>
        </p:nvSpPr>
        <p:spPr>
          <a:xfrm>
            <a:off x="2386856" y="2432434"/>
            <a:ext cx="2489602" cy="3688934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2AA513-82A6-4791-8EA7-04B19EE9AA8E}"/>
              </a:ext>
            </a:extLst>
          </p:cNvPr>
          <p:cNvSpPr/>
          <p:nvPr/>
        </p:nvSpPr>
        <p:spPr>
          <a:xfrm>
            <a:off x="4915018" y="2432434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F4E8B9C-EEBD-49A3-B196-DC14011FFA94}"/>
              </a:ext>
            </a:extLst>
          </p:cNvPr>
          <p:cNvSpPr/>
          <p:nvPr/>
        </p:nvSpPr>
        <p:spPr>
          <a:xfrm>
            <a:off x="4915018" y="3051078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8B45197-2185-4A05-B782-747E07DC9AEC}"/>
              </a:ext>
            </a:extLst>
          </p:cNvPr>
          <p:cNvSpPr/>
          <p:nvPr/>
        </p:nvSpPr>
        <p:spPr>
          <a:xfrm>
            <a:off x="4915018" y="3669722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6016B3-5845-4091-9C85-DF62F39D7DFA}"/>
              </a:ext>
            </a:extLst>
          </p:cNvPr>
          <p:cNvSpPr/>
          <p:nvPr/>
        </p:nvSpPr>
        <p:spPr>
          <a:xfrm>
            <a:off x="4915018" y="4288366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6EEF7F-0DD7-4F0C-97A7-097C2C52551A}"/>
              </a:ext>
            </a:extLst>
          </p:cNvPr>
          <p:cNvSpPr/>
          <p:nvPr/>
        </p:nvSpPr>
        <p:spPr>
          <a:xfrm>
            <a:off x="4915018" y="4907010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9AA5BE4-FA04-4D56-8AFE-12E2004A5E5D}"/>
              </a:ext>
            </a:extLst>
          </p:cNvPr>
          <p:cNvSpPr/>
          <p:nvPr/>
        </p:nvSpPr>
        <p:spPr>
          <a:xfrm>
            <a:off x="4915018" y="5525656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0D7E1A4-A53D-4B58-A91C-5C57B772138D}"/>
              </a:ext>
            </a:extLst>
          </p:cNvPr>
          <p:cNvSpPr/>
          <p:nvPr/>
        </p:nvSpPr>
        <p:spPr>
          <a:xfrm>
            <a:off x="6591628" y="2432434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62AC49-0BE2-41DC-A738-3FD50D5484D4}"/>
              </a:ext>
            </a:extLst>
          </p:cNvPr>
          <p:cNvSpPr/>
          <p:nvPr/>
        </p:nvSpPr>
        <p:spPr>
          <a:xfrm>
            <a:off x="6591628" y="3051078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31BC96-0627-4C78-B315-B98B4BC7A894}"/>
              </a:ext>
            </a:extLst>
          </p:cNvPr>
          <p:cNvSpPr/>
          <p:nvPr/>
        </p:nvSpPr>
        <p:spPr>
          <a:xfrm>
            <a:off x="6591628" y="3669722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4A10A7C-2DF5-4A9E-9287-0CE3D289016F}"/>
              </a:ext>
            </a:extLst>
          </p:cNvPr>
          <p:cNvSpPr/>
          <p:nvPr/>
        </p:nvSpPr>
        <p:spPr>
          <a:xfrm>
            <a:off x="6591628" y="4288366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E2F2001-3D7D-40B6-B1B2-641061F8734D}"/>
              </a:ext>
            </a:extLst>
          </p:cNvPr>
          <p:cNvSpPr/>
          <p:nvPr/>
        </p:nvSpPr>
        <p:spPr>
          <a:xfrm>
            <a:off x="6591628" y="4907010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DB23A7B-27B7-4406-AB7E-E8C15F774540}"/>
              </a:ext>
            </a:extLst>
          </p:cNvPr>
          <p:cNvSpPr/>
          <p:nvPr/>
        </p:nvSpPr>
        <p:spPr>
          <a:xfrm>
            <a:off x="6591628" y="5525656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A7D81A-DCEE-4741-AA11-CEFE0FD7E82A}"/>
              </a:ext>
            </a:extLst>
          </p:cNvPr>
          <p:cNvSpPr/>
          <p:nvPr/>
        </p:nvSpPr>
        <p:spPr>
          <a:xfrm>
            <a:off x="8952499" y="2432433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5968A2-847A-41E0-853D-71581196D4AA}"/>
              </a:ext>
            </a:extLst>
          </p:cNvPr>
          <p:cNvSpPr/>
          <p:nvPr/>
        </p:nvSpPr>
        <p:spPr>
          <a:xfrm>
            <a:off x="8952499" y="3051077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90610FB-19A8-48DF-82FE-F3CF1346CE64}"/>
              </a:ext>
            </a:extLst>
          </p:cNvPr>
          <p:cNvSpPr/>
          <p:nvPr/>
        </p:nvSpPr>
        <p:spPr>
          <a:xfrm>
            <a:off x="8952499" y="3669721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E8A9833-F0B6-4BAC-9B7C-D83419C2E52B}"/>
              </a:ext>
            </a:extLst>
          </p:cNvPr>
          <p:cNvSpPr/>
          <p:nvPr/>
        </p:nvSpPr>
        <p:spPr>
          <a:xfrm>
            <a:off x="8952499" y="4288365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8F16E2C-C1A5-461D-AFFB-BDE4935D3C75}"/>
              </a:ext>
            </a:extLst>
          </p:cNvPr>
          <p:cNvSpPr/>
          <p:nvPr/>
        </p:nvSpPr>
        <p:spPr>
          <a:xfrm>
            <a:off x="8952499" y="4907009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5BCFFE4-2854-474B-B377-F29787EB880E}"/>
              </a:ext>
            </a:extLst>
          </p:cNvPr>
          <p:cNvSpPr/>
          <p:nvPr/>
        </p:nvSpPr>
        <p:spPr>
          <a:xfrm>
            <a:off x="8952499" y="5525655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694D4-13F3-40F8-AEE6-E1A3D6017EB1}"/>
              </a:ext>
            </a:extLst>
          </p:cNvPr>
          <p:cNvSpPr txBox="1"/>
          <p:nvPr/>
        </p:nvSpPr>
        <p:spPr>
          <a:xfrm>
            <a:off x="2888787" y="3882427"/>
            <a:ext cx="1473480" cy="54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dobe Hebrew" panose="02040503050201020203" pitchFamily="18" charset="-79"/>
              </a:rPr>
              <a:t>요구사항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2C6801-A086-421B-9E26-7B2914E8642A}"/>
              </a:ext>
            </a:extLst>
          </p:cNvPr>
          <p:cNvSpPr txBox="1"/>
          <p:nvPr/>
        </p:nvSpPr>
        <p:spPr>
          <a:xfrm>
            <a:off x="4937877" y="248125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C40BEE-FF8B-4284-8F88-8A7F773B94AA}"/>
              </a:ext>
            </a:extLst>
          </p:cNvPr>
          <p:cNvSpPr txBox="1"/>
          <p:nvPr/>
        </p:nvSpPr>
        <p:spPr>
          <a:xfrm>
            <a:off x="5200012" y="2602826"/>
            <a:ext cx="1172116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게임 매치 생성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9DE297-394D-4F4A-8DFC-9319D9EB1DAA}"/>
              </a:ext>
            </a:extLst>
          </p:cNvPr>
          <p:cNvSpPr txBox="1"/>
          <p:nvPr/>
        </p:nvSpPr>
        <p:spPr>
          <a:xfrm>
            <a:off x="4937877" y="310133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5A28AC-89F5-4336-9F30-D6913ED5ED8C}"/>
              </a:ext>
            </a:extLst>
          </p:cNvPr>
          <p:cNvSpPr txBox="1"/>
          <p:nvPr/>
        </p:nvSpPr>
        <p:spPr>
          <a:xfrm>
            <a:off x="5200035" y="3190878"/>
            <a:ext cx="492443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알림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A4A4E5-2D6E-4716-AD96-A41BE74B264E}"/>
              </a:ext>
            </a:extLst>
          </p:cNvPr>
          <p:cNvSpPr txBox="1"/>
          <p:nvPr/>
        </p:nvSpPr>
        <p:spPr>
          <a:xfrm>
            <a:off x="4937877" y="372142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603B60-9808-4E39-A9BC-18A244C3DBE8}"/>
              </a:ext>
            </a:extLst>
          </p:cNvPr>
          <p:cNvSpPr txBox="1"/>
          <p:nvPr/>
        </p:nvSpPr>
        <p:spPr>
          <a:xfrm>
            <a:off x="5171013" y="3833252"/>
            <a:ext cx="1172116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매치 확정 권한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7A581B-99B2-460A-B999-E5414D7E1C87}"/>
              </a:ext>
            </a:extLst>
          </p:cNvPr>
          <p:cNvSpPr txBox="1"/>
          <p:nvPr/>
        </p:nvSpPr>
        <p:spPr>
          <a:xfrm>
            <a:off x="4937877" y="4341513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5917E33-4451-43E3-82DE-330308712A1A}"/>
              </a:ext>
            </a:extLst>
          </p:cNvPr>
          <p:cNvSpPr txBox="1"/>
          <p:nvPr/>
        </p:nvSpPr>
        <p:spPr>
          <a:xfrm>
            <a:off x="5211954" y="4333932"/>
            <a:ext cx="1326004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참가자 정보 열람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권한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1A0217-F81D-4A60-8972-6F34E96B170D}"/>
              </a:ext>
            </a:extLst>
          </p:cNvPr>
          <p:cNvSpPr txBox="1"/>
          <p:nvPr/>
        </p:nvSpPr>
        <p:spPr>
          <a:xfrm>
            <a:off x="4937877" y="4961600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05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EEE8C7-3031-4907-BBFD-D169E5D7031C}"/>
              </a:ext>
            </a:extLst>
          </p:cNvPr>
          <p:cNvSpPr txBox="1"/>
          <p:nvPr/>
        </p:nvSpPr>
        <p:spPr>
          <a:xfrm>
            <a:off x="5200012" y="4971518"/>
            <a:ext cx="1172116" cy="489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현재 생성된 방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확인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3E4209-3F0C-4857-9AB2-B21EF36B7D5D}"/>
              </a:ext>
            </a:extLst>
          </p:cNvPr>
          <p:cNvSpPr txBox="1"/>
          <p:nvPr/>
        </p:nvSpPr>
        <p:spPr>
          <a:xfrm>
            <a:off x="4937877" y="5581687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06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845D5B-2D3D-4CAB-B787-E89407C6ECE5}"/>
              </a:ext>
            </a:extLst>
          </p:cNvPr>
          <p:cNvSpPr txBox="1"/>
          <p:nvPr/>
        </p:nvSpPr>
        <p:spPr>
          <a:xfrm>
            <a:off x="5200012" y="5587909"/>
            <a:ext cx="1172116" cy="489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게임 매치 참가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및 취소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2EDF6-C45F-4775-9206-3EBB6675FB94}"/>
              </a:ext>
            </a:extLst>
          </p:cNvPr>
          <p:cNvSpPr txBox="1"/>
          <p:nvPr/>
        </p:nvSpPr>
        <p:spPr>
          <a:xfrm>
            <a:off x="6584415" y="2504764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매치 생성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로그인한 회원만 생성 가능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711D1C-94AB-43A2-805E-30F76FC679AB}"/>
              </a:ext>
            </a:extLst>
          </p:cNvPr>
          <p:cNvSpPr txBox="1"/>
          <p:nvPr/>
        </p:nvSpPr>
        <p:spPr>
          <a:xfrm>
            <a:off x="6584415" y="3072609"/>
            <a:ext cx="2459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생성자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누군가 매치 참여 혹은 인원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마감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매치 확정시 생성자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참가자 모두 알림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28653B-3232-4B99-90DB-4FD81F0C01BF}"/>
              </a:ext>
            </a:extLst>
          </p:cNvPr>
          <p:cNvSpPr txBox="1"/>
          <p:nvPr/>
        </p:nvSpPr>
        <p:spPr>
          <a:xfrm>
            <a:off x="6584415" y="3755950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인원 모집이 완료되면 생성자는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매치 확정 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18402E1-958B-466B-BDAC-112E66B8921D}"/>
              </a:ext>
            </a:extLst>
          </p:cNvPr>
          <p:cNvSpPr txBox="1"/>
          <p:nvPr/>
        </p:nvSpPr>
        <p:spPr>
          <a:xfrm>
            <a:off x="6584415" y="4381543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생성자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참가자 모두 참가자 정보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열람 가능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25818A8-5DA5-438C-8D28-CDC91BA800A4}"/>
              </a:ext>
            </a:extLst>
          </p:cNvPr>
          <p:cNvSpPr txBox="1"/>
          <p:nvPr/>
        </p:nvSpPr>
        <p:spPr>
          <a:xfrm>
            <a:off x="6584415" y="5007136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매치 게시판에 현재 생성된 매치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확인 가능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681AD8-3B50-4325-BAEB-A1B7503D8E8A}"/>
              </a:ext>
            </a:extLst>
          </p:cNvPr>
          <p:cNvSpPr txBox="1"/>
          <p:nvPr/>
        </p:nvSpPr>
        <p:spPr>
          <a:xfrm>
            <a:off x="6584415" y="5632729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현재 모집중인 매치 참가 가능 및 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참가중인 매치 취소 가능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5D7B150-C0E5-45A0-88EA-B8085233D0AC}"/>
              </a:ext>
            </a:extLst>
          </p:cNvPr>
          <p:cNvSpPr txBox="1"/>
          <p:nvPr/>
        </p:nvSpPr>
        <p:spPr>
          <a:xfrm>
            <a:off x="9150184" y="2600895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ADAF33-FD85-4F77-B989-B61116CF7172}"/>
              </a:ext>
            </a:extLst>
          </p:cNvPr>
          <p:cNvSpPr txBox="1"/>
          <p:nvPr/>
        </p:nvSpPr>
        <p:spPr>
          <a:xfrm>
            <a:off x="9150184" y="3218692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AE54B2-BB78-4287-A225-B27C04B5A6B2}"/>
              </a:ext>
            </a:extLst>
          </p:cNvPr>
          <p:cNvSpPr txBox="1"/>
          <p:nvPr/>
        </p:nvSpPr>
        <p:spPr>
          <a:xfrm>
            <a:off x="9150184" y="3836489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9CE199D-F409-4402-86A0-02D679B35B3D}"/>
              </a:ext>
            </a:extLst>
          </p:cNvPr>
          <p:cNvSpPr txBox="1"/>
          <p:nvPr/>
        </p:nvSpPr>
        <p:spPr>
          <a:xfrm>
            <a:off x="9150184" y="4454286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9A50D8-A47F-4A49-A1CB-483161F61459}"/>
              </a:ext>
            </a:extLst>
          </p:cNvPr>
          <p:cNvSpPr txBox="1"/>
          <p:nvPr/>
        </p:nvSpPr>
        <p:spPr>
          <a:xfrm>
            <a:off x="9150184" y="5689880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A9E156-10EF-4B0C-A29E-1855BD62164C}"/>
              </a:ext>
            </a:extLst>
          </p:cNvPr>
          <p:cNvSpPr txBox="1"/>
          <p:nvPr/>
        </p:nvSpPr>
        <p:spPr>
          <a:xfrm>
            <a:off x="9150184" y="5055359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001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602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4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3E65C-D86C-44EC-A63D-E1FC5158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3" y="1677241"/>
            <a:ext cx="10872133" cy="465360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2ED8B7-2EA6-4FDD-8712-0561ABD82433}"/>
              </a:ext>
            </a:extLst>
          </p:cNvPr>
          <p:cNvSpPr/>
          <p:nvPr/>
        </p:nvSpPr>
        <p:spPr>
          <a:xfrm>
            <a:off x="10261600" y="2670628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8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4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2ED8B7-2EA6-4FDD-8712-0561ABD82433}"/>
              </a:ext>
            </a:extLst>
          </p:cNvPr>
          <p:cNvSpPr/>
          <p:nvPr/>
        </p:nvSpPr>
        <p:spPr>
          <a:xfrm>
            <a:off x="10261600" y="2670628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CDE178-FE19-44D9-B1F9-82A5AE8D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4" y="1648620"/>
            <a:ext cx="9739086" cy="43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54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715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5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2ED8B7-2EA6-4FDD-8712-0561ABD82433}"/>
              </a:ext>
            </a:extLst>
          </p:cNvPr>
          <p:cNvSpPr/>
          <p:nvPr/>
        </p:nvSpPr>
        <p:spPr>
          <a:xfrm>
            <a:off x="10261600" y="2670628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4CAB11-C0BC-4B56-9440-5466D48E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28" y="1739315"/>
            <a:ext cx="10900228" cy="46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68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5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2ED8B7-2EA6-4FDD-8712-0561ABD82433}"/>
              </a:ext>
            </a:extLst>
          </p:cNvPr>
          <p:cNvSpPr/>
          <p:nvPr/>
        </p:nvSpPr>
        <p:spPr>
          <a:xfrm>
            <a:off x="10261600" y="2670628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4CAB11-C0BC-4B56-9440-5466D48E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28" y="1739315"/>
            <a:ext cx="10900228" cy="4621829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F43191-07BD-4AD5-BC40-7858EC51C847}"/>
              </a:ext>
            </a:extLst>
          </p:cNvPr>
          <p:cNvSpPr/>
          <p:nvPr/>
        </p:nvSpPr>
        <p:spPr>
          <a:xfrm>
            <a:off x="9666514" y="2801257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31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5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89881-4120-45CC-8AB8-0B4024E4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785937"/>
            <a:ext cx="64389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208558" y="3017104"/>
            <a:ext cx="184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My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316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F12D7-D683-46C1-A26F-DA9351CE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5850366"/>
            <a:ext cx="10515600" cy="721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700" dirty="0"/>
              <a:t>유저의 정보를 보여주는 페이지로 현재 매치 참가율과 참가중인 매치에 대한 내용을 보여줌</a:t>
            </a:r>
            <a:r>
              <a:rPr lang="en-US" altLang="ko-KR" sz="1700" dirty="0"/>
              <a:t>. </a:t>
            </a:r>
          </a:p>
          <a:p>
            <a:pPr marL="0" indent="0" algn="ctr">
              <a:buNone/>
            </a:pPr>
            <a:r>
              <a:rPr lang="ko-KR" altLang="en-US" sz="1700" dirty="0"/>
              <a:t>이때 직접 생성한 매치에 대해서는 </a:t>
            </a:r>
            <a:r>
              <a:rPr lang="en-US" altLang="ko-KR" sz="1700" dirty="0"/>
              <a:t>MY</a:t>
            </a:r>
            <a:r>
              <a:rPr lang="ko-KR" altLang="en-US" sz="1700" dirty="0"/>
              <a:t>라는 내용을 추가한다</a:t>
            </a:r>
            <a:r>
              <a:rPr lang="en-US" altLang="ko-KR" sz="1700" dirty="0"/>
              <a:t>. </a:t>
            </a:r>
            <a:r>
              <a:rPr lang="ko-KR" altLang="en-US" sz="1700" dirty="0"/>
              <a:t>또한 제목을 누를 경우 해당 게시글로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172046" y="752876"/>
            <a:ext cx="184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My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80C1C-C9FF-442E-9073-DB61FF0F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76" y="1673828"/>
            <a:ext cx="8935647" cy="32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51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F12D7-D683-46C1-A26F-DA9351CE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5850366"/>
            <a:ext cx="10515600" cy="721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700" dirty="0"/>
              <a:t>유저의 정보를 보여주는 페이지로 현재 매치 참가율과 참가중인 매치에 대한 내용을 보여줌</a:t>
            </a:r>
            <a:r>
              <a:rPr lang="en-US" altLang="ko-KR" sz="1700" dirty="0"/>
              <a:t>. </a:t>
            </a:r>
          </a:p>
          <a:p>
            <a:pPr marL="0" indent="0" algn="ctr">
              <a:buNone/>
            </a:pPr>
            <a:r>
              <a:rPr lang="ko-KR" altLang="en-US" sz="1700" dirty="0"/>
              <a:t>이때 직접 생성한 매치에 대해서는 </a:t>
            </a:r>
            <a:r>
              <a:rPr lang="en-US" altLang="ko-KR" sz="1700" dirty="0"/>
              <a:t>MY</a:t>
            </a:r>
            <a:r>
              <a:rPr lang="ko-KR" altLang="en-US" sz="1700" dirty="0"/>
              <a:t>라는 내용을 추가한다</a:t>
            </a:r>
            <a:r>
              <a:rPr lang="en-US" altLang="ko-KR" sz="1700" dirty="0"/>
              <a:t>. </a:t>
            </a:r>
            <a:r>
              <a:rPr lang="ko-KR" altLang="en-US" sz="1700" dirty="0"/>
              <a:t>또한 제목을 누를 경우 해당 게시글로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172046" y="752876"/>
            <a:ext cx="184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My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38E89B-132F-49ED-93B0-1F9ADF35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0" y="1739315"/>
            <a:ext cx="10756364" cy="2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624564" y="70311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E</a:t>
            </a:r>
            <a:r>
              <a:rPr lang="en-US" altLang="ko-KR" sz="20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xtra</a:t>
            </a:r>
            <a:endParaRPr lang="ko-KR" altLang="en-US" sz="20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3A4B482-7313-4C37-BAC7-CBB6B6C4DE41}"/>
              </a:ext>
            </a:extLst>
          </p:cNvPr>
          <p:cNvSpPr/>
          <p:nvPr/>
        </p:nvSpPr>
        <p:spPr>
          <a:xfrm>
            <a:off x="2386856" y="2434231"/>
            <a:ext cx="2489602" cy="3352286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2AA513-82A6-4791-8EA7-04B19EE9AA8E}"/>
              </a:ext>
            </a:extLst>
          </p:cNvPr>
          <p:cNvSpPr/>
          <p:nvPr/>
        </p:nvSpPr>
        <p:spPr>
          <a:xfrm>
            <a:off x="4915018" y="2434232"/>
            <a:ext cx="1638050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F4E8B9C-EEBD-49A3-B196-DC14011FFA94}"/>
              </a:ext>
            </a:extLst>
          </p:cNvPr>
          <p:cNvSpPr/>
          <p:nvPr/>
        </p:nvSpPr>
        <p:spPr>
          <a:xfrm>
            <a:off x="4915018" y="3286846"/>
            <a:ext cx="1638050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8B45197-2185-4A05-B782-747E07DC9AEC}"/>
              </a:ext>
            </a:extLst>
          </p:cNvPr>
          <p:cNvSpPr/>
          <p:nvPr/>
        </p:nvSpPr>
        <p:spPr>
          <a:xfrm>
            <a:off x="4915018" y="4136339"/>
            <a:ext cx="1638050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6016B3-5845-4091-9C85-DF62F39D7DFA}"/>
              </a:ext>
            </a:extLst>
          </p:cNvPr>
          <p:cNvSpPr/>
          <p:nvPr/>
        </p:nvSpPr>
        <p:spPr>
          <a:xfrm>
            <a:off x="4915018" y="4986067"/>
            <a:ext cx="1638050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0D7E1A4-A53D-4B58-A91C-5C57B772138D}"/>
              </a:ext>
            </a:extLst>
          </p:cNvPr>
          <p:cNvSpPr/>
          <p:nvPr/>
        </p:nvSpPr>
        <p:spPr>
          <a:xfrm>
            <a:off x="6591628" y="2434232"/>
            <a:ext cx="2322311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62AC49-0BE2-41DC-A738-3FD50D5484D4}"/>
              </a:ext>
            </a:extLst>
          </p:cNvPr>
          <p:cNvSpPr/>
          <p:nvPr/>
        </p:nvSpPr>
        <p:spPr>
          <a:xfrm>
            <a:off x="6591628" y="3286846"/>
            <a:ext cx="2322311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31BC96-0627-4C78-B315-B98B4BC7A894}"/>
              </a:ext>
            </a:extLst>
          </p:cNvPr>
          <p:cNvSpPr/>
          <p:nvPr/>
        </p:nvSpPr>
        <p:spPr>
          <a:xfrm>
            <a:off x="6591628" y="4136339"/>
            <a:ext cx="2322311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4A10A7C-2DF5-4A9E-9287-0CE3D289016F}"/>
              </a:ext>
            </a:extLst>
          </p:cNvPr>
          <p:cNvSpPr/>
          <p:nvPr/>
        </p:nvSpPr>
        <p:spPr>
          <a:xfrm>
            <a:off x="6591628" y="4986067"/>
            <a:ext cx="2322311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A7D81A-DCEE-4741-AA11-CEFE0FD7E82A}"/>
              </a:ext>
            </a:extLst>
          </p:cNvPr>
          <p:cNvSpPr/>
          <p:nvPr/>
        </p:nvSpPr>
        <p:spPr>
          <a:xfrm>
            <a:off x="8952499" y="2434231"/>
            <a:ext cx="840578" cy="80045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5968A2-847A-41E0-853D-71581196D4AA}"/>
              </a:ext>
            </a:extLst>
          </p:cNvPr>
          <p:cNvSpPr/>
          <p:nvPr/>
        </p:nvSpPr>
        <p:spPr>
          <a:xfrm>
            <a:off x="8952499" y="3286845"/>
            <a:ext cx="840578" cy="80045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90610FB-19A8-48DF-82FE-F3CF1346CE64}"/>
              </a:ext>
            </a:extLst>
          </p:cNvPr>
          <p:cNvSpPr/>
          <p:nvPr/>
        </p:nvSpPr>
        <p:spPr>
          <a:xfrm>
            <a:off x="8952499" y="4136338"/>
            <a:ext cx="840578" cy="80045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E8A9833-F0B6-4BAC-9B7C-D83419C2E52B}"/>
              </a:ext>
            </a:extLst>
          </p:cNvPr>
          <p:cNvSpPr/>
          <p:nvPr/>
        </p:nvSpPr>
        <p:spPr>
          <a:xfrm>
            <a:off x="8952499" y="4986066"/>
            <a:ext cx="840578" cy="80045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694D4-13F3-40F8-AEE6-E1A3D6017EB1}"/>
              </a:ext>
            </a:extLst>
          </p:cNvPr>
          <p:cNvSpPr txBox="1"/>
          <p:nvPr/>
        </p:nvSpPr>
        <p:spPr>
          <a:xfrm>
            <a:off x="2843621" y="3836741"/>
            <a:ext cx="1576073" cy="54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dobe Hebrew" panose="02040503050201020203" pitchFamily="18" charset="-79"/>
              </a:rPr>
              <a:t>추가 기능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2C6801-A086-421B-9E26-7B2914E8642A}"/>
              </a:ext>
            </a:extLst>
          </p:cNvPr>
          <p:cNvSpPr txBox="1"/>
          <p:nvPr/>
        </p:nvSpPr>
        <p:spPr>
          <a:xfrm>
            <a:off x="4937877" y="258541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C40BEE-FF8B-4284-8F88-8A7F773B94AA}"/>
              </a:ext>
            </a:extLst>
          </p:cNvPr>
          <p:cNvSpPr txBox="1"/>
          <p:nvPr/>
        </p:nvSpPr>
        <p:spPr>
          <a:xfrm>
            <a:off x="5200012" y="2706993"/>
            <a:ext cx="832279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회원 가입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9DE297-394D-4F4A-8DFC-9319D9EB1DAA}"/>
              </a:ext>
            </a:extLst>
          </p:cNvPr>
          <p:cNvSpPr txBox="1"/>
          <p:nvPr/>
        </p:nvSpPr>
        <p:spPr>
          <a:xfrm>
            <a:off x="4937877" y="343947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5A28AC-89F5-4336-9F30-D6913ED5ED8C}"/>
              </a:ext>
            </a:extLst>
          </p:cNvPr>
          <p:cNvSpPr txBox="1"/>
          <p:nvPr/>
        </p:nvSpPr>
        <p:spPr>
          <a:xfrm>
            <a:off x="5120383" y="3587978"/>
            <a:ext cx="1372492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로그인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&amp;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로그아웃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A4A4E5-2D6E-4716-AD96-A41BE74B264E}"/>
              </a:ext>
            </a:extLst>
          </p:cNvPr>
          <p:cNvSpPr txBox="1"/>
          <p:nvPr/>
        </p:nvSpPr>
        <p:spPr>
          <a:xfrm>
            <a:off x="4937877" y="429041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603B60-9808-4E39-A9BC-18A244C3DBE8}"/>
              </a:ext>
            </a:extLst>
          </p:cNvPr>
          <p:cNvSpPr txBox="1"/>
          <p:nvPr/>
        </p:nvSpPr>
        <p:spPr>
          <a:xfrm>
            <a:off x="5171013" y="4402238"/>
            <a:ext cx="646331" cy="285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신뢰도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7A581B-99B2-460A-B999-E5414D7E1C87}"/>
              </a:ext>
            </a:extLst>
          </p:cNvPr>
          <p:cNvSpPr txBox="1"/>
          <p:nvPr/>
        </p:nvSpPr>
        <p:spPr>
          <a:xfrm>
            <a:off x="4937877" y="5141583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5917E33-4451-43E3-82DE-330308712A1A}"/>
              </a:ext>
            </a:extLst>
          </p:cNvPr>
          <p:cNvSpPr txBox="1"/>
          <p:nvPr/>
        </p:nvSpPr>
        <p:spPr>
          <a:xfrm>
            <a:off x="5200012" y="5228323"/>
            <a:ext cx="986167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게시글 수정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2EDF6-C45F-4775-9206-3EBB6675FB94}"/>
              </a:ext>
            </a:extLst>
          </p:cNvPr>
          <p:cNvSpPr txBox="1"/>
          <p:nvPr/>
        </p:nvSpPr>
        <p:spPr>
          <a:xfrm>
            <a:off x="6584415" y="2608931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회원 가입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회원만 페이지 기능 이용 가능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711D1C-94AB-43A2-805E-30F76FC679AB}"/>
              </a:ext>
            </a:extLst>
          </p:cNvPr>
          <p:cNvSpPr txBox="1"/>
          <p:nvPr/>
        </p:nvSpPr>
        <p:spPr>
          <a:xfrm>
            <a:off x="6584415" y="3410746"/>
            <a:ext cx="2212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가입된 정보로 로그인 및 로그아웃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28653B-3232-4B99-90DB-4FD81F0C01BF}"/>
              </a:ext>
            </a:extLst>
          </p:cNvPr>
          <p:cNvSpPr txBox="1"/>
          <p:nvPr/>
        </p:nvSpPr>
        <p:spPr>
          <a:xfrm>
            <a:off x="6584415" y="4324936"/>
            <a:ext cx="236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해당 인원의 신뢰도 구현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실제 참여 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전체 매치 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* 100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18402E1-958B-466B-BDAC-112E66B8921D}"/>
              </a:ext>
            </a:extLst>
          </p:cNvPr>
          <p:cNvSpPr txBox="1"/>
          <p:nvPr/>
        </p:nvSpPr>
        <p:spPr>
          <a:xfrm>
            <a:off x="6584415" y="5181613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등록된 매치에 대해 생성자가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게시글 수정 가능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5D7B150-C0E5-45A0-88EA-B8085233D0AC}"/>
              </a:ext>
            </a:extLst>
          </p:cNvPr>
          <p:cNvSpPr txBox="1"/>
          <p:nvPr/>
        </p:nvSpPr>
        <p:spPr>
          <a:xfrm>
            <a:off x="9150184" y="2705062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ADAF33-FD85-4F77-B989-B61116CF7172}"/>
              </a:ext>
            </a:extLst>
          </p:cNvPr>
          <p:cNvSpPr txBox="1"/>
          <p:nvPr/>
        </p:nvSpPr>
        <p:spPr>
          <a:xfrm>
            <a:off x="9150184" y="3556829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AE54B2-BB78-4287-A225-B27C04B5A6B2}"/>
              </a:ext>
            </a:extLst>
          </p:cNvPr>
          <p:cNvSpPr txBox="1"/>
          <p:nvPr/>
        </p:nvSpPr>
        <p:spPr>
          <a:xfrm>
            <a:off x="9150184" y="4405475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9CE199D-F409-4402-86A0-02D679B35B3D}"/>
              </a:ext>
            </a:extLst>
          </p:cNvPr>
          <p:cNvSpPr txBox="1"/>
          <p:nvPr/>
        </p:nvSpPr>
        <p:spPr>
          <a:xfrm>
            <a:off x="9150184" y="5254356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40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4998150" y="3017104"/>
            <a:ext cx="226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Alarm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200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BD09CA2-AEBB-4C60-96AC-8F0171ADC566}"/>
              </a:ext>
            </a:extLst>
          </p:cNvPr>
          <p:cNvSpPr txBox="1"/>
          <p:nvPr/>
        </p:nvSpPr>
        <p:spPr>
          <a:xfrm>
            <a:off x="4998150" y="3017104"/>
            <a:ext cx="226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Alarm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13A616-69B7-488C-8288-57FA3736D849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957B01-60B2-49FB-A88D-038971C90E1F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5C5E9B1-D904-4D40-B449-09F8AC3BBA61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EA68437E-9941-4E97-A665-F49193CDF28B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E281A80-2FE1-44C2-B5B5-C89EBB40C1BC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E8AF3EC2-D0BC-4FD2-A6D0-4967D2BC8922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B122B8B-FB29-4B99-8E8D-D88BEBEC7A6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E3FE36-743B-49B2-B97A-AFAEDE5E44D4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06D0D8-3B26-4D54-B62D-CBA815C1C065}"/>
              </a:ext>
            </a:extLst>
          </p:cNvPr>
          <p:cNvSpPr txBox="1"/>
          <p:nvPr/>
        </p:nvSpPr>
        <p:spPr>
          <a:xfrm>
            <a:off x="4270311" y="4039469"/>
            <a:ext cx="3724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누군가 자신의 매치에 참여시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162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5046691" y="752876"/>
            <a:ext cx="209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A0C5EB-4988-47D4-877A-F54DED8C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43" y="1944913"/>
            <a:ext cx="9668313" cy="392248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9E0E49-D033-4DF1-9998-40BAFBBDB3F4}"/>
              </a:ext>
            </a:extLst>
          </p:cNvPr>
          <p:cNvSpPr/>
          <p:nvPr/>
        </p:nvSpPr>
        <p:spPr>
          <a:xfrm>
            <a:off x="1436914" y="3557814"/>
            <a:ext cx="1480457" cy="273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08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5046691" y="752876"/>
            <a:ext cx="209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D6B8B0-4194-4C08-A78D-1D37A74B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32" y="1775241"/>
            <a:ext cx="9665335" cy="37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44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5046691" y="752876"/>
            <a:ext cx="209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DC65E-2587-4A77-8624-4F90061C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99" y="1837315"/>
            <a:ext cx="10043002" cy="3948203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7511D0D-6559-4D0A-8E2B-51825E2DEA13}"/>
              </a:ext>
            </a:extLst>
          </p:cNvPr>
          <p:cNvSpPr/>
          <p:nvPr/>
        </p:nvSpPr>
        <p:spPr>
          <a:xfrm>
            <a:off x="1364342" y="4689928"/>
            <a:ext cx="2738801" cy="2449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0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BD09CA2-AEBB-4C60-96AC-8F0171ADC566}"/>
              </a:ext>
            </a:extLst>
          </p:cNvPr>
          <p:cNvSpPr txBox="1"/>
          <p:nvPr/>
        </p:nvSpPr>
        <p:spPr>
          <a:xfrm>
            <a:off x="4998150" y="3017104"/>
            <a:ext cx="226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Alarm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13A616-69B7-488C-8288-57FA3736D849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957B01-60B2-49FB-A88D-038971C90E1F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5C5E9B1-D904-4D40-B449-09F8AC3BBA61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EA68437E-9941-4E97-A665-F49193CDF28B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E281A80-2FE1-44C2-B5B5-C89EBB40C1BC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E8AF3EC2-D0BC-4FD2-A6D0-4967D2BC8922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B122B8B-FB29-4B99-8E8D-D88BEBEC7A6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E3FE36-743B-49B2-B97A-AFAEDE5E44D4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06D0D8-3B26-4D54-B62D-CBA815C1C065}"/>
              </a:ext>
            </a:extLst>
          </p:cNvPr>
          <p:cNvSpPr txBox="1"/>
          <p:nvPr/>
        </p:nvSpPr>
        <p:spPr>
          <a:xfrm>
            <a:off x="4943569" y="4039469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인원 충족 시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021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4967343" y="752876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659128-4E87-403F-A17C-8E3F61C4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16" y="1739315"/>
            <a:ext cx="8092168" cy="377943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1FE1400-CFD5-47D9-BEC2-EF466CE1F530}"/>
              </a:ext>
            </a:extLst>
          </p:cNvPr>
          <p:cNvSpPr/>
          <p:nvPr/>
        </p:nvSpPr>
        <p:spPr>
          <a:xfrm>
            <a:off x="2650728" y="4992914"/>
            <a:ext cx="2153501" cy="2322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42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BD09CA2-AEBB-4C60-96AC-8F0171ADC566}"/>
              </a:ext>
            </a:extLst>
          </p:cNvPr>
          <p:cNvSpPr txBox="1"/>
          <p:nvPr/>
        </p:nvSpPr>
        <p:spPr>
          <a:xfrm>
            <a:off x="4998150" y="3017104"/>
            <a:ext cx="226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Alarm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13A616-69B7-488C-8288-57FA3736D849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957B01-60B2-49FB-A88D-038971C90E1F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5C5E9B1-D904-4D40-B449-09F8AC3BBA61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EA68437E-9941-4E97-A665-F49193CDF28B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E281A80-2FE1-44C2-B5B5-C89EBB40C1BC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E8AF3EC2-D0BC-4FD2-A6D0-4967D2BC8922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B122B8B-FB29-4B99-8E8D-D88BEBEC7A6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E3FE36-743B-49B2-B97A-AFAEDE5E44D4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06D0D8-3B26-4D54-B62D-CBA815C1C065}"/>
              </a:ext>
            </a:extLst>
          </p:cNvPr>
          <p:cNvSpPr txBox="1"/>
          <p:nvPr/>
        </p:nvSpPr>
        <p:spPr>
          <a:xfrm>
            <a:off x="5264171" y="403946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종료 시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167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4967343" y="752876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E131B4-4126-44B2-9681-6EE5705C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7" y="2115225"/>
            <a:ext cx="10690480" cy="145179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1210820-AA5A-4313-BDCE-F5E4F12C5145}"/>
              </a:ext>
            </a:extLst>
          </p:cNvPr>
          <p:cNvSpPr/>
          <p:nvPr/>
        </p:nvSpPr>
        <p:spPr>
          <a:xfrm>
            <a:off x="972456" y="2594378"/>
            <a:ext cx="1611087" cy="4245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69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4967343" y="752876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CC0351-7C4D-42E1-BD57-AAC8A81B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9" y="2007053"/>
            <a:ext cx="10924042" cy="36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0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31872" y="62448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xtra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eatures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5158612" y="1530721"/>
            <a:ext cx="1877437" cy="82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신뢰도</a:t>
            </a:r>
          </a:p>
        </p:txBody>
      </p:sp>
      <p:sp>
        <p:nvSpPr>
          <p:cNvPr id="61" name="모서리가 둥근 직사각형 6">
            <a:extLst>
              <a:ext uri="{FF2B5EF4-FFF2-40B4-BE49-F238E27FC236}">
                <a16:creationId xmlns:a16="http://schemas.microsoft.com/office/drawing/2014/main" id="{CC432556-0CBB-4572-9977-B47574E63E7C}"/>
              </a:ext>
            </a:extLst>
          </p:cNvPr>
          <p:cNvSpPr/>
          <p:nvPr/>
        </p:nvSpPr>
        <p:spPr>
          <a:xfrm>
            <a:off x="2538034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">
            <a:extLst>
              <a:ext uri="{FF2B5EF4-FFF2-40B4-BE49-F238E27FC236}">
                <a16:creationId xmlns:a16="http://schemas.microsoft.com/office/drawing/2014/main" id="{2EFD38A7-D77C-4DB8-8B80-2F54A8EA530B}"/>
              </a:ext>
            </a:extLst>
          </p:cNvPr>
          <p:cNvSpPr/>
          <p:nvPr/>
        </p:nvSpPr>
        <p:spPr>
          <a:xfrm>
            <a:off x="4076703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8">
            <a:extLst>
              <a:ext uri="{FF2B5EF4-FFF2-40B4-BE49-F238E27FC236}">
                <a16:creationId xmlns:a16="http://schemas.microsoft.com/office/drawing/2014/main" id="{71DE0BC1-20ED-4527-818A-22A392D0226B}"/>
              </a:ext>
            </a:extLst>
          </p:cNvPr>
          <p:cNvSpPr/>
          <p:nvPr/>
        </p:nvSpPr>
        <p:spPr>
          <a:xfrm>
            <a:off x="2538034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 32">
            <a:extLst>
              <a:ext uri="{FF2B5EF4-FFF2-40B4-BE49-F238E27FC236}">
                <a16:creationId xmlns:a16="http://schemas.microsoft.com/office/drawing/2014/main" id="{2AA87C7E-C6FD-4D78-9364-D83B44E7A927}"/>
              </a:ext>
            </a:extLst>
          </p:cNvPr>
          <p:cNvSpPr/>
          <p:nvPr/>
        </p:nvSpPr>
        <p:spPr>
          <a:xfrm>
            <a:off x="2906164" y="3656125"/>
            <a:ext cx="706120" cy="706120"/>
          </a:xfrm>
          <a:prstGeom prst="pie">
            <a:avLst>
              <a:gd name="adj1" fmla="val 7489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원형 33">
            <a:extLst>
              <a:ext uri="{FF2B5EF4-FFF2-40B4-BE49-F238E27FC236}">
                <a16:creationId xmlns:a16="http://schemas.microsoft.com/office/drawing/2014/main" id="{E9658292-F305-4A8D-921E-A72AE1038554}"/>
              </a:ext>
            </a:extLst>
          </p:cNvPr>
          <p:cNvSpPr/>
          <p:nvPr/>
        </p:nvSpPr>
        <p:spPr>
          <a:xfrm rot="5400000">
            <a:off x="2935393" y="3626390"/>
            <a:ext cx="743949" cy="765591"/>
          </a:xfrm>
          <a:prstGeom prst="pie">
            <a:avLst>
              <a:gd name="adj1" fmla="val 10811995"/>
              <a:gd name="adj2" fmla="val 2018983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A4FB7C-B0C7-43D8-AAC4-C9D07340D1A9}"/>
              </a:ext>
            </a:extLst>
          </p:cNvPr>
          <p:cNvSpPr txBox="1"/>
          <p:nvPr/>
        </p:nvSpPr>
        <p:spPr>
          <a:xfrm>
            <a:off x="4417021" y="3768585"/>
            <a:ext cx="76174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신뢰도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60%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E1B628-1BAE-411B-B409-1BE6E9B26E24}"/>
              </a:ext>
            </a:extLst>
          </p:cNvPr>
          <p:cNvSpPr txBox="1"/>
          <p:nvPr/>
        </p:nvSpPr>
        <p:spPr>
          <a:xfrm>
            <a:off x="3404834" y="2612542"/>
            <a:ext cx="12474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사용자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A ]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9" name="모서리가 둥근 직사각형 26">
            <a:extLst>
              <a:ext uri="{FF2B5EF4-FFF2-40B4-BE49-F238E27FC236}">
                <a16:creationId xmlns:a16="http://schemas.microsoft.com/office/drawing/2014/main" id="{FE97CC09-8161-4629-900F-621D6C80F6A6}"/>
              </a:ext>
            </a:extLst>
          </p:cNvPr>
          <p:cNvSpPr/>
          <p:nvPr/>
        </p:nvSpPr>
        <p:spPr>
          <a:xfrm>
            <a:off x="8211585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7">
            <a:extLst>
              <a:ext uri="{FF2B5EF4-FFF2-40B4-BE49-F238E27FC236}">
                <a16:creationId xmlns:a16="http://schemas.microsoft.com/office/drawing/2014/main" id="{99B2EC02-7A49-4905-AE06-CD10B40CF2CD}"/>
              </a:ext>
            </a:extLst>
          </p:cNvPr>
          <p:cNvSpPr/>
          <p:nvPr/>
        </p:nvSpPr>
        <p:spPr>
          <a:xfrm>
            <a:off x="6672916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형 36">
            <a:extLst>
              <a:ext uri="{FF2B5EF4-FFF2-40B4-BE49-F238E27FC236}">
                <a16:creationId xmlns:a16="http://schemas.microsoft.com/office/drawing/2014/main" id="{E5619DCF-B8DF-44DD-B1F4-0849D98CC89D}"/>
              </a:ext>
            </a:extLst>
          </p:cNvPr>
          <p:cNvSpPr/>
          <p:nvPr/>
        </p:nvSpPr>
        <p:spPr>
          <a:xfrm>
            <a:off x="7022638" y="3675420"/>
            <a:ext cx="706120" cy="706120"/>
          </a:xfrm>
          <a:prstGeom prst="pie">
            <a:avLst>
              <a:gd name="adj1" fmla="val 391626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CC39F5-F03C-4780-BE52-BB4DBA318345}"/>
              </a:ext>
            </a:extLst>
          </p:cNvPr>
          <p:cNvSpPr txBox="1"/>
          <p:nvPr/>
        </p:nvSpPr>
        <p:spPr>
          <a:xfrm>
            <a:off x="7549334" y="2612542"/>
            <a:ext cx="12282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사용자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B ]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F25D7-3669-4CE1-A916-F69DA3D3E870}"/>
              </a:ext>
            </a:extLst>
          </p:cNvPr>
          <p:cNvSpPr txBox="1"/>
          <p:nvPr/>
        </p:nvSpPr>
        <p:spPr>
          <a:xfrm>
            <a:off x="8551902" y="3768585"/>
            <a:ext cx="76174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신뢰도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25%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F0581-F925-45BD-9DAB-D5C6F378DAC8}"/>
              </a:ext>
            </a:extLst>
          </p:cNvPr>
          <p:cNvSpPr txBox="1"/>
          <p:nvPr/>
        </p:nvSpPr>
        <p:spPr>
          <a:xfrm>
            <a:off x="3258106" y="5218260"/>
            <a:ext cx="1444626" cy="6106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매치 참여 회수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6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전체 매치 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B71E30-A774-4178-BA3D-F9E070222D5D}"/>
              </a:ext>
            </a:extLst>
          </p:cNvPr>
          <p:cNvSpPr txBox="1"/>
          <p:nvPr/>
        </p:nvSpPr>
        <p:spPr>
          <a:xfrm>
            <a:off x="7441132" y="5218260"/>
            <a:ext cx="1444626" cy="6106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매치 참여 회수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전체 매치 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12</a:t>
            </a:r>
          </a:p>
        </p:txBody>
      </p:sp>
      <p:sp>
        <p:nvSpPr>
          <p:cNvPr id="28" name="모서리가 둥근 직사각형 6">
            <a:extLst>
              <a:ext uri="{FF2B5EF4-FFF2-40B4-BE49-F238E27FC236}">
                <a16:creationId xmlns:a16="http://schemas.microsoft.com/office/drawing/2014/main" id="{9F29D96E-3B4D-4911-8A7E-1EBBA44A9605}"/>
              </a:ext>
            </a:extLst>
          </p:cNvPr>
          <p:cNvSpPr/>
          <p:nvPr/>
        </p:nvSpPr>
        <p:spPr>
          <a:xfrm>
            <a:off x="6672916" y="3064386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형 32">
            <a:extLst>
              <a:ext uri="{FF2B5EF4-FFF2-40B4-BE49-F238E27FC236}">
                <a16:creationId xmlns:a16="http://schemas.microsoft.com/office/drawing/2014/main" id="{DD128FC3-3303-436E-8A55-DFC93D242C64}"/>
              </a:ext>
            </a:extLst>
          </p:cNvPr>
          <p:cNvSpPr/>
          <p:nvPr/>
        </p:nvSpPr>
        <p:spPr>
          <a:xfrm>
            <a:off x="7022638" y="3663611"/>
            <a:ext cx="706120" cy="706120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원형 33">
            <a:extLst>
              <a:ext uri="{FF2B5EF4-FFF2-40B4-BE49-F238E27FC236}">
                <a16:creationId xmlns:a16="http://schemas.microsoft.com/office/drawing/2014/main" id="{A0643F0E-E538-467E-9916-5F875451D948}"/>
              </a:ext>
            </a:extLst>
          </p:cNvPr>
          <p:cNvSpPr/>
          <p:nvPr/>
        </p:nvSpPr>
        <p:spPr>
          <a:xfrm rot="5400000">
            <a:off x="7059455" y="3625403"/>
            <a:ext cx="706120" cy="706120"/>
          </a:xfrm>
          <a:prstGeom prst="pie">
            <a:avLst>
              <a:gd name="adj1" fmla="val 10811995"/>
              <a:gd name="adj2" fmla="val 16200000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6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56953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5283858" y="3152747"/>
            <a:ext cx="162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Table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45355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268305" y="2770414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9CEBF-E9C0-4210-B218-924C6CBD21ED}"/>
              </a:ext>
            </a:extLst>
          </p:cNvPr>
          <p:cNvSpPr/>
          <p:nvPr/>
        </p:nvSpPr>
        <p:spPr>
          <a:xfrm>
            <a:off x="6479780" y="2773647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F8F7D3-5ABF-4CF9-BDB2-A55963331FD5}"/>
              </a:ext>
            </a:extLst>
          </p:cNvPr>
          <p:cNvSpPr/>
          <p:nvPr/>
        </p:nvSpPr>
        <p:spPr>
          <a:xfrm>
            <a:off x="6031807" y="2738815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DAEAD8-5CC4-419F-8678-8973E4660750}"/>
              </a:ext>
            </a:extLst>
          </p:cNvPr>
          <p:cNvSpPr/>
          <p:nvPr/>
        </p:nvSpPr>
        <p:spPr>
          <a:xfrm>
            <a:off x="5633880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10695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C70C42-96D3-4609-8EBC-F7A3DFB8E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56545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490641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14274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06409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01196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19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Nullable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Indexes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7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PRIMARY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8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passwd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Uname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9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email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VARCHAR(50)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68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allMatch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‘0’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8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successMatch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‘0’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1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ktid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7648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D680E16E-081B-4291-B3D6-6B3C129DEB2E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B1EC41-CCCF-4709-B74D-D3F43884FC91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40D64B8-402E-48BF-8045-B189CBA6EB76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F9C36B9-467C-4B7E-AD30-1DCBE68CACCA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1C9419F-4A3D-41A5-B6A1-A264E54C0673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Members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DB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43AAA9-44A9-4085-BD39-5EC1B814D8D0}"/>
              </a:ext>
            </a:extLst>
          </p:cNvPr>
          <p:cNvCxnSpPr>
            <a:cxnSpLocks/>
          </p:cNvCxnSpPr>
          <p:nvPr/>
        </p:nvCxnSpPr>
        <p:spPr>
          <a:xfrm>
            <a:off x="9250892" y="1831622"/>
            <a:ext cx="0" cy="29667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275F85-077C-4F24-ADAA-2D9751C4C03A}"/>
              </a:ext>
            </a:extLst>
          </p:cNvPr>
          <p:cNvCxnSpPr>
            <a:cxnSpLocks/>
          </p:cNvCxnSpPr>
          <p:nvPr/>
        </p:nvCxnSpPr>
        <p:spPr>
          <a:xfrm>
            <a:off x="2940878" y="1825625"/>
            <a:ext cx="0" cy="29667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783D2D-AB91-4FF2-8739-767D6D3AE233}"/>
              </a:ext>
            </a:extLst>
          </p:cNvPr>
          <p:cNvCxnSpPr>
            <a:cxnSpLocks/>
          </p:cNvCxnSpPr>
          <p:nvPr/>
        </p:nvCxnSpPr>
        <p:spPr>
          <a:xfrm>
            <a:off x="5043895" y="1827036"/>
            <a:ext cx="0" cy="29667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4EFDB4-E3B3-4E02-BA84-DCED88E3C367}"/>
              </a:ext>
            </a:extLst>
          </p:cNvPr>
          <p:cNvCxnSpPr>
            <a:cxnSpLocks/>
          </p:cNvCxnSpPr>
          <p:nvPr/>
        </p:nvCxnSpPr>
        <p:spPr>
          <a:xfrm>
            <a:off x="7147545" y="1831975"/>
            <a:ext cx="0" cy="29667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FB2668-36CA-4484-B373-7A6D27D6DADE}"/>
              </a:ext>
            </a:extLst>
          </p:cNvPr>
          <p:cNvCxnSpPr>
            <a:cxnSpLocks/>
          </p:cNvCxnSpPr>
          <p:nvPr/>
        </p:nvCxnSpPr>
        <p:spPr>
          <a:xfrm>
            <a:off x="843845" y="2566810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4B6C8FE-5554-40A6-AD2B-D5CD7768A2C2}"/>
              </a:ext>
            </a:extLst>
          </p:cNvPr>
          <p:cNvCxnSpPr>
            <a:cxnSpLocks/>
          </p:cNvCxnSpPr>
          <p:nvPr/>
        </p:nvCxnSpPr>
        <p:spPr>
          <a:xfrm>
            <a:off x="843844" y="2936521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0C5BE3-AAB4-4140-AC5B-A01C2E4278B5}"/>
              </a:ext>
            </a:extLst>
          </p:cNvPr>
          <p:cNvCxnSpPr>
            <a:cxnSpLocks/>
          </p:cNvCxnSpPr>
          <p:nvPr/>
        </p:nvCxnSpPr>
        <p:spPr>
          <a:xfrm>
            <a:off x="847018" y="3307927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DA51C23-79B0-409A-886F-58F734EAE61E}"/>
              </a:ext>
            </a:extLst>
          </p:cNvPr>
          <p:cNvCxnSpPr>
            <a:cxnSpLocks/>
          </p:cNvCxnSpPr>
          <p:nvPr/>
        </p:nvCxnSpPr>
        <p:spPr>
          <a:xfrm>
            <a:off x="845255" y="3679824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03E65C-952E-469C-84F9-E49B5BB8457C}"/>
              </a:ext>
            </a:extLst>
          </p:cNvPr>
          <p:cNvCxnSpPr>
            <a:cxnSpLocks/>
          </p:cNvCxnSpPr>
          <p:nvPr/>
        </p:nvCxnSpPr>
        <p:spPr>
          <a:xfrm>
            <a:off x="845606" y="4050590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B97A2AF-FD6D-401F-A773-1154A12F0F55}"/>
              </a:ext>
            </a:extLst>
          </p:cNvPr>
          <p:cNvCxnSpPr>
            <a:cxnSpLocks/>
          </p:cNvCxnSpPr>
          <p:nvPr/>
        </p:nvCxnSpPr>
        <p:spPr>
          <a:xfrm>
            <a:off x="845606" y="4421362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E4C11E-F40C-40FD-B739-69412762AA34}"/>
              </a:ext>
            </a:extLst>
          </p:cNvPr>
          <p:cNvCxnSpPr>
            <a:cxnSpLocks/>
          </p:cNvCxnSpPr>
          <p:nvPr/>
        </p:nvCxnSpPr>
        <p:spPr>
          <a:xfrm>
            <a:off x="844548" y="4780699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9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8FE86BA-9381-402B-B86D-B932E0A4B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96236"/>
              </p:ext>
            </p:extLst>
          </p:nvPr>
        </p:nvGraphicFramePr>
        <p:xfrm>
          <a:off x="838200" y="1479973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8458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13226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28937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76661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26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Nullable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Indexes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seqNo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PRIMARY, AI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4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seqDate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TIMESTAMP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CURRENT_TIMESTAMP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flag1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94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flag2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2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title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VARCHAR(55)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stime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TIMESTAMP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'0000-00-00 00:00:00'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etime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TIMESTAMP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'0000-00-00 00:00:00'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9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contents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VARCHAR(500)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addr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teamflag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needman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6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nowman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‘1’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5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writer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VARCHAR(45)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7153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1621422-F1F8-4408-8D0B-C0A1175DE684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48E379-01D9-481C-BCD0-2B0744C0BE77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F576228-A55B-46C6-B6A6-1BFCDCDA1114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0CC6A10-FC02-4E38-A691-CCFBB599B327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2CCC4-1F1F-40B0-B120-166C20214049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Matches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DB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4F0357-44D4-4AC7-9F16-DD0DE084FFAD}"/>
              </a:ext>
            </a:extLst>
          </p:cNvPr>
          <p:cNvCxnSpPr/>
          <p:nvPr/>
        </p:nvCxnSpPr>
        <p:spPr>
          <a:xfrm>
            <a:off x="2940756" y="1479973"/>
            <a:ext cx="0" cy="51917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B07646-F958-4962-A30E-29170A288860}"/>
              </a:ext>
            </a:extLst>
          </p:cNvPr>
          <p:cNvCxnSpPr/>
          <p:nvPr/>
        </p:nvCxnSpPr>
        <p:spPr>
          <a:xfrm>
            <a:off x="5043664" y="1479973"/>
            <a:ext cx="0" cy="51917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CB290C2-0369-4A31-A557-BE3E7615D1A3}"/>
              </a:ext>
            </a:extLst>
          </p:cNvPr>
          <p:cNvCxnSpPr/>
          <p:nvPr/>
        </p:nvCxnSpPr>
        <p:spPr>
          <a:xfrm>
            <a:off x="7147278" y="1479973"/>
            <a:ext cx="0" cy="51917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CA0256-0337-4C74-BB03-F512119E9E6C}"/>
              </a:ext>
            </a:extLst>
          </p:cNvPr>
          <p:cNvCxnSpPr/>
          <p:nvPr/>
        </p:nvCxnSpPr>
        <p:spPr>
          <a:xfrm>
            <a:off x="9251245" y="1479973"/>
            <a:ext cx="0" cy="51917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1AC963-79D0-40D5-B063-FECB3C00FB65}"/>
              </a:ext>
            </a:extLst>
          </p:cNvPr>
          <p:cNvCxnSpPr>
            <a:cxnSpLocks/>
          </p:cNvCxnSpPr>
          <p:nvPr/>
        </p:nvCxnSpPr>
        <p:spPr>
          <a:xfrm>
            <a:off x="844550" y="2221442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35EEECB-D988-4C14-B921-E64A22D6F590}"/>
              </a:ext>
            </a:extLst>
          </p:cNvPr>
          <p:cNvCxnSpPr>
            <a:cxnSpLocks/>
          </p:cNvCxnSpPr>
          <p:nvPr/>
        </p:nvCxnSpPr>
        <p:spPr>
          <a:xfrm>
            <a:off x="838200" y="6671733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F1E8C5-2D4D-48CA-AE38-18AF4F07ED7D}"/>
              </a:ext>
            </a:extLst>
          </p:cNvPr>
          <p:cNvCxnSpPr>
            <a:cxnSpLocks/>
          </p:cNvCxnSpPr>
          <p:nvPr/>
        </p:nvCxnSpPr>
        <p:spPr>
          <a:xfrm>
            <a:off x="838200" y="2593976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EA4AE8-DE6D-4CBF-93E9-6392617A124B}"/>
              </a:ext>
            </a:extLst>
          </p:cNvPr>
          <p:cNvCxnSpPr>
            <a:cxnSpLocks/>
          </p:cNvCxnSpPr>
          <p:nvPr/>
        </p:nvCxnSpPr>
        <p:spPr>
          <a:xfrm>
            <a:off x="844550" y="2960864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C28F92-1358-4E9E-8707-DFD4621070AA}"/>
              </a:ext>
            </a:extLst>
          </p:cNvPr>
          <p:cNvCxnSpPr>
            <a:cxnSpLocks/>
          </p:cNvCxnSpPr>
          <p:nvPr/>
        </p:nvCxnSpPr>
        <p:spPr>
          <a:xfrm>
            <a:off x="844550" y="3700286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460D52-55AA-4D76-814F-79254652F26C}"/>
              </a:ext>
            </a:extLst>
          </p:cNvPr>
          <p:cNvCxnSpPr>
            <a:cxnSpLocks/>
          </p:cNvCxnSpPr>
          <p:nvPr/>
        </p:nvCxnSpPr>
        <p:spPr>
          <a:xfrm>
            <a:off x="838200" y="3327753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4CBA2B-FAFF-47FD-BBD9-9FAD837B8AD4}"/>
              </a:ext>
            </a:extLst>
          </p:cNvPr>
          <p:cNvCxnSpPr>
            <a:cxnSpLocks/>
          </p:cNvCxnSpPr>
          <p:nvPr/>
        </p:nvCxnSpPr>
        <p:spPr>
          <a:xfrm>
            <a:off x="844550" y="4072820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F6412EE-19AB-458A-B884-023A4EB544E7}"/>
              </a:ext>
            </a:extLst>
          </p:cNvPr>
          <p:cNvCxnSpPr>
            <a:cxnSpLocks/>
          </p:cNvCxnSpPr>
          <p:nvPr/>
        </p:nvCxnSpPr>
        <p:spPr>
          <a:xfrm>
            <a:off x="838200" y="4445353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AE93DF-3C1C-4A8A-8A16-70F6825AC348}"/>
              </a:ext>
            </a:extLst>
          </p:cNvPr>
          <p:cNvCxnSpPr>
            <a:cxnSpLocks/>
          </p:cNvCxnSpPr>
          <p:nvPr/>
        </p:nvCxnSpPr>
        <p:spPr>
          <a:xfrm>
            <a:off x="844550" y="4812242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40A3388-992B-4D56-96A0-B5F6923C48E6}"/>
              </a:ext>
            </a:extLst>
          </p:cNvPr>
          <p:cNvCxnSpPr>
            <a:cxnSpLocks/>
          </p:cNvCxnSpPr>
          <p:nvPr/>
        </p:nvCxnSpPr>
        <p:spPr>
          <a:xfrm>
            <a:off x="844550" y="5184775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F6582A-F867-4E0B-9C76-38D434B56BC7}"/>
              </a:ext>
            </a:extLst>
          </p:cNvPr>
          <p:cNvCxnSpPr>
            <a:cxnSpLocks/>
          </p:cNvCxnSpPr>
          <p:nvPr/>
        </p:nvCxnSpPr>
        <p:spPr>
          <a:xfrm>
            <a:off x="844550" y="5557309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F0E97C-91CC-4196-AB57-E68B4E2464B8}"/>
              </a:ext>
            </a:extLst>
          </p:cNvPr>
          <p:cNvCxnSpPr>
            <a:cxnSpLocks/>
          </p:cNvCxnSpPr>
          <p:nvPr/>
        </p:nvCxnSpPr>
        <p:spPr>
          <a:xfrm>
            <a:off x="844550" y="5918553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2BCF77-6DEC-4A56-8187-D9EF16D1D0A2}"/>
              </a:ext>
            </a:extLst>
          </p:cNvPr>
          <p:cNvCxnSpPr>
            <a:cxnSpLocks/>
          </p:cNvCxnSpPr>
          <p:nvPr/>
        </p:nvCxnSpPr>
        <p:spPr>
          <a:xfrm>
            <a:off x="838200" y="6296731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09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176DD53-4CB0-41F9-84CE-BEFE61504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913643"/>
              </p:ext>
            </p:extLst>
          </p:nvPr>
        </p:nvGraphicFramePr>
        <p:xfrm>
          <a:off x="838200" y="2110677"/>
          <a:ext cx="105156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561791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246865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15468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5754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1372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Nullable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2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seqNo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PRIMARY, AI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8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joinman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Varchar(50)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0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createman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Varchar(45)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kind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5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finishtime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Timestamp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CURRENT_TIMESTAMP ON UPDATE CURRENT_TIMESTAMP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9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flag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5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matchseqNo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021039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106EBA4-79F9-440C-B8D2-FD0A455D9D45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1467BA-74AC-4588-9D8C-5C775337C286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57D8FB1-7BB2-4E90-844E-62D639E58A16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5D3E6D2-5341-4109-9127-AB17639BA94F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B1928F8-CACB-4339-84AF-37134D52B1F8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Alarm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DB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38C6B5-7FE6-45FF-83B5-603C37E15517}"/>
              </a:ext>
            </a:extLst>
          </p:cNvPr>
          <p:cNvCxnSpPr>
            <a:cxnSpLocks/>
          </p:cNvCxnSpPr>
          <p:nvPr/>
        </p:nvCxnSpPr>
        <p:spPr>
          <a:xfrm>
            <a:off x="2943014" y="2110677"/>
            <a:ext cx="0" cy="378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403B6A-F57B-40DA-81FD-A466D69D3A11}"/>
              </a:ext>
            </a:extLst>
          </p:cNvPr>
          <p:cNvCxnSpPr>
            <a:cxnSpLocks/>
          </p:cNvCxnSpPr>
          <p:nvPr/>
        </p:nvCxnSpPr>
        <p:spPr>
          <a:xfrm>
            <a:off x="9248987" y="2110677"/>
            <a:ext cx="0" cy="378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5169A1-B49F-42F2-9B23-A098B26E047A}"/>
              </a:ext>
            </a:extLst>
          </p:cNvPr>
          <p:cNvCxnSpPr>
            <a:cxnSpLocks/>
          </p:cNvCxnSpPr>
          <p:nvPr/>
        </p:nvCxnSpPr>
        <p:spPr>
          <a:xfrm>
            <a:off x="7145867" y="2110677"/>
            <a:ext cx="0" cy="378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A9128F-6F1E-4038-9CAF-D1A0622E1889}"/>
              </a:ext>
            </a:extLst>
          </p:cNvPr>
          <p:cNvCxnSpPr>
            <a:cxnSpLocks/>
          </p:cNvCxnSpPr>
          <p:nvPr/>
        </p:nvCxnSpPr>
        <p:spPr>
          <a:xfrm>
            <a:off x="5046134" y="2110677"/>
            <a:ext cx="0" cy="378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642B18-06EC-4C6F-8CC7-32127A14118C}"/>
              </a:ext>
            </a:extLst>
          </p:cNvPr>
          <p:cNvCxnSpPr/>
          <p:nvPr/>
        </p:nvCxnSpPr>
        <p:spPr>
          <a:xfrm>
            <a:off x="838200" y="2847065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160D10-5006-4EAE-9E4D-60445249B7D0}"/>
              </a:ext>
            </a:extLst>
          </p:cNvPr>
          <p:cNvCxnSpPr/>
          <p:nvPr/>
        </p:nvCxnSpPr>
        <p:spPr>
          <a:xfrm>
            <a:off x="838200" y="5522532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F84A6A5-3B83-42D9-91D7-D840E8226561}"/>
              </a:ext>
            </a:extLst>
          </p:cNvPr>
          <p:cNvCxnSpPr/>
          <p:nvPr/>
        </p:nvCxnSpPr>
        <p:spPr>
          <a:xfrm>
            <a:off x="838200" y="3968899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02C2F57-E101-4BB0-A89E-81738D34C04B}"/>
              </a:ext>
            </a:extLst>
          </p:cNvPr>
          <p:cNvCxnSpPr/>
          <p:nvPr/>
        </p:nvCxnSpPr>
        <p:spPr>
          <a:xfrm>
            <a:off x="838200" y="5154232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726D51-E952-41B6-BD97-821F9785F83C}"/>
              </a:ext>
            </a:extLst>
          </p:cNvPr>
          <p:cNvCxnSpPr/>
          <p:nvPr/>
        </p:nvCxnSpPr>
        <p:spPr>
          <a:xfrm>
            <a:off x="838200" y="5895277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8F3EF2-3767-4048-89EF-EC456216097F}"/>
              </a:ext>
            </a:extLst>
          </p:cNvPr>
          <p:cNvCxnSpPr/>
          <p:nvPr/>
        </p:nvCxnSpPr>
        <p:spPr>
          <a:xfrm>
            <a:off x="838200" y="3592132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E4FD66-3B69-47FB-B77A-8BE755B9B832}"/>
              </a:ext>
            </a:extLst>
          </p:cNvPr>
          <p:cNvCxnSpPr/>
          <p:nvPr/>
        </p:nvCxnSpPr>
        <p:spPr>
          <a:xfrm>
            <a:off x="838200" y="3223832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49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BE8218-F5A4-4644-8632-4E229FECC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763208"/>
              </p:ext>
            </p:extLst>
          </p:nvPr>
        </p:nvGraphicFramePr>
        <p:xfrm>
          <a:off x="838200" y="259191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021406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87422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84773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50351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2193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Nullable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Indexes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3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seqNo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PRIMARY, AI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0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joinman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VARCHAR(45)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0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matchseqNo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8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flag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‘0’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2897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D989B3F6-B2D6-48F7-A6C5-1325C7DC2AD1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E26C3B-366B-49FE-B8ED-D89AFE8C7C5A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B4891D-681B-4FB5-8334-3F89EFFC8348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F2CC504-7C09-4D9A-8C5D-FBC6A2CB3DC0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69440C2-EEA6-422C-BDEA-D5227979292E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People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DB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817C34-25F3-41E0-AABF-E16A3D2F4AB0}"/>
              </a:ext>
            </a:extLst>
          </p:cNvPr>
          <p:cNvCxnSpPr>
            <a:cxnSpLocks/>
          </p:cNvCxnSpPr>
          <p:nvPr/>
        </p:nvCxnSpPr>
        <p:spPr>
          <a:xfrm>
            <a:off x="845961" y="3333103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2CF326E-31CB-42C1-8168-F47ADA73B1FD}"/>
              </a:ext>
            </a:extLst>
          </p:cNvPr>
          <p:cNvCxnSpPr>
            <a:cxnSpLocks/>
          </p:cNvCxnSpPr>
          <p:nvPr/>
        </p:nvCxnSpPr>
        <p:spPr>
          <a:xfrm>
            <a:off x="845963" y="3704584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8DEB34-C757-417C-8996-CF4C593F047E}"/>
              </a:ext>
            </a:extLst>
          </p:cNvPr>
          <p:cNvCxnSpPr>
            <a:cxnSpLocks/>
          </p:cNvCxnSpPr>
          <p:nvPr/>
        </p:nvCxnSpPr>
        <p:spPr>
          <a:xfrm>
            <a:off x="845606" y="4073934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CAECFD-7F45-4B17-98D6-D5AC6054E8DD}"/>
              </a:ext>
            </a:extLst>
          </p:cNvPr>
          <p:cNvCxnSpPr>
            <a:cxnSpLocks/>
          </p:cNvCxnSpPr>
          <p:nvPr/>
        </p:nvCxnSpPr>
        <p:spPr>
          <a:xfrm>
            <a:off x="845606" y="4446118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087AF1-D3C7-4CEE-93C1-FB7DD3FBDB21}"/>
              </a:ext>
            </a:extLst>
          </p:cNvPr>
          <p:cNvCxnSpPr>
            <a:cxnSpLocks/>
          </p:cNvCxnSpPr>
          <p:nvPr/>
        </p:nvCxnSpPr>
        <p:spPr>
          <a:xfrm>
            <a:off x="2942874" y="2597562"/>
            <a:ext cx="0" cy="18485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E0081C9-D38F-4BF5-83DC-363EF2ED98A3}"/>
              </a:ext>
            </a:extLst>
          </p:cNvPr>
          <p:cNvCxnSpPr>
            <a:cxnSpLocks/>
          </p:cNvCxnSpPr>
          <p:nvPr/>
        </p:nvCxnSpPr>
        <p:spPr>
          <a:xfrm>
            <a:off x="9251257" y="2597562"/>
            <a:ext cx="0" cy="18485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BC40CA-2673-40FE-9FF8-DFBA27FE73F7}"/>
              </a:ext>
            </a:extLst>
          </p:cNvPr>
          <p:cNvCxnSpPr>
            <a:cxnSpLocks/>
          </p:cNvCxnSpPr>
          <p:nvPr/>
        </p:nvCxnSpPr>
        <p:spPr>
          <a:xfrm>
            <a:off x="7147649" y="2597562"/>
            <a:ext cx="0" cy="18485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085FBE6-D4BD-4D5F-9870-4E92C3B43536}"/>
              </a:ext>
            </a:extLst>
          </p:cNvPr>
          <p:cNvCxnSpPr>
            <a:cxnSpLocks/>
          </p:cNvCxnSpPr>
          <p:nvPr/>
        </p:nvCxnSpPr>
        <p:spPr>
          <a:xfrm>
            <a:off x="5044571" y="2597562"/>
            <a:ext cx="0" cy="18485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391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56953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5589295" y="3152747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45355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052261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9CEBF-E9C0-4210-B218-924C6CBD21ED}"/>
              </a:ext>
            </a:extLst>
          </p:cNvPr>
          <p:cNvSpPr/>
          <p:nvPr/>
        </p:nvSpPr>
        <p:spPr>
          <a:xfrm>
            <a:off x="6479780" y="2773647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F8F7D3-5ABF-4CF9-BDB2-A55963331FD5}"/>
              </a:ext>
            </a:extLst>
          </p:cNvPr>
          <p:cNvSpPr/>
          <p:nvPr/>
        </p:nvSpPr>
        <p:spPr>
          <a:xfrm>
            <a:off x="6243282" y="2738815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DAEAD8-5CC4-419F-8678-8973E4660750}"/>
              </a:ext>
            </a:extLst>
          </p:cNvPr>
          <p:cNvSpPr/>
          <p:nvPr/>
        </p:nvSpPr>
        <p:spPr>
          <a:xfrm>
            <a:off x="5633880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8489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057EFDB-FC4B-4F84-B8D9-43F7A54C2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46" y="2659299"/>
            <a:ext cx="1729740" cy="22783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C1135D-8EA0-49DC-B3E0-5AD0F4A22F7F}"/>
              </a:ext>
            </a:extLst>
          </p:cNvPr>
          <p:cNvSpPr txBox="1"/>
          <p:nvPr/>
        </p:nvSpPr>
        <p:spPr>
          <a:xfrm>
            <a:off x="8964546" y="2060334"/>
            <a:ext cx="35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Controller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C13630-4ED0-47C9-8994-385210636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76" y="5093123"/>
            <a:ext cx="1257300" cy="8915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597BA7-2F44-4F66-8E66-BDD14DEAA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76" y="3330864"/>
            <a:ext cx="1615440" cy="10820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32A84DB-D0DB-4032-92CB-65052CB74004}"/>
              </a:ext>
            </a:extLst>
          </p:cNvPr>
          <p:cNvSpPr txBox="1"/>
          <p:nvPr/>
        </p:nvSpPr>
        <p:spPr>
          <a:xfrm>
            <a:off x="1555376" y="2703314"/>
            <a:ext cx="31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DAO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8508E-2D74-441C-B453-F705161F19A6}"/>
              </a:ext>
            </a:extLst>
          </p:cNvPr>
          <p:cNvSpPr txBox="1"/>
          <p:nvPr/>
        </p:nvSpPr>
        <p:spPr>
          <a:xfrm>
            <a:off x="1555376" y="4568347"/>
            <a:ext cx="31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VO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C8AE657-B67B-4D50-A008-1FD326EE0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01" y="2587710"/>
            <a:ext cx="1508760" cy="3870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5EA3C5-6A4C-4B8C-BC00-63A86EEB42A3}"/>
              </a:ext>
            </a:extLst>
          </p:cNvPr>
          <p:cNvSpPr txBox="1"/>
          <p:nvPr/>
        </p:nvSpPr>
        <p:spPr>
          <a:xfrm>
            <a:off x="4508075" y="703116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odel-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iew-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ontroller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012D8C8-818B-4D20-9735-231F707AB158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5DDAD2-67D7-4A3F-881A-23B618F4FA90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98AC02-75FA-4A8B-A30C-D2648307D34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1" name="모서리가 둥근 직사각형 124">
              <a:extLst>
                <a:ext uri="{FF2B5EF4-FFF2-40B4-BE49-F238E27FC236}">
                  <a16:creationId xmlns:a16="http://schemas.microsoft.com/office/drawing/2014/main" id="{F62B331C-3FCD-4E51-8CCE-16CA43CDCF20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D15EAF-B497-4513-A787-E5A8B27CAAF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9E4A22D-D63D-4679-8CEB-A685B9C74946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110006F-75CF-4FB0-A22C-5955C373ED3D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C85174-B641-4674-A8A5-956C2D7EDD61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C1B06-4463-42D3-ABB4-55A6F4D6622E}"/>
              </a:ext>
            </a:extLst>
          </p:cNvPr>
          <p:cNvSpPr txBox="1"/>
          <p:nvPr/>
        </p:nvSpPr>
        <p:spPr>
          <a:xfrm>
            <a:off x="1555376" y="2054801"/>
            <a:ext cx="1173543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Model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552FA-DC78-4D32-88E8-D4807CF188A5}"/>
              </a:ext>
            </a:extLst>
          </p:cNvPr>
          <p:cNvSpPr txBox="1"/>
          <p:nvPr/>
        </p:nvSpPr>
        <p:spPr>
          <a:xfrm>
            <a:off x="5313301" y="2060334"/>
            <a:ext cx="1033109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View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36BE69-F113-4946-BE7C-C43C383C222B}"/>
              </a:ext>
            </a:extLst>
          </p:cNvPr>
          <p:cNvSpPr txBox="1"/>
          <p:nvPr/>
        </p:nvSpPr>
        <p:spPr>
          <a:xfrm>
            <a:off x="8964546" y="2060334"/>
            <a:ext cx="1592084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Controller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76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DB2969F-1FD5-46D4-B630-02428E875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25" y="2234885"/>
            <a:ext cx="2791096" cy="137083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3775121" y="2918258"/>
            <a:ext cx="3704317" cy="2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514494-BD1D-4D13-8EB9-305CCE18CA32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8992536" y="3625946"/>
            <a:ext cx="0" cy="1580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9948D2-5891-47D8-98F2-4683776F44E5}"/>
              </a:ext>
            </a:extLst>
          </p:cNvPr>
          <p:cNvCxnSpPr>
            <a:cxnSpLocks/>
          </p:cNvCxnSpPr>
          <p:nvPr/>
        </p:nvCxnSpPr>
        <p:spPr>
          <a:xfrm>
            <a:off x="1974420" y="3605720"/>
            <a:ext cx="11591" cy="1469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</p:cNvCxnSpPr>
          <p:nvPr/>
        </p:nvCxnSpPr>
        <p:spPr>
          <a:xfrm flipH="1" flipV="1">
            <a:off x="2769758" y="3605720"/>
            <a:ext cx="11591" cy="1469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D6C3B-E4A2-45BA-8B7D-12B6537DD525}"/>
              </a:ext>
            </a:extLst>
          </p:cNvPr>
          <p:cNvSpPr txBox="1"/>
          <p:nvPr/>
        </p:nvSpPr>
        <p:spPr>
          <a:xfrm>
            <a:off x="9710296" y="3577098"/>
            <a:ext cx="201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Redirect Method Call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76A1F-D733-4917-964C-A573EA197D0B}"/>
              </a:ext>
            </a:extLst>
          </p:cNvPr>
          <p:cNvSpPr txBox="1"/>
          <p:nvPr/>
        </p:nvSpPr>
        <p:spPr>
          <a:xfrm>
            <a:off x="3499109" y="3524827"/>
            <a:ext cx="201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Redirect Method Call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DE843902-9DEC-4117-9A3F-A4036F85A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38" y="2210569"/>
            <a:ext cx="3026196" cy="1415377"/>
          </a:xfrm>
          <a:prstGeom prst="rect">
            <a:avLst/>
          </a:prstGeom>
        </p:spPr>
      </p:pic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42F5003A-2406-476B-B2D0-539B63E18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57" y="5074730"/>
            <a:ext cx="2455813" cy="1204883"/>
          </a:xfrm>
          <a:prstGeom prst="rect">
            <a:avLst/>
          </a:prstGeom>
        </p:spPr>
      </p:pic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83" y="5206670"/>
            <a:ext cx="2191506" cy="10535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58844D-E3FD-4874-A143-D8BE967FB8AC}"/>
              </a:ext>
            </a:extLst>
          </p:cNvPr>
          <p:cNvSpPr txBox="1"/>
          <p:nvPr/>
        </p:nvSpPr>
        <p:spPr>
          <a:xfrm>
            <a:off x="4570595" y="703116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Login, Register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4E3742-D0CA-479A-9FDB-0B17D9A64560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5631A5-09FC-49DE-96C3-514F72856B08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48D7A2-574A-413B-AB1E-DB0DE0800441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30" name="모서리가 둥근 직사각형 124">
              <a:extLst>
                <a:ext uri="{FF2B5EF4-FFF2-40B4-BE49-F238E27FC236}">
                  <a16:creationId xmlns:a16="http://schemas.microsoft.com/office/drawing/2014/main" id="{400C6B09-69E4-46EE-AA04-408C428E90FB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CEE197D-AF3C-42E4-A59E-9C847D2DA8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9976A-AF43-4892-B5DF-7D94BA98B949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188CA75-1DAB-4E7C-876C-9D8BDB760CCD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E8E572-DBE8-4F68-A156-BA01B690B6C0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837E3-994C-4E3A-A0C4-8E668F612CFC}"/>
              </a:ext>
            </a:extLst>
          </p:cNvPr>
          <p:cNvSpPr txBox="1"/>
          <p:nvPr/>
        </p:nvSpPr>
        <p:spPr>
          <a:xfrm>
            <a:off x="1495514" y="1689555"/>
            <a:ext cx="156079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9B5C5E-DBE3-44F0-B881-7FE6646B0449}"/>
              </a:ext>
            </a:extLst>
          </p:cNvPr>
          <p:cNvSpPr txBox="1"/>
          <p:nvPr/>
        </p:nvSpPr>
        <p:spPr>
          <a:xfrm>
            <a:off x="8266339" y="1678128"/>
            <a:ext cx="156079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BDF59-3136-4DC3-9D40-B54200A902E5}"/>
              </a:ext>
            </a:extLst>
          </p:cNvPr>
          <p:cNvSpPr txBox="1"/>
          <p:nvPr/>
        </p:nvSpPr>
        <p:spPr>
          <a:xfrm>
            <a:off x="3186393" y="4100874"/>
            <a:ext cx="251974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Confirmld.java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EE3A74-BAB7-4387-A413-BE047FC18217}"/>
              </a:ext>
            </a:extLst>
          </p:cNvPr>
          <p:cNvSpPr txBox="1"/>
          <p:nvPr/>
        </p:nvSpPr>
        <p:spPr>
          <a:xfrm>
            <a:off x="3186393" y="4618305"/>
            <a:ext cx="251974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F2B6FE-76C6-4B3C-A8E1-D8413A0FD14F}"/>
              </a:ext>
            </a:extLst>
          </p:cNvPr>
          <p:cNvSpPr txBox="1"/>
          <p:nvPr/>
        </p:nvSpPr>
        <p:spPr>
          <a:xfrm>
            <a:off x="1390374" y="6391435"/>
            <a:ext cx="2001577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E2978C-2FED-4C9C-83C1-77C66E328253}"/>
              </a:ext>
            </a:extLst>
          </p:cNvPr>
          <p:cNvSpPr txBox="1"/>
          <p:nvPr/>
        </p:nvSpPr>
        <p:spPr>
          <a:xfrm>
            <a:off x="9460361" y="4661938"/>
            <a:ext cx="251974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MemberVo.java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86E10-EFB6-46C9-A320-12BAD4A16E4C}"/>
              </a:ext>
            </a:extLst>
          </p:cNvPr>
          <p:cNvSpPr txBox="1"/>
          <p:nvPr/>
        </p:nvSpPr>
        <p:spPr>
          <a:xfrm>
            <a:off x="9460361" y="4149489"/>
            <a:ext cx="251974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LoginProc.java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7D6587-2F44-4325-B1CD-145D61814E2F}"/>
              </a:ext>
            </a:extLst>
          </p:cNvPr>
          <p:cNvSpPr txBox="1"/>
          <p:nvPr/>
        </p:nvSpPr>
        <p:spPr>
          <a:xfrm>
            <a:off x="8410101" y="6422102"/>
            <a:ext cx="1164870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462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42" idx="3"/>
            <a:endCxn id="22" idx="1"/>
          </p:cNvCxnSpPr>
          <p:nvPr/>
        </p:nvCxnSpPr>
        <p:spPr>
          <a:xfrm>
            <a:off x="2006918" y="2398861"/>
            <a:ext cx="2676049" cy="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6924077" y="2399629"/>
            <a:ext cx="2460074" cy="3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D6C3B-E4A2-45BA-8B7D-12B6537DD525}"/>
              </a:ext>
            </a:extLst>
          </p:cNvPr>
          <p:cNvSpPr txBox="1"/>
          <p:nvPr/>
        </p:nvSpPr>
        <p:spPr>
          <a:xfrm>
            <a:off x="7300920" y="5462996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Redirect Method Call</a:t>
            </a:r>
            <a:endParaRPr lang="ko-KR" altLang="en-US" sz="1200" dirty="0"/>
          </a:p>
        </p:txBody>
      </p:sp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" y="1998625"/>
            <a:ext cx="1665121" cy="800472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DA52AC5-C941-426D-82DD-58506E7955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67" y="1852666"/>
            <a:ext cx="2241110" cy="1101879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2938A62E-2271-41A1-9E6A-C5697C953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51" y="1830137"/>
            <a:ext cx="2241108" cy="1138984"/>
          </a:xfrm>
          <a:prstGeom prst="rect">
            <a:avLst/>
          </a:prstGeom>
        </p:spPr>
      </p:pic>
      <p:pic>
        <p:nvPicPr>
          <p:cNvPr id="46" name="그림 45" descr="스크린샷이(가) 표시된 사진&#10;&#10;자동 생성된 설명">
            <a:extLst>
              <a:ext uri="{FF2B5EF4-FFF2-40B4-BE49-F238E27FC236}">
                <a16:creationId xmlns:a16="http://schemas.microsoft.com/office/drawing/2014/main" id="{773FDF08-E9DB-4C01-BA4A-9F46AF0713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69" y="4753811"/>
            <a:ext cx="2241108" cy="1138984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77D4EC5-7F39-406B-9947-817C2A1FAA1E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>
            <a:off x="5803522" y="2954545"/>
            <a:ext cx="1" cy="179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:a16="http://schemas.microsoft.com/office/drawing/2014/main" id="{D843CEB4-B47E-4741-8AFB-9B4A28FAE8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064" y="4753810"/>
            <a:ext cx="2369283" cy="11389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AA18D8-6201-4943-ABAF-B53D8AD6E755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6924077" y="5323302"/>
            <a:ext cx="23959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CCFA91-8FA1-436E-AE85-E2342A717537}"/>
              </a:ext>
            </a:extLst>
          </p:cNvPr>
          <p:cNvCxnSpPr>
            <a:cxnSpLocks/>
            <a:stCxn id="26" idx="2"/>
            <a:endCxn id="53" idx="0"/>
          </p:cNvCxnSpPr>
          <p:nvPr/>
        </p:nvCxnSpPr>
        <p:spPr>
          <a:xfrm>
            <a:off x="10504705" y="2969121"/>
            <a:ext cx="1" cy="1784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C562166-60D1-4F43-ADF6-91AC140C7E48}"/>
              </a:ext>
            </a:extLst>
          </p:cNvPr>
          <p:cNvSpPr txBox="1"/>
          <p:nvPr/>
        </p:nvSpPr>
        <p:spPr>
          <a:xfrm>
            <a:off x="8484827" y="3921006"/>
            <a:ext cx="201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Redirect Method Call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A83A3-662B-40FB-91E9-002A2F64E340}"/>
              </a:ext>
            </a:extLst>
          </p:cNvPr>
          <p:cNvSpPr txBox="1"/>
          <p:nvPr/>
        </p:nvSpPr>
        <p:spPr>
          <a:xfrm>
            <a:off x="4994589" y="369054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생성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0DC0001-F06A-4BEC-925E-F6C8A3C7B113}"/>
              </a:ext>
            </a:extLst>
          </p:cNvPr>
          <p:cNvCxnSpPr/>
          <p:nvPr/>
        </p:nvCxnSpPr>
        <p:spPr>
          <a:xfrm>
            <a:off x="3888991" y="30698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F528-8D0D-44C9-B4A4-B3302A049435}"/>
              </a:ext>
            </a:extLst>
          </p:cNvPr>
          <p:cNvCxnSpPr/>
          <p:nvPr/>
        </p:nvCxnSpPr>
        <p:spPr>
          <a:xfrm>
            <a:off x="3888990" y="83123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AD0008-6D9F-432B-92DB-FA94B6FE42CF}"/>
              </a:ext>
            </a:extLst>
          </p:cNvPr>
          <p:cNvGrpSpPr/>
          <p:nvPr/>
        </p:nvGrpSpPr>
        <p:grpSpPr>
          <a:xfrm>
            <a:off x="3937115" y="485370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78346FC6-61A4-4E93-A9D6-3683E0BC9E91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B717864-58D8-4DD7-AD00-D5433DE1D0C9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9334C18-5BFE-4D3F-9D7A-FB311D9624BE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28EAE99-F3F1-4FBC-A58B-95C271076A5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55B7EF-9549-43AD-86CC-856BA16E74B8}"/>
              </a:ext>
            </a:extLst>
          </p:cNvPr>
          <p:cNvSpPr/>
          <p:nvPr/>
        </p:nvSpPr>
        <p:spPr>
          <a:xfrm>
            <a:off x="3925345" y="92923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9B0FF-7930-40FD-84FF-4718ED796460}"/>
              </a:ext>
            </a:extLst>
          </p:cNvPr>
          <p:cNvSpPr txBox="1"/>
          <p:nvPr/>
        </p:nvSpPr>
        <p:spPr>
          <a:xfrm>
            <a:off x="606050" y="1483334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3AE57D-823E-4489-A817-86810ADFF12F}"/>
              </a:ext>
            </a:extLst>
          </p:cNvPr>
          <p:cNvSpPr txBox="1"/>
          <p:nvPr/>
        </p:nvSpPr>
        <p:spPr>
          <a:xfrm>
            <a:off x="9908151" y="6058224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61BD45-D7F9-40F4-A8EC-B9BE5B5E658C}"/>
              </a:ext>
            </a:extLst>
          </p:cNvPr>
          <p:cNvSpPr txBox="1"/>
          <p:nvPr/>
        </p:nvSpPr>
        <p:spPr>
          <a:xfrm>
            <a:off x="6924077" y="5791735"/>
            <a:ext cx="2501100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MakeMatchProc.java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8FA53E-D161-419F-8B61-196E58DB2967}"/>
              </a:ext>
            </a:extLst>
          </p:cNvPr>
          <p:cNvSpPr txBox="1"/>
          <p:nvPr/>
        </p:nvSpPr>
        <p:spPr>
          <a:xfrm>
            <a:off x="4787100" y="6060010"/>
            <a:ext cx="2032843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makeesports.jsp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E912C1-705C-4F30-B53F-F55994777F34}"/>
              </a:ext>
            </a:extLst>
          </p:cNvPr>
          <p:cNvSpPr txBox="1"/>
          <p:nvPr/>
        </p:nvSpPr>
        <p:spPr>
          <a:xfrm>
            <a:off x="8009467" y="3411981"/>
            <a:ext cx="2415819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MakeMatchProc.java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540132-7B69-4D08-94B7-443526A3C48A}"/>
              </a:ext>
            </a:extLst>
          </p:cNvPr>
          <p:cNvSpPr txBox="1"/>
          <p:nvPr/>
        </p:nvSpPr>
        <p:spPr>
          <a:xfrm>
            <a:off x="9489435" y="1304768"/>
            <a:ext cx="1978963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makeasports.jsp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7F6042-24A9-45B1-A77C-C7940B83A116}"/>
              </a:ext>
            </a:extLst>
          </p:cNvPr>
          <p:cNvSpPr txBox="1"/>
          <p:nvPr/>
        </p:nvSpPr>
        <p:spPr>
          <a:xfrm>
            <a:off x="4677323" y="1343641"/>
            <a:ext cx="2289869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makethematch.jsp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40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>
            <a:off x="2006918" y="2398861"/>
            <a:ext cx="2779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820239" y="2398861"/>
            <a:ext cx="2627998" cy="11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" y="1998625"/>
            <a:ext cx="1665121" cy="800472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77D4EC5-7F39-406B-9947-817C2A1FAA1E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5803522" y="2900067"/>
            <a:ext cx="4297" cy="926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AA18D8-6201-4943-ABAF-B53D8AD6E755}"/>
              </a:ext>
            </a:extLst>
          </p:cNvPr>
          <p:cNvCxnSpPr>
            <a:cxnSpLocks/>
            <a:stCxn id="35" idx="3"/>
            <a:endCxn id="56" idx="3"/>
          </p:cNvCxnSpPr>
          <p:nvPr/>
        </p:nvCxnSpPr>
        <p:spPr>
          <a:xfrm>
            <a:off x="6917103" y="4361937"/>
            <a:ext cx="2764448" cy="493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CCFA91-8FA1-436E-AE85-E2342A717537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 flipH="1">
            <a:off x="5807819" y="2949573"/>
            <a:ext cx="4760973" cy="87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C562166-60D1-4F43-ADF6-91AC140C7E48}"/>
              </a:ext>
            </a:extLst>
          </p:cNvPr>
          <p:cNvSpPr txBox="1"/>
          <p:nvPr/>
        </p:nvSpPr>
        <p:spPr>
          <a:xfrm>
            <a:off x="9487262" y="3855329"/>
            <a:ext cx="201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Redirect Method Call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357914F-E555-4C8C-87BE-94F762D57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04" y="1897655"/>
            <a:ext cx="2033435" cy="100241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471A5865-1B7E-4403-BBBE-C64AA139C6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37" y="1871039"/>
            <a:ext cx="2241110" cy="10785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BBFF7E2-62FE-4D60-A814-BA675D53626F}"/>
              </a:ext>
            </a:extLst>
          </p:cNvPr>
          <p:cNvSpPr txBox="1"/>
          <p:nvPr/>
        </p:nvSpPr>
        <p:spPr>
          <a:xfrm>
            <a:off x="7467384" y="1994808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참가중이 </a:t>
            </a:r>
            <a:r>
              <a:rPr lang="ko-KR" altLang="en-US" sz="1200" dirty="0" err="1"/>
              <a:t>아닐때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C4B5E-BD98-4DB7-B48E-D215C3A0429A}"/>
              </a:ext>
            </a:extLst>
          </p:cNvPr>
          <p:cNvSpPr txBox="1"/>
          <p:nvPr/>
        </p:nvSpPr>
        <p:spPr>
          <a:xfrm>
            <a:off x="5852623" y="3122931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참가 </a:t>
            </a:r>
            <a:r>
              <a:rPr lang="ko-KR" altLang="en-US" sz="1200" dirty="0" err="1"/>
              <a:t>중일때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01E06-5BE0-4206-9B78-564C8BF4A301}"/>
              </a:ext>
            </a:extLst>
          </p:cNvPr>
          <p:cNvSpPr txBox="1"/>
          <p:nvPr/>
        </p:nvSpPr>
        <p:spPr>
          <a:xfrm>
            <a:off x="9516530" y="3131501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참가하기 누르면</a:t>
            </a:r>
          </a:p>
        </p:txBody>
      </p: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F980B281-0A34-45E5-9A26-476BAF938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28" y="4369136"/>
            <a:ext cx="2059719" cy="770249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57243BD1-799E-40C0-B8C2-35F4EFB9FA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35" y="3826938"/>
            <a:ext cx="2218568" cy="106999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0E04E88-99D3-467E-9DAF-A04A89765D21}"/>
              </a:ext>
            </a:extLst>
          </p:cNvPr>
          <p:cNvSpPr txBox="1"/>
          <p:nvPr/>
        </p:nvSpPr>
        <p:spPr>
          <a:xfrm>
            <a:off x="7661673" y="4716558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참가자 확인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F527F69-A319-47EA-B725-FFFDE66D2004}"/>
              </a:ext>
            </a:extLst>
          </p:cNvPr>
          <p:cNvCxnSpPr>
            <a:cxnSpLocks/>
            <a:stCxn id="4" idx="2"/>
            <a:endCxn id="83" idx="1"/>
          </p:cNvCxnSpPr>
          <p:nvPr/>
        </p:nvCxnSpPr>
        <p:spPr>
          <a:xfrm rot="5400000">
            <a:off x="3679223" y="3896838"/>
            <a:ext cx="3121071" cy="1127529"/>
          </a:xfrm>
          <a:prstGeom prst="curvedConnector4">
            <a:avLst>
              <a:gd name="adj1" fmla="val 18803"/>
              <a:gd name="adj2" fmla="val 315319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3" name="그림 82" descr="스크린샷이(가) 표시된 사진&#10;&#10;자동 생성된 설명">
            <a:extLst>
              <a:ext uri="{FF2B5EF4-FFF2-40B4-BE49-F238E27FC236}">
                <a16:creationId xmlns:a16="http://schemas.microsoft.com/office/drawing/2014/main" id="{D8D71916-31D9-4AB7-B108-778C657293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93" y="5439564"/>
            <a:ext cx="2353260" cy="116314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D7E83A64-AC5E-4B60-8556-73F39F950B75}"/>
              </a:ext>
            </a:extLst>
          </p:cNvPr>
          <p:cNvSpPr txBox="1"/>
          <p:nvPr/>
        </p:nvSpPr>
        <p:spPr>
          <a:xfrm>
            <a:off x="906391" y="4558099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매치 생성자일때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70240B6-6FEF-4178-8486-6B378B1AF567}"/>
              </a:ext>
            </a:extLst>
          </p:cNvPr>
          <p:cNvCxnSpPr>
            <a:cxnSpLocks/>
            <a:stCxn id="83" idx="3"/>
            <a:endCxn id="56" idx="3"/>
          </p:cNvCxnSpPr>
          <p:nvPr/>
        </p:nvCxnSpPr>
        <p:spPr>
          <a:xfrm flipV="1">
            <a:off x="7029253" y="4855058"/>
            <a:ext cx="2652298" cy="116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7" name="그림 106" descr="스크린샷이(가) 표시된 사진&#10;&#10;자동 생성된 설명">
            <a:extLst>
              <a:ext uri="{FF2B5EF4-FFF2-40B4-BE49-F238E27FC236}">
                <a16:creationId xmlns:a16="http://schemas.microsoft.com/office/drawing/2014/main" id="{F3A40396-30D9-425A-9413-8EA450C10C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54" y="5586214"/>
            <a:ext cx="1893990" cy="869848"/>
          </a:xfrm>
          <a:prstGeom prst="rect">
            <a:avLst/>
          </a:prstGeom>
        </p:spPr>
      </p:pic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6FD8005-F306-43E2-8F2B-ECC7BB0E4B9A}"/>
              </a:ext>
            </a:extLst>
          </p:cNvPr>
          <p:cNvCxnSpPr>
            <a:cxnSpLocks/>
            <a:stCxn id="83" idx="3"/>
            <a:endCxn id="107" idx="1"/>
          </p:cNvCxnSpPr>
          <p:nvPr/>
        </p:nvCxnSpPr>
        <p:spPr>
          <a:xfrm>
            <a:off x="7029253" y="6021138"/>
            <a:ext cx="2709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5AD0D45-B2F5-440A-88FC-AD58EA324CF0}"/>
              </a:ext>
            </a:extLst>
          </p:cNvPr>
          <p:cNvCxnSpPr>
            <a:cxnSpLocks/>
            <a:stCxn id="107" idx="1"/>
            <a:endCxn id="4" idx="3"/>
          </p:cNvCxnSpPr>
          <p:nvPr/>
        </p:nvCxnSpPr>
        <p:spPr>
          <a:xfrm flipH="1" flipV="1">
            <a:off x="6820239" y="2398861"/>
            <a:ext cx="2918215" cy="3622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BAA6294-6499-482F-8816-6B4E9FE2CCFA}"/>
              </a:ext>
            </a:extLst>
          </p:cNvPr>
          <p:cNvSpPr txBox="1"/>
          <p:nvPr/>
        </p:nvSpPr>
        <p:spPr>
          <a:xfrm>
            <a:off x="7036839" y="2950324"/>
            <a:ext cx="2019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Redirect Method Call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F1D8C5-081A-45FA-8B70-AA4259D876E2}"/>
              </a:ext>
            </a:extLst>
          </p:cNvPr>
          <p:cNvSpPr txBox="1"/>
          <p:nvPr/>
        </p:nvSpPr>
        <p:spPr>
          <a:xfrm>
            <a:off x="7467384" y="6140638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수정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06AE0B-982A-48F2-8405-18C3361FFFBA}"/>
              </a:ext>
            </a:extLst>
          </p:cNvPr>
          <p:cNvSpPr txBox="1"/>
          <p:nvPr/>
        </p:nvSpPr>
        <p:spPr>
          <a:xfrm>
            <a:off x="4994588" y="369054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C34C73-C493-41FF-B386-1B0613D30C54}"/>
              </a:ext>
            </a:extLst>
          </p:cNvPr>
          <p:cNvCxnSpPr/>
          <p:nvPr/>
        </p:nvCxnSpPr>
        <p:spPr>
          <a:xfrm>
            <a:off x="3888991" y="30698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6D532A-A963-4F19-910B-DA1E9A24FF25}"/>
              </a:ext>
            </a:extLst>
          </p:cNvPr>
          <p:cNvCxnSpPr/>
          <p:nvPr/>
        </p:nvCxnSpPr>
        <p:spPr>
          <a:xfrm>
            <a:off x="3888990" y="83123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EE4A521-D16E-46B2-ADE0-D868AC0414C7}"/>
              </a:ext>
            </a:extLst>
          </p:cNvPr>
          <p:cNvGrpSpPr/>
          <p:nvPr/>
        </p:nvGrpSpPr>
        <p:grpSpPr>
          <a:xfrm>
            <a:off x="3937115" y="485370"/>
            <a:ext cx="166028" cy="157173"/>
            <a:chOff x="3937115" y="819432"/>
            <a:chExt cx="166028" cy="157173"/>
          </a:xfrm>
        </p:grpSpPr>
        <p:sp>
          <p:nvSpPr>
            <p:cNvPr id="45" name="모서리가 둥근 직사각형 124">
              <a:extLst>
                <a:ext uri="{FF2B5EF4-FFF2-40B4-BE49-F238E27FC236}">
                  <a16:creationId xmlns:a16="http://schemas.microsoft.com/office/drawing/2014/main" id="{9CFE948C-360B-432B-89DD-8EBCB7335CF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F42C5F6-2435-4B76-84BD-AE7765266C36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F32BD4A-83D0-4616-BEE5-AE66AAA07106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D806F9C-D16B-41E6-AC77-A17EDB47CF59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276A21-FC53-4289-856F-3B0B6C95F1AD}"/>
              </a:ext>
            </a:extLst>
          </p:cNvPr>
          <p:cNvSpPr/>
          <p:nvPr/>
        </p:nvSpPr>
        <p:spPr>
          <a:xfrm>
            <a:off x="3925345" y="92923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0115F1-9A40-4516-A50A-C173EABB50FC}"/>
              </a:ext>
            </a:extLst>
          </p:cNvPr>
          <p:cNvSpPr txBox="1"/>
          <p:nvPr/>
        </p:nvSpPr>
        <p:spPr>
          <a:xfrm>
            <a:off x="606050" y="1501707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A1695F-735D-4AE7-8707-7AFC2007F789}"/>
              </a:ext>
            </a:extLst>
          </p:cNvPr>
          <p:cNvSpPr txBox="1"/>
          <p:nvPr/>
        </p:nvSpPr>
        <p:spPr>
          <a:xfrm>
            <a:off x="4800895" y="1400612"/>
            <a:ext cx="1991305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jointhematch.jsp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8BC581-5643-43FF-8C01-F8C5C299AD4F}"/>
              </a:ext>
            </a:extLst>
          </p:cNvPr>
          <p:cNvSpPr txBox="1"/>
          <p:nvPr/>
        </p:nvSpPr>
        <p:spPr>
          <a:xfrm>
            <a:off x="9679697" y="1346354"/>
            <a:ext cx="1763301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E0D859-4878-4875-AE72-B73DF691600A}"/>
              </a:ext>
            </a:extLst>
          </p:cNvPr>
          <p:cNvSpPr txBox="1"/>
          <p:nvPr/>
        </p:nvSpPr>
        <p:spPr>
          <a:xfrm>
            <a:off x="9757304" y="5173934"/>
            <a:ext cx="176330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viewpeople.jsp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879426-3FBE-41EB-8D8D-2BBC8DE48922}"/>
              </a:ext>
            </a:extLst>
          </p:cNvPr>
          <p:cNvSpPr txBox="1"/>
          <p:nvPr/>
        </p:nvSpPr>
        <p:spPr>
          <a:xfrm>
            <a:off x="9663834" y="6488668"/>
            <a:ext cx="1991305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updatematch.jsp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8814C2-2524-4743-AF64-B873ABA3EEDC}"/>
              </a:ext>
            </a:extLst>
          </p:cNvPr>
          <p:cNvSpPr txBox="1"/>
          <p:nvPr/>
        </p:nvSpPr>
        <p:spPr>
          <a:xfrm>
            <a:off x="9396102" y="3466338"/>
            <a:ext cx="2635597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JoinTheMatchProc.java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9892AC-C6AB-4825-B73A-2DB18A8BA966}"/>
              </a:ext>
            </a:extLst>
          </p:cNvPr>
          <p:cNvSpPr txBox="1"/>
          <p:nvPr/>
        </p:nvSpPr>
        <p:spPr>
          <a:xfrm>
            <a:off x="6824535" y="2547582"/>
            <a:ext cx="2627999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UpdateMatchProc.java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5E2767-CA3F-44B0-9006-C6626593C771}"/>
              </a:ext>
            </a:extLst>
          </p:cNvPr>
          <p:cNvSpPr txBox="1"/>
          <p:nvPr/>
        </p:nvSpPr>
        <p:spPr>
          <a:xfrm>
            <a:off x="4914394" y="4985244"/>
            <a:ext cx="1763301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3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31872" y="62448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xtra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eatures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5158612" y="1530721"/>
            <a:ext cx="1877437" cy="82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신뢰도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1FAE4D-4553-4C62-A2CE-EA8CCCE5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" y="2270608"/>
            <a:ext cx="11988800" cy="44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490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>
            <a:off x="2006918" y="3579478"/>
            <a:ext cx="2409882" cy="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7774066" y="3586890"/>
            <a:ext cx="1570774" cy="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" y="3179242"/>
            <a:ext cx="1665121" cy="80047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C149D4C-5A26-41F9-BDB2-AAE6929F5A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00" y="2813195"/>
            <a:ext cx="3357266" cy="1547389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8B073C0-146F-45B1-AC16-0B2449683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40" y="3033368"/>
            <a:ext cx="2241110" cy="1107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E00DF-9640-4889-AE69-66109FD940F1}"/>
              </a:ext>
            </a:extLst>
          </p:cNvPr>
          <p:cNvSpPr txBox="1"/>
          <p:nvPr/>
        </p:nvSpPr>
        <p:spPr>
          <a:xfrm>
            <a:off x="4993308" y="369054"/>
            <a:ext cx="2205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My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877C752-7629-4A11-A31A-0442B0458E8E}"/>
              </a:ext>
            </a:extLst>
          </p:cNvPr>
          <p:cNvCxnSpPr/>
          <p:nvPr/>
        </p:nvCxnSpPr>
        <p:spPr>
          <a:xfrm>
            <a:off x="3888991" y="30698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7BF672-38EA-464A-BA03-26C3847F8F9B}"/>
              </a:ext>
            </a:extLst>
          </p:cNvPr>
          <p:cNvCxnSpPr/>
          <p:nvPr/>
        </p:nvCxnSpPr>
        <p:spPr>
          <a:xfrm>
            <a:off x="3888990" y="83123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67C5C5-32C3-4D55-80FE-398A2D06F89A}"/>
              </a:ext>
            </a:extLst>
          </p:cNvPr>
          <p:cNvGrpSpPr/>
          <p:nvPr/>
        </p:nvGrpSpPr>
        <p:grpSpPr>
          <a:xfrm>
            <a:off x="3937115" y="485370"/>
            <a:ext cx="166028" cy="157173"/>
            <a:chOff x="3937115" y="819432"/>
            <a:chExt cx="166028" cy="157173"/>
          </a:xfrm>
        </p:grpSpPr>
        <p:sp>
          <p:nvSpPr>
            <p:cNvPr id="19" name="모서리가 둥근 직사각형 124">
              <a:extLst>
                <a:ext uri="{FF2B5EF4-FFF2-40B4-BE49-F238E27FC236}">
                  <a16:creationId xmlns:a16="http://schemas.microsoft.com/office/drawing/2014/main" id="{4DBBF90B-EE43-44B6-A4FB-F7457E588FA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08BBDC2-11CC-4BC2-8692-6FD588AC400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59DC983-3050-44A1-B7F1-391B275A6B49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648B37CC-22E2-4571-8367-32EA2966FA8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0B28F7-EC8A-4D5E-B4FE-13F759BBC6C6}"/>
              </a:ext>
            </a:extLst>
          </p:cNvPr>
          <p:cNvSpPr/>
          <p:nvPr/>
        </p:nvSpPr>
        <p:spPr>
          <a:xfrm>
            <a:off x="3925345" y="92923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A6E83-0B02-46E9-AA3F-8234AA41E78D}"/>
              </a:ext>
            </a:extLst>
          </p:cNvPr>
          <p:cNvSpPr txBox="1"/>
          <p:nvPr/>
        </p:nvSpPr>
        <p:spPr>
          <a:xfrm>
            <a:off x="606050" y="2664036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685446-4349-4464-A64C-033ADC5BF33E}"/>
              </a:ext>
            </a:extLst>
          </p:cNvPr>
          <p:cNvSpPr txBox="1"/>
          <p:nvPr/>
        </p:nvSpPr>
        <p:spPr>
          <a:xfrm>
            <a:off x="5340124" y="2189222"/>
            <a:ext cx="1510617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Mypage.jsp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DBDAB5-D497-4CB5-9769-09CB0BE5A132}"/>
              </a:ext>
            </a:extLst>
          </p:cNvPr>
          <p:cNvSpPr txBox="1"/>
          <p:nvPr/>
        </p:nvSpPr>
        <p:spPr>
          <a:xfrm>
            <a:off x="9588731" y="2558554"/>
            <a:ext cx="175332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4886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2006918" y="3571067"/>
            <a:ext cx="2851322" cy="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305602" y="3571067"/>
            <a:ext cx="2039238" cy="16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" y="3179242"/>
            <a:ext cx="1665121" cy="80047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C562166-60D1-4F43-ADF6-91AC140C7E48}"/>
              </a:ext>
            </a:extLst>
          </p:cNvPr>
          <p:cNvSpPr txBox="1"/>
          <p:nvPr/>
        </p:nvSpPr>
        <p:spPr>
          <a:xfrm>
            <a:off x="6766311" y="4909146"/>
            <a:ext cx="201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Redirect Method Call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01E06-5BE0-4206-9B78-564C8BF4A301}"/>
              </a:ext>
            </a:extLst>
          </p:cNvPr>
          <p:cNvSpPr txBox="1"/>
          <p:nvPr/>
        </p:nvSpPr>
        <p:spPr>
          <a:xfrm>
            <a:off x="6710197" y="4135987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참가하기 누르면</a:t>
            </a: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8B073C0-146F-45B1-AC16-0B24496838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40" y="3033368"/>
            <a:ext cx="2241110" cy="11077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33AF4E-AD98-40C9-8A77-ADE7927E3A1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081921" y="4141083"/>
            <a:ext cx="13512" cy="1208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D69849-DFB5-43FA-83AC-D462C9946052}"/>
              </a:ext>
            </a:extLst>
          </p:cNvPr>
          <p:cNvCxnSpPr>
            <a:cxnSpLocks/>
          </p:cNvCxnSpPr>
          <p:nvPr/>
        </p:nvCxnSpPr>
        <p:spPr>
          <a:xfrm flipV="1">
            <a:off x="6373906" y="4141084"/>
            <a:ext cx="0" cy="1208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9928E0-8046-4437-AAD3-816C6BC346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40" y="3001050"/>
            <a:ext cx="2447362" cy="114003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EA63A561-F684-49AA-942F-6415043B9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11" y="5349099"/>
            <a:ext cx="3594843" cy="7455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2A0DDD7-D871-43EB-A6DC-492567F75182}"/>
              </a:ext>
            </a:extLst>
          </p:cNvPr>
          <p:cNvSpPr txBox="1"/>
          <p:nvPr/>
        </p:nvSpPr>
        <p:spPr>
          <a:xfrm>
            <a:off x="3964939" y="4616534"/>
            <a:ext cx="2019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마감 알람 누르면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76EB-C4AF-4C79-9C50-770841462136}"/>
              </a:ext>
            </a:extLst>
          </p:cNvPr>
          <p:cNvSpPr txBox="1"/>
          <p:nvPr/>
        </p:nvSpPr>
        <p:spPr>
          <a:xfrm>
            <a:off x="4825476" y="369054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및 투표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E8CB7A-CCF0-4636-AB76-02874B51D844}"/>
              </a:ext>
            </a:extLst>
          </p:cNvPr>
          <p:cNvCxnSpPr/>
          <p:nvPr/>
        </p:nvCxnSpPr>
        <p:spPr>
          <a:xfrm>
            <a:off x="3888991" y="30698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99D48AB-A679-4012-98D4-369BAE856137}"/>
              </a:ext>
            </a:extLst>
          </p:cNvPr>
          <p:cNvCxnSpPr/>
          <p:nvPr/>
        </p:nvCxnSpPr>
        <p:spPr>
          <a:xfrm>
            <a:off x="3888990" y="83123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0DFBC20-F807-43D5-8A84-1316C20BEFEF}"/>
              </a:ext>
            </a:extLst>
          </p:cNvPr>
          <p:cNvGrpSpPr/>
          <p:nvPr/>
        </p:nvGrpSpPr>
        <p:grpSpPr>
          <a:xfrm>
            <a:off x="3937115" y="485370"/>
            <a:ext cx="166028" cy="157173"/>
            <a:chOff x="3937115" y="819432"/>
            <a:chExt cx="166028" cy="157173"/>
          </a:xfrm>
        </p:grpSpPr>
        <p:sp>
          <p:nvSpPr>
            <p:cNvPr id="25" name="모서리가 둥근 직사각형 124">
              <a:extLst>
                <a:ext uri="{FF2B5EF4-FFF2-40B4-BE49-F238E27FC236}">
                  <a16:creationId xmlns:a16="http://schemas.microsoft.com/office/drawing/2014/main" id="{1DA7DA39-EE81-4025-BC73-B3BA5A89DA4A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58483BC-193B-4F56-85CC-2DB0EACC9FDB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49673888-C3EA-466F-B4F3-83ADA51004D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8AFFE04-1E0C-4E41-BF9C-722E9A5DA7F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F9F937-E143-4386-B6AA-FBE4C63993C7}"/>
              </a:ext>
            </a:extLst>
          </p:cNvPr>
          <p:cNvSpPr/>
          <p:nvPr/>
        </p:nvSpPr>
        <p:spPr>
          <a:xfrm>
            <a:off x="3925345" y="92923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25BB89-9D41-4963-887A-5EC9A65CF412}"/>
              </a:ext>
            </a:extLst>
          </p:cNvPr>
          <p:cNvSpPr txBox="1"/>
          <p:nvPr/>
        </p:nvSpPr>
        <p:spPr>
          <a:xfrm>
            <a:off x="5335706" y="2432450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alarm.jsp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4680E-4EA8-4620-9B74-868E742C350F}"/>
              </a:ext>
            </a:extLst>
          </p:cNvPr>
          <p:cNvSpPr txBox="1"/>
          <p:nvPr/>
        </p:nvSpPr>
        <p:spPr>
          <a:xfrm>
            <a:off x="606050" y="2664036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A6B29-07B4-465D-B87F-11168E06AE6C}"/>
              </a:ext>
            </a:extLst>
          </p:cNvPr>
          <p:cNvSpPr txBox="1"/>
          <p:nvPr/>
        </p:nvSpPr>
        <p:spPr>
          <a:xfrm>
            <a:off x="9577862" y="2479370"/>
            <a:ext cx="1775065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E3FFB1-36C5-45C1-B303-9B1C3BA8F628}"/>
              </a:ext>
            </a:extLst>
          </p:cNvPr>
          <p:cNvSpPr txBox="1"/>
          <p:nvPr/>
        </p:nvSpPr>
        <p:spPr>
          <a:xfrm>
            <a:off x="5155568" y="6257636"/>
            <a:ext cx="186621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matchresult.jsp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179FA-A558-4105-AEDB-80392A241191}"/>
              </a:ext>
            </a:extLst>
          </p:cNvPr>
          <p:cNvSpPr txBox="1"/>
          <p:nvPr/>
        </p:nvSpPr>
        <p:spPr>
          <a:xfrm>
            <a:off x="6766311" y="4435058"/>
            <a:ext cx="2613130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UpdatePeoPleProc.java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752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919963" y="2598573"/>
            <a:ext cx="2319689" cy="758070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931360" y="2746775"/>
            <a:ext cx="22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YOU :)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31872" y="62448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xtra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eatures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5158612" y="1530721"/>
            <a:ext cx="1877437" cy="82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신뢰도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3BAD5-96A0-4DDC-BAC5-299D4D64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2394020"/>
            <a:ext cx="11974286" cy="33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3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31872" y="62448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xtra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eatures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4022084" y="1530721"/>
            <a:ext cx="4150496" cy="82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매치 정보 수정</a:t>
            </a:r>
            <a:r>
              <a:rPr lang="en-US" altLang="ko-KR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4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F0581-F925-45BD-9DAB-D5C6F378DAC8}"/>
              </a:ext>
            </a:extLst>
          </p:cNvPr>
          <p:cNvSpPr txBox="1"/>
          <p:nvPr/>
        </p:nvSpPr>
        <p:spPr>
          <a:xfrm>
            <a:off x="3258106" y="5218260"/>
            <a:ext cx="1444626" cy="6106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매치 참여 회수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6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전체 매치 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B71E30-A774-4178-BA3D-F9E070222D5D}"/>
              </a:ext>
            </a:extLst>
          </p:cNvPr>
          <p:cNvSpPr txBox="1"/>
          <p:nvPr/>
        </p:nvSpPr>
        <p:spPr>
          <a:xfrm>
            <a:off x="7441132" y="5218260"/>
            <a:ext cx="1444626" cy="6106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매치 참여 회수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전체 매치 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12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C266DFC-A93D-426C-BA9E-F88F07FE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6" y="2339591"/>
            <a:ext cx="5106105" cy="31644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A3863FA-8578-40A9-86AA-C3826710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05" y="2343192"/>
            <a:ext cx="5106105" cy="3460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F00372-7FE6-4D18-8899-9A0A70A42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01" y="5770568"/>
            <a:ext cx="11325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7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1021</Words>
  <Application>Microsoft Office PowerPoint</Application>
  <PresentationFormat>와이드스크린</PresentationFormat>
  <Paragraphs>370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Kozuka Gothic Pr6N H</vt:lpstr>
      <vt:lpstr>나눔고딕</vt:lpstr>
      <vt:lpstr>나눔고딕 ExtraBold</vt:lpstr>
      <vt:lpstr>나눔스퀘어 ExtraBold</vt:lpstr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winterlood</cp:lastModifiedBy>
  <cp:revision>175</cp:revision>
  <dcterms:created xsi:type="dcterms:W3CDTF">2018-08-04T05:21:57Z</dcterms:created>
  <dcterms:modified xsi:type="dcterms:W3CDTF">2019-06-10T06:11:25Z</dcterms:modified>
</cp:coreProperties>
</file>