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7" r:id="rId5"/>
    <p:sldId id="287" r:id="rId6"/>
    <p:sldId id="283" r:id="rId7"/>
    <p:sldId id="270" r:id="rId8"/>
    <p:sldId id="286" r:id="rId9"/>
    <p:sldId id="262" r:id="rId10"/>
    <p:sldId id="263" r:id="rId11"/>
    <p:sldId id="260" r:id="rId12"/>
    <p:sldId id="282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1" y="1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dusang/222593245655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3381958" y="770021"/>
            <a:ext cx="5428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5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WE IN.</a:t>
            </a:r>
            <a:endParaRPr lang="ko-KR" altLang="en-US" sz="125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WE IN 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521113" y="19930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8" y="199305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3060418" y="1946891"/>
            <a:ext cx="659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예약제를 통한 </a:t>
            </a:r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원데이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클래스 서비스 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37176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371762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60418" y="3671454"/>
            <a:ext cx="802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위치기반 서비스를 이용한 주변 </a:t>
            </a:r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원데이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클래스 탐색 서비스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581578" y="542440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432183" y="542440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120884" y="5378242"/>
            <a:ext cx="595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원데이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클래스 이용 후의 리뷰 및 평점 서비스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7A7946-4597-4805-BA74-0116A5FFF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56A45C-C351-4949-AD38-C924B7B58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552798-EFC5-4327-BC64-9F9AA2B5B2B9}"/>
              </a:ext>
            </a:extLst>
          </p:cNvPr>
          <p:cNvGrpSpPr/>
          <p:nvPr/>
        </p:nvGrpSpPr>
        <p:grpSpPr>
          <a:xfrm>
            <a:off x="4798209" y="2579222"/>
            <a:ext cx="2101857" cy="1699555"/>
            <a:chOff x="4798209" y="2117558"/>
            <a:chExt cx="2101857" cy="16995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93A37-0A65-4C31-9689-50006259DFE7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DF45E-0756-473D-9A94-57CE00AD10E1}"/>
                </a:ext>
              </a:extLst>
            </p:cNvPr>
            <p:cNvSpPr txBox="1"/>
            <p:nvPr/>
          </p:nvSpPr>
          <p:spPr>
            <a:xfrm>
              <a:off x="5291932" y="3109227"/>
              <a:ext cx="16081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마무리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17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3774433" y="1836256"/>
            <a:ext cx="4643133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좋은 시절 다 보낸 빈털터리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할아버지 발치에 놓여 있네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호루라기 소리 나면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자다가도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벌떡 일어난 때 있었지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얼굴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닦는둥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마는둥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밥숟갈 어서 놓고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이빨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닦는둥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마는둥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한달음에 달려 나간 때 있었지</a:t>
            </a:r>
            <a:r>
              <a:rPr lang="en-US" altLang="ko-KR" sz="900" b="1" i="1" dirty="0">
                <a:solidFill>
                  <a:srgbClr val="000000"/>
                </a:solidFill>
                <a:effectLst/>
                <a:latin typeface="+mn-ea"/>
              </a:rPr>
              <a:t>[</a:t>
            </a:r>
          </a:p>
          <a:p>
            <a:pPr algn="l" fontAlgn="base"/>
            <a:r>
              <a:rPr lang="en-US" altLang="ko-KR" sz="900" b="1" i="1" dirty="0">
                <a:solidFill>
                  <a:srgbClr val="000000"/>
                </a:solidFill>
                <a:latin typeface="+mn-ea"/>
              </a:rPr>
              <a:t>		</a:t>
            </a:r>
            <a:r>
              <a:rPr lang="ko-KR" altLang="en-US" sz="900" b="1" i="1" dirty="0">
                <a:solidFill>
                  <a:schemeClr val="bg1"/>
                </a:solidFill>
                <a:effectLst/>
                <a:latin typeface="+mn-ea"/>
              </a:rPr>
              <a:t>출처</a:t>
            </a:r>
            <a:r>
              <a:rPr lang="en-US" altLang="ko-KR" sz="900" b="1" i="1" dirty="0">
                <a:solidFill>
                  <a:schemeClr val="bg1"/>
                </a:solidFill>
                <a:effectLst/>
                <a:latin typeface="+mn-ea"/>
              </a:rPr>
              <a:t>]</a:t>
            </a:r>
            <a:r>
              <a:rPr lang="ko-KR" altLang="en-US" sz="900" b="0" i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900" b="0" i="1" u="none" strike="noStrike" dirty="0"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시 모음 </a:t>
            </a:r>
            <a:r>
              <a:rPr lang="en-US" altLang="ko-KR" sz="900" b="0" i="1" u="none" strike="noStrike" dirty="0"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158. </a:t>
            </a:r>
            <a:r>
              <a:rPr lang="ko-KR" altLang="en-US" sz="900" b="0" i="1" u="none" strike="noStrike" dirty="0"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</a:t>
            </a:r>
            <a:r>
              <a:rPr lang="ko-KR" altLang="en-US" sz="900" b="0" i="1" u="none" strike="noStrike" dirty="0">
                <a:solidFill>
                  <a:schemeClr val="bg1"/>
                </a:solidFill>
                <a:effectLst/>
                <a:latin typeface="+mn-ea"/>
              </a:rPr>
              <a:t>호루라기</a:t>
            </a:r>
            <a:r>
              <a:rPr lang="en-US" altLang="ko-KR" sz="900" b="0" i="1" dirty="0">
                <a:solidFill>
                  <a:schemeClr val="bg1"/>
                </a:solidFill>
                <a:effectLst/>
                <a:latin typeface="+mn-ea"/>
              </a:rPr>
              <a:t>|</a:t>
            </a:r>
            <a:r>
              <a:rPr lang="ko-KR" altLang="en-US" sz="900" b="1" i="1" dirty="0">
                <a:solidFill>
                  <a:schemeClr val="bg1"/>
                </a:solidFill>
                <a:effectLst/>
                <a:latin typeface="+mn-ea"/>
              </a:rPr>
              <a:t>작성자</a:t>
            </a:r>
            <a:r>
              <a:rPr lang="ko-KR" altLang="en-US" sz="900" b="0" i="1" dirty="0">
                <a:solidFill>
                  <a:schemeClr val="bg1"/>
                </a:solidFill>
                <a:effectLst/>
                <a:latin typeface="+mn-ea"/>
              </a:rPr>
              <a:t> 최영철</a:t>
            </a:r>
          </a:p>
        </p:txBody>
      </p:sp>
    </p:spTree>
    <p:extLst>
      <p:ext uri="{BB962C8B-B14F-4D97-AF65-F5344CB8AC3E}">
        <p14:creationId xmlns:p14="http://schemas.microsoft.com/office/powerpoint/2010/main" val="225145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469174" cy="523220"/>
            <a:chOff x="802105" y="2134906"/>
            <a:chExt cx="2469174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659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</a:rPr>
                <a:t>WE IN</a:t>
              </a:r>
              <a:r>
                <a:rPr lang="ko-KR" altLang="en-US" sz="2800" spc="-300" dirty="0">
                  <a:solidFill>
                    <a:schemeClr val="bg1"/>
                  </a:solidFill>
                </a:rPr>
                <a:t>이란</a:t>
              </a:r>
              <a:r>
                <a:rPr lang="en-US" altLang="ko-KR" sz="2800" spc="-300" dirty="0">
                  <a:solidFill>
                    <a:schemeClr val="bg1"/>
                  </a:solidFill>
                </a:rPr>
                <a:t>?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068697" cy="523220"/>
            <a:chOff x="802105" y="2134906"/>
            <a:chExt cx="3068697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258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</a:rPr>
                <a:t>WE IN </a:t>
              </a:r>
              <a:r>
                <a:rPr lang="ko-KR" altLang="en-US" sz="2800" spc="-300" dirty="0">
                  <a:solidFill>
                    <a:schemeClr val="bg1"/>
                  </a:solidFill>
                </a:rPr>
                <a:t>기능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1956213" cy="523220"/>
            <a:chOff x="802105" y="2134906"/>
            <a:chExt cx="195621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마무리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F0F17C-FC18-4643-9928-A34703BA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AB87D-ADA5-49F5-BDA9-2D3455D30BCF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491FE-F21D-4481-BC36-5BF0EE82C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BDD5CB-B3CE-497E-8B7B-49BC6661C3BF}"/>
              </a:ext>
            </a:extLst>
          </p:cNvPr>
          <p:cNvGrpSpPr/>
          <p:nvPr/>
        </p:nvGrpSpPr>
        <p:grpSpPr>
          <a:xfrm>
            <a:off x="4798209" y="2579222"/>
            <a:ext cx="2548297" cy="1699555"/>
            <a:chOff x="4798209" y="2117558"/>
            <a:chExt cx="2548297" cy="16995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A67CC-F92B-4DF7-8973-3969389967A2}"/>
                </a:ext>
              </a:extLst>
            </p:cNvPr>
            <p:cNvSpPr txBox="1"/>
            <p:nvPr/>
          </p:nvSpPr>
          <p:spPr>
            <a:xfrm>
              <a:off x="4845500" y="3109227"/>
              <a:ext cx="25010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WE IN</a:t>
              </a:r>
              <a:r>
                <a:rPr lang="ko-KR" altLang="en-US" sz="4000" spc="-300" dirty="0">
                  <a:solidFill>
                    <a:schemeClr val="bg1"/>
                  </a:solidFill>
                </a:rPr>
                <a:t> 이란</a:t>
              </a:r>
              <a:r>
                <a:rPr lang="en-US" altLang="ko-KR" sz="4000" spc="-300" dirty="0">
                  <a:solidFill>
                    <a:schemeClr val="bg1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488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대구 현재 기준</a:t>
            </a:r>
            <a:r>
              <a:rPr lang="en-US" altLang="ko-KR" sz="3600" dirty="0">
                <a:solidFill>
                  <a:schemeClr val="accent2"/>
                </a:solidFill>
              </a:rPr>
              <a:t>(2023ver.)</a:t>
            </a:r>
            <a:r>
              <a:rPr lang="ko-KR" altLang="en-US" sz="3600" dirty="0">
                <a:solidFill>
                  <a:schemeClr val="accent2"/>
                </a:solidFill>
              </a:rPr>
              <a:t> 인구 분포도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BC1C0-745E-4C46-84A2-14ADE918000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9114F-1684-4010-9797-CC82CC1AD2B3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E2C18-B23F-4CCE-9449-C5B740648C43}"/>
              </a:ext>
            </a:extLst>
          </p:cNvPr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그림 9" descr="텍스트, 스크린샷, 도표, 라인이(가) 표시된 사진">
            <a:extLst>
              <a:ext uri="{FF2B5EF4-FFF2-40B4-BE49-F238E27FC236}">
                <a16:creationId xmlns:a16="http://schemas.microsoft.com/office/drawing/2014/main" id="{CC44E313-EE45-F98F-EB1D-9F35ABC9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1454435"/>
            <a:ext cx="7826418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09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대구 현재 기준</a:t>
            </a:r>
            <a:r>
              <a:rPr lang="en-US" altLang="ko-KR" sz="3600" dirty="0">
                <a:solidFill>
                  <a:schemeClr val="accent2"/>
                </a:solidFill>
              </a:rPr>
              <a:t>(2023ver.)</a:t>
            </a:r>
            <a:r>
              <a:rPr lang="ko-KR" altLang="en-US" sz="3600" dirty="0">
                <a:solidFill>
                  <a:schemeClr val="accent2"/>
                </a:solidFill>
              </a:rPr>
              <a:t> 예산 비율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BC1C0-745E-4C46-84A2-14ADE918000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9114F-1684-4010-9797-CC82CC1AD2B3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E2C18-B23F-4CCE-9449-C5B740648C43}"/>
              </a:ext>
            </a:extLst>
          </p:cNvPr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80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1EEC6F-0EBC-4D04-AA88-FB84A0AD2135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08716-9D7B-407E-8DC3-AF7722EB6DBE}"/>
              </a:ext>
            </a:extLst>
          </p:cNvPr>
          <p:cNvSpPr txBox="1"/>
          <p:nvPr/>
        </p:nvSpPr>
        <p:spPr>
          <a:xfrm>
            <a:off x="3983882" y="3075057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WE(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우리들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+ IN(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0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3450731" y="1418288"/>
            <a:ext cx="5290538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그래픽, 창의성, 디자인이(가) 표시된 사진&#10;&#10;자동 생성된 설명">
            <a:extLst>
              <a:ext uri="{FF2B5EF4-FFF2-40B4-BE49-F238E27FC236}">
                <a16:creationId xmlns:a16="http://schemas.microsoft.com/office/drawing/2014/main" id="{A2B5EE98-E35F-3676-C826-7D3AB13261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44" y="2298575"/>
            <a:ext cx="1436558" cy="14365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E0A4-6348-9F47-9B5C-E9774F713E1D}"/>
              </a:ext>
            </a:extLst>
          </p:cNvPr>
          <p:cNvSpPr txBox="1"/>
          <p:nvPr/>
        </p:nvSpPr>
        <p:spPr>
          <a:xfrm>
            <a:off x="3321078" y="3919764"/>
            <a:ext cx="54280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WE IN</a:t>
            </a:r>
          </a:p>
          <a:p>
            <a:pPr algn="ctr"/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노인과 청년들이 함께하는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원데이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8E57AC-2EA0-C901-4E20-0CAC0AFC453E}"/>
              </a:ext>
            </a:extLst>
          </p:cNvPr>
          <p:cNvSpPr txBox="1"/>
          <p:nvPr/>
        </p:nvSpPr>
        <p:spPr>
          <a:xfrm>
            <a:off x="1061630" y="320188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WE IN </a:t>
            </a:r>
            <a:r>
              <a:rPr lang="ko-KR" altLang="en-US" sz="3600" dirty="0">
                <a:solidFill>
                  <a:schemeClr val="accent2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283074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비디오 8">
            <a:hlinkClick r:id="" action="ppaction://media"/>
            <a:extLst>
              <a:ext uri="{FF2B5EF4-FFF2-40B4-BE49-F238E27FC236}">
                <a16:creationId xmlns:a16="http://schemas.microsoft.com/office/drawing/2014/main" id="{97E96D18-596A-ADC7-FC08-154A09C9BBC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3308" y="512027"/>
            <a:ext cx="10141586" cy="5515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DB6AF0-B3F5-C37A-1ACC-F7D47B17CAA0}"/>
              </a:ext>
            </a:extLst>
          </p:cNvPr>
          <p:cNvSpPr txBox="1"/>
          <p:nvPr/>
        </p:nvSpPr>
        <p:spPr>
          <a:xfrm>
            <a:off x="4827864" y="607329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WE IN </a:t>
            </a:r>
            <a:r>
              <a:rPr lang="ko-KR" altLang="en-US" dirty="0" err="1">
                <a:solidFill>
                  <a:schemeClr val="accent2"/>
                </a:solidFill>
              </a:rPr>
              <a:t>메인화면</a:t>
            </a:r>
            <a:r>
              <a:rPr lang="ko-KR" altLang="en-US" dirty="0">
                <a:solidFill>
                  <a:schemeClr val="accent2"/>
                </a:solidFill>
              </a:rPr>
              <a:t> 페이지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5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62885-2062-49C6-A005-6BA2627B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41F1DA-080A-486F-9500-9998F8C07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5A109E-FEA8-4FB0-8706-5361E8E02D79}"/>
              </a:ext>
            </a:extLst>
          </p:cNvPr>
          <p:cNvGrpSpPr/>
          <p:nvPr/>
        </p:nvGrpSpPr>
        <p:grpSpPr>
          <a:xfrm>
            <a:off x="4707641" y="2579222"/>
            <a:ext cx="2776722" cy="1699555"/>
            <a:chOff x="4707641" y="2117558"/>
            <a:chExt cx="2776722" cy="1699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B15352-E51E-4541-AB75-9887E3660BB7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6FB55F-8B89-4805-813C-08CD2F9113C4}"/>
                </a:ext>
              </a:extLst>
            </p:cNvPr>
            <p:cNvSpPr txBox="1"/>
            <p:nvPr/>
          </p:nvSpPr>
          <p:spPr>
            <a:xfrm>
              <a:off x="4707641" y="3109227"/>
              <a:ext cx="27767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WE</a:t>
              </a:r>
              <a:r>
                <a:rPr lang="ko-KR" altLang="en-US" sz="4000" spc="-300" dirty="0">
                  <a:solidFill>
                    <a:schemeClr val="bg1"/>
                  </a:solidFill>
                </a:rPr>
                <a:t> </a:t>
              </a:r>
              <a:r>
                <a:rPr lang="en-US" altLang="ko-KR" sz="4000" spc="-300" dirty="0">
                  <a:solidFill>
                    <a:schemeClr val="bg1"/>
                  </a:solidFill>
                </a:rPr>
                <a:t>IN</a:t>
              </a:r>
              <a:r>
                <a:rPr lang="ko-KR" altLang="en-US" sz="4000" spc="-300" dirty="0">
                  <a:solidFill>
                    <a:schemeClr val="bg1"/>
                  </a:solidFill>
                </a:rPr>
                <a:t>의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56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183</Words>
  <Application>Microsoft Office PowerPoint</Application>
  <PresentationFormat>와이드스크린</PresentationFormat>
  <Paragraphs>49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G마켓 산스 TTF Bold</vt:lpstr>
      <vt:lpstr>G마켓 산스 TTF Light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규회 김</cp:lastModifiedBy>
  <cp:revision>18</cp:revision>
  <dcterms:created xsi:type="dcterms:W3CDTF">2020-07-12T23:40:59Z</dcterms:created>
  <dcterms:modified xsi:type="dcterms:W3CDTF">2023-06-22T17:22:21Z</dcterms:modified>
</cp:coreProperties>
</file>