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0CCF284-D46D-48B4-81B4-47A2E563D2EE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5060880" cy="566964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5019120" y="0"/>
            <a:ext cx="506088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0" y="18360"/>
            <a:ext cx="5060880" cy="566964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5019120" y="18360"/>
            <a:ext cx="506088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-20880" y="0"/>
            <a:ext cx="5060880" cy="566964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5040000" y="0"/>
            <a:ext cx="506088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0" y="2520"/>
            <a:ext cx="5060880" cy="566964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2"/>
          <a:stretch/>
        </p:blipFill>
        <p:spPr>
          <a:xfrm>
            <a:off x="5019120" y="2520"/>
            <a:ext cx="506088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0" y="18360"/>
            <a:ext cx="5060880" cy="566964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5019120" y="0"/>
            <a:ext cx="506088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0" y="18360"/>
            <a:ext cx="5060880" cy="5669640"/>
          </a:xfrm>
          <a:prstGeom prst="rect">
            <a:avLst/>
          </a:prstGeom>
          <a:ln>
            <a:noFill/>
          </a:ln>
        </p:spPr>
      </p:pic>
      <p:sp>
        <p:nvSpPr>
          <p:cNvPr id="63" name="TextShape 2"/>
          <p:cNvSpPr txBox="1"/>
          <p:nvPr/>
        </p:nvSpPr>
        <p:spPr>
          <a:xfrm>
            <a:off x="4965120" y="2720520"/>
            <a:ext cx="180720" cy="2340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TextShape 3"/>
          <p:cNvSpPr txBox="1"/>
          <p:nvPr/>
        </p:nvSpPr>
        <p:spPr>
          <a:xfrm>
            <a:off x="4965120" y="2720520"/>
            <a:ext cx="180720" cy="2340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TextShape 4"/>
          <p:cNvSpPr txBox="1"/>
          <p:nvPr/>
        </p:nvSpPr>
        <p:spPr>
          <a:xfrm>
            <a:off x="5184000" y="1584000"/>
            <a:ext cx="5544000" cy="290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      </a:t>
            </a:r>
            <a:r>
              <a:rPr b="0" lang="en-GB" sz="1200" spc="-1" strike="noStrike">
                <a:latin typeface="Arial"/>
              </a:rPr>
              <a:t>                 </a:t>
            </a:r>
            <a:r>
              <a:rPr b="0" lang="en-GB" sz="1200" spc="-1" strike="noStrike">
                <a:latin typeface="Arial"/>
              </a:rPr>
              <a:t>Estimate         2.5 %            97.5 %</a:t>
            </a:r>
            <a:endParaRPr b="0" lang="en-GB" sz="1200" spc="-1" strike="noStrike">
              <a:latin typeface="Arial"/>
            </a:endParaRPr>
          </a:p>
          <a:p>
            <a:r>
              <a:rPr b="0" lang="en-GB" sz="1200" spc="-1" strike="noStrike">
                <a:latin typeface="Arial"/>
              </a:rPr>
              <a:t>(Intercept)      6.32086356  6.28397116  6.35788826</a:t>
            </a:r>
            <a:endParaRPr b="0" lang="en-GB" sz="1200" spc="-1" strike="noStrike">
              <a:latin typeface="Arial"/>
            </a:endParaRPr>
          </a:p>
          <a:p>
            <a:r>
              <a:rPr b="0" lang="en-GB" sz="1200" spc="-1" strike="noStrike">
                <a:latin typeface="Arial"/>
              </a:rPr>
              <a:t>CP1_De_int   0.24129238  0.16139652  0.32207582</a:t>
            </a:r>
            <a:endParaRPr b="0" lang="en-GB" sz="1200" spc="-1" strike="noStrike">
              <a:latin typeface="Arial"/>
            </a:endParaRPr>
          </a:p>
          <a:p>
            <a:r>
              <a:rPr b="0" lang="en-GB" sz="1200" spc="-1" strike="noStrike">
                <a:latin typeface="Arial"/>
              </a:rPr>
              <a:t>CP1_De_t1    0.04894423  0.04776791  0.05012221</a:t>
            </a:r>
            <a:endParaRPr b="0" lang="en-GB" sz="1200" spc="-1" strike="noStrike">
              <a:latin typeface="Arial"/>
            </a:endParaRPr>
          </a:p>
          <a:p>
            <a:r>
              <a:rPr b="0" lang="en-GB" sz="1200" spc="-1" strike="noStrike">
                <a:latin typeface="Arial"/>
              </a:rPr>
              <a:t>CP1_De_t2   -0.03296725 -0.04657145 -0.01936238</a:t>
            </a:r>
            <a:endParaRPr b="0" lang="en-GB" sz="1200" spc="-1" strike="noStrike">
              <a:latin typeface="Arial"/>
            </a:endParaRPr>
          </a:p>
          <a:p>
            <a:endParaRPr b="0" lang="en-GB" sz="1200" spc="-1" strike="noStrike">
              <a:latin typeface="Arial"/>
            </a:endParaRPr>
          </a:p>
          <a:p>
            <a:r>
              <a:rPr b="0" lang="en-GB" sz="1200" spc="-1" strike="noStrike">
                <a:latin typeface="Arial"/>
              </a:rPr>
              <a:t>exp(est)</a:t>
            </a:r>
            <a:endParaRPr b="0" lang="en-GB" sz="1200" spc="-1" strike="noStrike">
              <a:latin typeface="Arial"/>
            </a:endParaRPr>
          </a:p>
          <a:p>
            <a:r>
              <a:rPr b="0" lang="en-GB" sz="1200" spc="-1" strike="noStrike">
                <a:latin typeface="Arial"/>
              </a:rPr>
              <a:t>                          </a:t>
            </a:r>
            <a:r>
              <a:rPr b="0" lang="en-GB" sz="1200" spc="-1" strike="noStrike">
                <a:latin typeface="Arial"/>
              </a:rPr>
              <a:t>Estimate        2.5 %          97.5 %</a:t>
            </a:r>
            <a:endParaRPr b="0" lang="en-GB" sz="1200" spc="-1" strike="noStrike">
              <a:latin typeface="Arial"/>
            </a:endParaRPr>
          </a:p>
          <a:p>
            <a:r>
              <a:rPr b="0" lang="en-GB" sz="1200" spc="-1" strike="noStrike">
                <a:latin typeface="Arial"/>
              </a:rPr>
              <a:t>(Intercept)   556.0529699 535.9126394 577.0265365</a:t>
            </a:r>
            <a:endParaRPr b="0" lang="en-GB" sz="1200" spc="-1" strike="noStrike">
              <a:latin typeface="Arial"/>
            </a:endParaRPr>
          </a:p>
          <a:p>
            <a:r>
              <a:rPr b="0" lang="en-GB" sz="1200" spc="-1" strike="noStrike">
                <a:latin typeface="Arial"/>
              </a:rPr>
              <a:t>CP1_De_int    1.2728931   1.1751508   1.3799894</a:t>
            </a:r>
            <a:endParaRPr b="0" lang="en-GB" sz="1200" spc="-1" strike="noStrike">
              <a:latin typeface="Arial"/>
            </a:endParaRPr>
          </a:p>
          <a:p>
            <a:r>
              <a:rPr b="0" lang="en-GB" sz="1200" spc="-1" strike="noStrike">
                <a:latin typeface="Arial"/>
              </a:rPr>
              <a:t>CP1_De_t1     1.0501618   1.0489272   1.0513996</a:t>
            </a:r>
            <a:endParaRPr b="0" lang="en-GB" sz="1200" spc="-1" strike="noStrike">
              <a:latin typeface="Arial"/>
            </a:endParaRPr>
          </a:p>
          <a:p>
            <a:r>
              <a:rPr b="0" lang="en-GB" sz="1200" spc="-1" strike="noStrike">
                <a:latin typeface="Arial"/>
              </a:rPr>
              <a:t>CP1_De_t2     0.9675702   0.9544964   0.9808239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2021-12-23T11:43:15Z</dcterms:created>
  <dc:creator/>
  <dc:description/>
  <dc:language>en-GB</dc:language>
  <cp:lastModifiedBy/>
  <dcterms:modified xsi:type="dcterms:W3CDTF">2021-12-23T11:51:42Z</dcterms:modified>
  <cp:revision>1</cp:revision>
  <dc:subject/>
  <dc:title/>
</cp:coreProperties>
</file>