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02ACED7-19E3-4D16-A6FF-D5E9F80B1B2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614640" y="2309760"/>
            <a:ext cx="2817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Dades d’Alemanya, casos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2 NPIs: 23/08, 18/11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48000" y="0"/>
            <a:ext cx="55152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544000" y="1249200"/>
            <a:ext cx="4248000" cy="436680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835920" y="288000"/>
            <a:ext cx="7660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Diferencio per primer cop. ACF mostra pics per lags fins a &gt;10, cosa que suggereix diferenciar again.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82920" y="1368000"/>
            <a:ext cx="4069080" cy="418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168320" y="36720"/>
            <a:ext cx="2695680" cy="2771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7220160" y="2823840"/>
            <a:ext cx="2715840" cy="279216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360000" y="936000"/>
            <a:ext cx="3024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Diferenciant per segon cop i mirant ACF i PACF sembla que no cal més. Però hi ha heteroscedasticitat, no? Hauria de fer alguna transformació Box-Cox?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En qualsevol cas, si ara escollís p i q per fer ARIMA, amb què provaries tu? (1,0,1) o (6,0,6)? He provat aquests dos.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3427560" y="879840"/>
            <a:ext cx="3556440" cy="36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4435200" cy="45594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616000" y="-72000"/>
            <a:ext cx="4677120" cy="480816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227160" y="4703400"/>
            <a:ext cx="95648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Residus fent (1,0,1) i (6,0,6). Entenc que per ser bons haurien de sortir com si fossin soroll, i els plots de correlació dins dels límits. De totes maneres els coeficients tampoc ens agradarien en aquests casos. Què em falta fer?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60000" y="504000"/>
            <a:ext cx="964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Per altra banda, he provat de fer auto.arima i em dóna (0,0,0) quan agafo totes les dades. Així que és una mica useless.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Si agafo només una de les NPIs sola (la del 23/08), canvia MOLT si agafo tot el 2021 o un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interval d’uns dos-tres mesos al voltant de la data de la intervenció. És comprensible: les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coses canvien molt una mica més enllà, si mires el plot de la primera diapo.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El model passa de tenir un coeficient de 600 a un coeficient de -88 a la trend2. Però és que des de octubre a desembre hi ha un creixement molt gran de casos, i ho deu atribuir molt a la NPI que mirem de finals d’agost. De totes maneres els residus no m’agraden gaire amb cap auto.arima, així que els faria jo igualment a mà…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S’haurien de mirar altres coses? No sé si R em permet fer molt amb ARIMA, com deies.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Pregunto per aviam si em pots donar un cop de mà a veure the big picture. Thanks!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2022-01-11T11:53:12Z</dcterms:created>
  <dc:creator/>
  <dc:description/>
  <dc:language>en-GB</dc:language>
  <cp:lastModifiedBy/>
  <dcterms:modified xsi:type="dcterms:W3CDTF">2022-01-11T12:16:09Z</dcterms:modified>
  <cp:revision>2</cp:revision>
  <dc:subject/>
  <dc:title/>
</cp:coreProperties>
</file>