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4">
            <a:extLst>
              <a:ext uri="{FF2B5EF4-FFF2-40B4-BE49-F238E27FC236}">
                <a16:creationId xmlns:a16="http://schemas.microsoft.com/office/drawing/2014/main" id="{E2B5373B-6ED6-4D56-901F-915370759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9405662" cy="4195763"/>
          </a:xfrm>
        </p:spPr>
        <p:txBody>
          <a:bodyPr/>
          <a:lstStyle/>
          <a:p>
            <a:r>
              <a:rPr lang="fi-FI" sz="3200" dirty="0"/>
              <a:t>Kaikki langattomat standardit valehtelevat, sillä ilmoitetut arvot ovat maksimaalisia arvoja täydellisissä olosuhteissa. Lisäksi jos joku ominaisuus toteutuu annetulla arvolla, se heikentää toisen ominaisuuden suorituskykyä.</a:t>
            </a:r>
          </a:p>
          <a:p>
            <a:r>
              <a:rPr lang="fi-FI" sz="3200" dirty="0"/>
              <a:t>Esimerkiksi kantaman ollessa suuri bittinopeus on pieni.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3243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41EBA92-9114-495C-B814-1F26C5DA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4400" dirty="0"/>
              <a:t>Yhteysmalli ja topologia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1F88A52-C2B4-41ED-99E7-98FC73982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9882740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3200" dirty="0"/>
              <a:t>- Kuinka paljon/useasti laitteet ovat yhteydessä toisiinsa, eivätkä ole lepotilassa -&gt; vaikutukset virrankulutukseen/bittinopeuteen.</a:t>
            </a:r>
          </a:p>
        </p:txBody>
      </p:sp>
    </p:spTree>
    <p:extLst>
      <p:ext uri="{BB962C8B-B14F-4D97-AF65-F5344CB8AC3E}">
        <p14:creationId xmlns:p14="http://schemas.microsoft.com/office/powerpoint/2010/main" val="320577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C326197-7BB1-4B67-8D64-62BDEE4A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Viive, kantavuus ja suoritusteho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CE14DA7-59A1-47F9-BFAE-90EB297F8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9803227" cy="4195763"/>
          </a:xfrm>
        </p:spPr>
        <p:txBody>
          <a:bodyPr/>
          <a:lstStyle/>
          <a:p>
            <a:r>
              <a:rPr lang="fi-FI" sz="3200" dirty="0"/>
              <a:t>Viive hidastaa tiedonsiirtoa. Pidemmillä matkoilla bittinopeus hidastuu kantaman heiketessä.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1616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D05744E-F600-4572-90A0-0D7AA3F8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4400" dirty="0"/>
              <a:t>Tietoturva</a:t>
            </a:r>
            <a:br>
              <a:rPr lang="fi-FI" sz="4400" dirty="0"/>
            </a:b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30E07E6-7B4B-4BE3-A63F-8B952C782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9683958" cy="4195763"/>
          </a:xfrm>
        </p:spPr>
        <p:txBody>
          <a:bodyPr>
            <a:normAutofit/>
          </a:bodyPr>
          <a:lstStyle/>
          <a:p>
            <a:r>
              <a:rPr lang="fi-FI" sz="3200" dirty="0"/>
              <a:t>Vahva suojaus voi rajoittaa suorituskykyä, sekä yhteydenmuodostamisen helppoutta.</a:t>
            </a:r>
          </a:p>
        </p:txBody>
      </p:sp>
    </p:spTree>
    <p:extLst>
      <p:ext uri="{BB962C8B-B14F-4D97-AF65-F5344CB8AC3E}">
        <p14:creationId xmlns:p14="http://schemas.microsoft.com/office/powerpoint/2010/main" val="40570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1A04AA1-B6CD-44C2-A6AD-24D66279B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1148" y="1285461"/>
            <a:ext cx="4598503" cy="4970877"/>
          </a:xfrm>
        </p:spPr>
        <p:txBody>
          <a:bodyPr>
            <a:normAutofit/>
          </a:bodyPr>
          <a:lstStyle/>
          <a:p>
            <a:r>
              <a:rPr lang="fi-FI" sz="2800" dirty="0"/>
              <a:t>RF(radio)</a:t>
            </a:r>
          </a:p>
          <a:p>
            <a:pPr>
              <a:buFontTx/>
              <a:buChar char="-"/>
            </a:pPr>
            <a:r>
              <a:rPr lang="fi-FI" sz="2600" dirty="0"/>
              <a:t>Määrittää mm maksimaalisen lähetystehon, spektrimaskin ja taajuusalueet.</a:t>
            </a:r>
          </a:p>
          <a:p>
            <a:pPr>
              <a:buFontTx/>
              <a:buChar char="-"/>
            </a:pPr>
            <a:endParaRPr lang="fi-FI" sz="2600" dirty="0"/>
          </a:p>
        </p:txBody>
      </p:sp>
      <p:pic>
        <p:nvPicPr>
          <p:cNvPr id="8" name="Sisällön paikkamerkki 7">
            <a:extLst>
              <a:ext uri="{FF2B5EF4-FFF2-40B4-BE49-F238E27FC236}">
                <a16:creationId xmlns:a16="http://schemas.microsoft.com/office/drawing/2014/main" id="{F126D257-F71E-4489-8B39-69433F6238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5654675" y="1285461"/>
            <a:ext cx="5207854" cy="497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84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6">
            <a:extLst>
              <a:ext uri="{FF2B5EF4-FFF2-40B4-BE49-F238E27FC236}">
                <a16:creationId xmlns:a16="http://schemas.microsoft.com/office/drawing/2014/main" id="{3602C4F2-DA8B-4B78-AB51-148D40B7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4400" dirty="0" err="1"/>
              <a:t>Baseband</a:t>
            </a:r>
            <a:r>
              <a:rPr lang="fi-FI" sz="4400" dirty="0"/>
              <a:t>/MAC</a:t>
            </a:r>
            <a:br>
              <a:rPr lang="fi-FI" sz="4400" dirty="0"/>
            </a:b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BFF0725-FD43-41B7-8305-957435C96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fi-FI" sz="2600" dirty="0"/>
          </a:p>
          <a:p>
            <a:pPr>
              <a:buFontTx/>
              <a:buChar char="-"/>
            </a:pPr>
            <a:endParaRPr lang="fi-FI" sz="2600" dirty="0"/>
          </a:p>
          <a:p>
            <a:pPr>
              <a:buFontTx/>
              <a:buChar char="-"/>
            </a:pPr>
            <a:r>
              <a:rPr lang="fi-FI" sz="2800" dirty="0"/>
              <a:t>Määrittää miten ja milloin dataa lähetetään.</a:t>
            </a:r>
            <a:br>
              <a:rPr lang="fi-FI" sz="2800" dirty="0"/>
            </a:br>
            <a:r>
              <a:rPr lang="fi-FI" sz="2800" dirty="0"/>
              <a:t>Määrittää alhaisimman suojauksen yhteydelle, varmennus ja suojaus.</a:t>
            </a:r>
            <a:br>
              <a:rPr lang="fi-FI" sz="2800" dirty="0"/>
            </a:br>
            <a:endParaRPr lang="fi-FI" sz="2600" dirty="0"/>
          </a:p>
          <a:p>
            <a:pPr>
              <a:buFontTx/>
              <a:buChar char="-"/>
            </a:pPr>
            <a:endParaRPr lang="fi-FI" sz="2800" dirty="0"/>
          </a:p>
        </p:txBody>
      </p:sp>
    </p:spTree>
    <p:extLst>
      <p:ext uri="{BB962C8B-B14F-4D97-AF65-F5344CB8AC3E}">
        <p14:creationId xmlns:p14="http://schemas.microsoft.com/office/powerpoint/2010/main" val="66630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A2B3053-2EA8-4C50-9DB6-F05C86FC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Higher-layer</a:t>
            </a:r>
            <a:r>
              <a:rPr lang="fi-FI" dirty="0"/>
              <a:t> </a:t>
            </a:r>
            <a:r>
              <a:rPr lang="fi-FI" dirty="0" err="1"/>
              <a:t>stacks</a:t>
            </a:r>
            <a:br>
              <a:rPr lang="fi-FI" dirty="0"/>
            </a:b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39F09B3-2ECF-4745-84DA-9768248CD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9458671" cy="4195763"/>
          </a:xfrm>
        </p:spPr>
        <p:txBody>
          <a:bodyPr/>
          <a:lstStyle/>
          <a:p>
            <a:pPr>
              <a:buFontTx/>
              <a:buChar char="-"/>
            </a:pPr>
            <a:r>
              <a:rPr lang="fi-FI" sz="2800" dirty="0"/>
              <a:t>Yhdistää langattoman yhteyden ja käytettävän sovelluksen.</a:t>
            </a:r>
          </a:p>
          <a:p>
            <a:pPr>
              <a:buFontTx/>
              <a:buChar char="-"/>
            </a:pPr>
            <a:r>
              <a:rPr lang="fi-FI" sz="2800" dirty="0"/>
              <a:t>Varmistaa eri valmistajien laitteiden yhteensopivuuden.</a:t>
            </a:r>
          </a:p>
          <a:p>
            <a:pPr>
              <a:buFontTx/>
              <a:buChar char="-"/>
            </a:pPr>
            <a:r>
              <a:rPr lang="fi-FI" sz="2800" dirty="0"/>
              <a:t>Määrittää minkälaisiin paketteihin data pakataan ja siirretään</a:t>
            </a:r>
            <a:r>
              <a:rPr lang="fi-FI" dirty="0"/>
              <a:t>.</a:t>
            </a:r>
          </a:p>
          <a:p>
            <a:pPr marL="0" indent="0">
              <a:buNone/>
            </a:pPr>
            <a:endParaRPr lang="fi-FI" dirty="0"/>
          </a:p>
          <a:p>
            <a:pPr>
              <a:buFontTx/>
              <a:buChar char="-"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8144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6BBA440-A7BA-4566-A456-4F18F739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Profiilit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DD6065A-DDD8-415B-A4F1-ACCE07F19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954558"/>
            <a:ext cx="10214045" cy="41957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i-FI" sz="2600" dirty="0"/>
              <a:t>Profiilit on yritys tuoda yhteensopivuus sovellusten tasolle.</a:t>
            </a:r>
          </a:p>
          <a:p>
            <a:pPr>
              <a:buFontTx/>
              <a:buChar char="-"/>
            </a:pPr>
            <a:r>
              <a:rPr lang="fi-FI" sz="2600" dirty="0"/>
              <a:t>Profiili määrittelee valmistajalle kuinka käyttää langatonta standardia tiettyyn sovellukseen, eli miten laitteet yhdistyvät toisiinsa, turvallisuusvaatimukset, virheiden hallinta ja jopa käyttöliittymän toiminnallisuus.</a:t>
            </a:r>
          </a:p>
          <a:p>
            <a:pPr>
              <a:buFontTx/>
              <a:buChar char="-"/>
            </a:pPr>
            <a:r>
              <a:rPr lang="fi-FI" sz="2600" dirty="0"/>
              <a:t>Profiilien kompleksisuuden takia Bluetooth ja </a:t>
            </a:r>
            <a:r>
              <a:rPr lang="fi-FI" sz="2600" dirty="0" err="1"/>
              <a:t>ZigBee</a:t>
            </a:r>
            <a:r>
              <a:rPr lang="fi-FI" sz="2600" dirty="0"/>
              <a:t> ovat yrittäneet päivittää profiileja käytännöllisyyttä.</a:t>
            </a:r>
          </a:p>
          <a:p>
            <a:pPr>
              <a:buFontTx/>
              <a:buChar char="-"/>
            </a:pPr>
            <a:endParaRPr lang="fi-FI" sz="2600" dirty="0"/>
          </a:p>
        </p:txBody>
      </p:sp>
    </p:spTree>
    <p:extLst>
      <p:ext uri="{BB962C8B-B14F-4D97-AF65-F5344CB8AC3E}">
        <p14:creationId xmlns:p14="http://schemas.microsoft.com/office/powerpoint/2010/main" val="2991404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i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</TotalTime>
  <Words>177</Words>
  <Application>Microsoft Office PowerPoint</Application>
  <PresentationFormat>Laajakuva</PresentationFormat>
  <Paragraphs>24</Paragraphs>
  <Slides>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Ioni</vt:lpstr>
      <vt:lpstr>PowerPoint-esitys</vt:lpstr>
      <vt:lpstr>Yhteysmalli ja topologia</vt:lpstr>
      <vt:lpstr>Viive, kantavuus ja suoritusteho</vt:lpstr>
      <vt:lpstr>Tietoturva </vt:lpstr>
      <vt:lpstr>PowerPoint-esitys</vt:lpstr>
      <vt:lpstr>Baseband/MAC </vt:lpstr>
      <vt:lpstr>Higher-layer stacks </vt:lpstr>
      <vt:lpstr>Profiilit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Kim</dc:creator>
  <cp:lastModifiedBy>Kim</cp:lastModifiedBy>
  <cp:revision>9</cp:revision>
  <dcterms:created xsi:type="dcterms:W3CDTF">2017-10-31T10:09:48Z</dcterms:created>
  <dcterms:modified xsi:type="dcterms:W3CDTF">2017-10-31T11:45:50Z</dcterms:modified>
</cp:coreProperties>
</file>