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7" r:id="rId9"/>
    <p:sldId id="263" r:id="rId10"/>
    <p:sldId id="265" r:id="rId11"/>
    <p:sldId id="266" r:id="rId12"/>
    <p:sldId id="268" r:id="rId13"/>
    <p:sldId id="269" r:id="rId14"/>
    <p:sldId id="271" r:id="rId15"/>
    <p:sldId id="270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3AB-A194-4FD6-8A52-C231EFC423B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FE01-3A0F-4C4E-9AD6-46E1C016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3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3AB-A194-4FD6-8A52-C231EFC423B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FE01-3A0F-4C4E-9AD6-46E1C016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5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3AB-A194-4FD6-8A52-C231EFC423B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FE01-3A0F-4C4E-9AD6-46E1C016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88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526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105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3AB-A194-4FD6-8A52-C231EFC423B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FE01-3A0F-4C4E-9AD6-46E1C016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9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3AB-A194-4FD6-8A52-C231EFC423B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FE01-3A0F-4C4E-9AD6-46E1C016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99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3AB-A194-4FD6-8A52-C231EFC423B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FE01-3A0F-4C4E-9AD6-46E1C016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71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3AB-A194-4FD6-8A52-C231EFC423B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FE01-3A0F-4C4E-9AD6-46E1C016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0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3AB-A194-4FD6-8A52-C231EFC423B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FE01-3A0F-4C4E-9AD6-46E1C016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03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3AB-A194-4FD6-8A52-C231EFC423B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FE01-3A0F-4C4E-9AD6-46E1C016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0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3AB-A194-4FD6-8A52-C231EFC423B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FE01-3A0F-4C4E-9AD6-46E1C016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4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3AB-A194-4FD6-8A52-C231EFC423B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FE01-3A0F-4C4E-9AD6-46E1C016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21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CA3AB-A194-4FD6-8A52-C231EFC423B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DFE01-3A0F-4C4E-9AD6-46E1C016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2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o/scanf/?kw=scanf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o/printf/?kw=print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157192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016993" y="5733256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2823930" y="2094841"/>
            <a:ext cx="41764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 Hello world</a:t>
            </a:r>
            <a:endParaRPr lang="en-US" altLang="ko-KR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8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simple example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심화 내용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612690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4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simple example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심화 내용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/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/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/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“hello\n”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를 출력하였으므로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이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리턴된다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5040560" cy="1153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4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simple example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심화 내용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0</a:t>
            </a:r>
            <a:r>
              <a:rPr lang="ko-KR" altLang="en-US" dirty="0" smtClean="0"/>
              <a:t>으로 나누는 연산은 에러를 발생시킨다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hello</a:t>
            </a:r>
            <a:r>
              <a:rPr lang="ko-KR" altLang="en-US" dirty="0" smtClean="0"/>
              <a:t>라는 문자는 출력이 되지 않았고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에러를 출력한다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이는 </a:t>
            </a:r>
            <a:r>
              <a:rPr lang="en-US" altLang="ko-KR" dirty="0" err="1" smtClean="0"/>
              <a:t>printf</a:t>
            </a:r>
            <a:r>
              <a:rPr lang="ko-KR" altLang="en-US" dirty="0" smtClean="0"/>
              <a:t>의 출력이 버퍼에만 저장되어있는 상태에서 프로그램이 종료되었기 때문이다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보통 </a:t>
            </a:r>
            <a:r>
              <a:rPr lang="en-US" altLang="ko-KR" dirty="0" smtClean="0"/>
              <a:t>return 0</a:t>
            </a:r>
            <a:r>
              <a:rPr lang="ko-KR" altLang="en-US" dirty="0" smtClean="0"/>
              <a:t>등으로 정상종료가 될 때에는 프로그램은 버퍼의 내용을 모두 출력하고 종료가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2448272" cy="1867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44924"/>
            <a:ext cx="459760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88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simple example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심화 내용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/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/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/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아까의 프로그램에서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\n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을 추가하였다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\n</a:t>
            </a:r>
            <a:r>
              <a:rPr lang="ko-KR" altLang="en-US" dirty="0" smtClean="0"/>
              <a:t>이 있어서 버퍼의 내용을 화면에 출력까지 한 후에 에러가 났기 때문에 </a:t>
            </a:r>
            <a:r>
              <a:rPr lang="en-US" altLang="ko-KR" dirty="0" smtClean="0"/>
              <a:t>hello</a:t>
            </a:r>
            <a:r>
              <a:rPr lang="ko-KR" altLang="en-US" dirty="0" smtClean="0"/>
              <a:t>라는 글자를 확인할 수 있다</a:t>
            </a:r>
            <a:r>
              <a:rPr lang="en-US" altLang="ko-KR" dirty="0" smtClean="0"/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2520280" cy="175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564904"/>
            <a:ext cx="3976576" cy="66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88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simple example 2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smtClean="0"/>
              <a:t>simple program 2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348880"/>
            <a:ext cx="2952328" cy="8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44848"/>
            <a:ext cx="4650088" cy="255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9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simple example 2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s</a:t>
            </a:r>
            <a:r>
              <a:rPr lang="en-US" altLang="ko-KR" b="1" dirty="0" err="1" smtClean="0"/>
              <a:t>canf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scanf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함수도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처럼 누군가가 정의한 함수이다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hlinkClick r:id="rId2"/>
              </a:rPr>
              <a:t>http://www.cplusplus.com/reference/cstdio/scanf/?kw=scanf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altLang="ko-KR" dirty="0" smtClean="0"/>
              <a:t>int scanf ( const char * format, ... );</a:t>
            </a:r>
          </a:p>
          <a:p>
            <a:pPr marL="285750" indent="-285750">
              <a:buFont typeface="Arial" pitchFamily="34" charset="0"/>
              <a:buChar char="•"/>
            </a:pPr>
            <a:endParaRPr lang="fr-FR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보통의 사용법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scanf</a:t>
            </a:r>
            <a:r>
              <a:rPr lang="en-US" altLang="ko-KR" dirty="0" smtClean="0"/>
              <a:t>(“%format”, address);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%</a:t>
            </a:r>
            <a:r>
              <a:rPr lang="ko-KR" altLang="en-US" dirty="0" smtClean="0"/>
              <a:t>로</a:t>
            </a:r>
            <a:r>
              <a:rPr lang="en-US" altLang="ko-KR" dirty="0"/>
              <a:t> </a:t>
            </a:r>
            <a:r>
              <a:rPr lang="en-US" altLang="ko-KR" dirty="0" smtClean="0"/>
              <a:t>“”</a:t>
            </a:r>
            <a:r>
              <a:rPr lang="ko-KR" altLang="en-US" dirty="0" smtClean="0"/>
              <a:t>안에 어떤 타입의 데이터를 </a:t>
            </a:r>
            <a:r>
              <a:rPr lang="ko-KR" altLang="en-US" dirty="0" err="1" smtClean="0"/>
              <a:t>입력받을지</a:t>
            </a:r>
            <a:r>
              <a:rPr lang="ko-KR" altLang="en-US" dirty="0" smtClean="0"/>
              <a:t> 선택한다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등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, </a:t>
            </a:r>
            <a:r>
              <a:rPr lang="ko-KR" altLang="en-US" dirty="0" smtClean="0"/>
              <a:t>뒤에는 그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데이터를 어느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 저장할지 알려준다</a:t>
            </a:r>
            <a:r>
              <a:rPr lang="en-US" altLang="ko-KR" dirty="0" smtClean="0"/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88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simple example 2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심화 내용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주소값이란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컴퓨터는 데이터를 메모리에 저장한다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메모리는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바이트씩 나눈 아주 긴 배열이라고 생각하면 된다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일반적인 변수의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사용하고 싶을 땐 변수 이름 앞에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를 사용하면 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배열의 이름은 배열의 첫 시작 </a:t>
            </a:r>
            <a:r>
              <a:rPr lang="ko-KR" altLang="en-US" dirty="0" err="1" smtClean="0"/>
              <a:t>주소값이다</a:t>
            </a:r>
            <a:r>
              <a:rPr lang="en-US" altLang="ko-KR" dirty="0" smtClean="0"/>
              <a:t>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simple example 2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심화 내용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3096344" cy="3183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20888"/>
            <a:ext cx="2853668" cy="144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9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simple example 2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심화 내용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scanf</a:t>
            </a:r>
            <a:r>
              <a:rPr lang="ko-KR" altLang="en-US" dirty="0" smtClean="0"/>
              <a:t>는 성공적으로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arguments list</a:t>
            </a:r>
            <a:r>
              <a:rPr lang="ko-KR" altLang="en-US" dirty="0" smtClean="0"/>
              <a:t>의 개수를 출력한다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59878"/>
            <a:ext cx="488854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93833"/>
            <a:ext cx="52863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9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Starting the C language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기본 구조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#</a:t>
            </a:r>
            <a:r>
              <a:rPr lang="en-US" altLang="ko-KR" dirty="0" smtClean="0"/>
              <a:t>include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다른 파일을 불러올 때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main()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항상 이 함수부터 프로그램이 시작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없으면 실행되지 않음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Declaration :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등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Assignment :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보통 변수에 값을 넣는 것을 의미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Function :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Null : “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”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simple example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Simple program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513200" cy="364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8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simple example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result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701019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4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sim</a:t>
            </a:r>
            <a:r>
              <a:rPr lang="en-US" altLang="ko-KR" dirty="0" smtClean="0"/>
              <a:t>ple example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코드 설명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Comment (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프로그램을 설명할 때</a:t>
            </a:r>
            <a:r>
              <a:rPr lang="en-US" altLang="ko-KR" dirty="0"/>
              <a:t> </a:t>
            </a:r>
            <a:r>
              <a:rPr lang="ko-KR" altLang="en-US" dirty="0" smtClean="0"/>
              <a:t>주로 사용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/* .. */</a:t>
            </a:r>
            <a:r>
              <a:rPr lang="ko-KR" altLang="en-US" dirty="0" smtClean="0"/>
              <a:t>로 여러 줄을 </a:t>
            </a:r>
            <a:r>
              <a:rPr lang="ko-KR" altLang="en-US" dirty="0" err="1" smtClean="0"/>
              <a:t>주석처리할</a:t>
            </a:r>
            <a:r>
              <a:rPr lang="ko-KR" altLang="en-US" dirty="0" smtClean="0"/>
              <a:t> 수 있음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로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한줄씩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주석처리할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수 있음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275070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8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simple example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코드 설명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Header file(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헤더 파일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header.h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로 시스템에 저장되어있는 헤더파일을 불러올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#include “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header.h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로 내가 만든 헤더파일도 불러올 수 있다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기본적인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입력함수 등의 사용법이 저장되어 있는 파일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243136"/>
            <a:ext cx="3312368" cy="60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8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simple example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코드 설명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/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10</a:t>
            </a:r>
            <a:r>
              <a:rPr lang="ko-KR" altLang="en-US" dirty="0" smtClean="0"/>
              <a:t>번째 줄은 마지막에 </a:t>
            </a:r>
            <a:r>
              <a:rPr lang="en-US" altLang="ko-KR" dirty="0" smtClean="0"/>
              <a:t>new line character(\n)</a:t>
            </a:r>
            <a:r>
              <a:rPr lang="ko-KR" altLang="en-US" dirty="0" smtClean="0"/>
              <a:t>을 사용하지 않았다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출력의 결과는 </a:t>
            </a:r>
            <a:r>
              <a:rPr lang="en-US" altLang="ko-KR" dirty="0" smtClean="0"/>
              <a:t>I am a </a:t>
            </a:r>
            <a:r>
              <a:rPr lang="en-US" altLang="ko-KR" dirty="0" err="1" smtClean="0"/>
              <a:t>simpleComputer</a:t>
            </a:r>
            <a:r>
              <a:rPr lang="ko-KR" altLang="en-US" dirty="0" smtClean="0"/>
              <a:t>로 나올 것이다</a:t>
            </a:r>
            <a:r>
              <a:rPr lang="en-US" altLang="ko-KR" dirty="0" smtClean="0"/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665997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8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simple example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심화 내용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(string, char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의 배열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char letter=‘A’;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char letters=“Hello”;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23628" y="2888940"/>
            <a:ext cx="324036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36495" y="3717032"/>
            <a:ext cx="324036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556103" y="3717032"/>
            <a:ext cx="324036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880139" y="3717032"/>
            <a:ext cx="324036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30590" y="3717032"/>
            <a:ext cx="294578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204175" y="3717032"/>
            <a:ext cx="324036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88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simple example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심화 내용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Arial" pitchFamily="34" charset="0"/>
                <a:cs typeface="Arial" pitchFamily="34" charset="0"/>
              </a:rPr>
              <a:t>함수</a:t>
            </a:r>
            <a:endParaRPr lang="en-US" altLang="ko-KR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printf</a:t>
            </a:r>
            <a:r>
              <a:rPr lang="ko-KR" altLang="en-US" dirty="0" smtClean="0"/>
              <a:t>도 누군가가 정의한</a:t>
            </a:r>
            <a:r>
              <a:rPr lang="en-US" altLang="ko-KR" dirty="0" smtClean="0"/>
              <a:t>(</a:t>
            </a:r>
            <a:r>
              <a:rPr lang="ko-KR" altLang="en-US" dirty="0" smtClean="0"/>
              <a:t>만든</a:t>
            </a:r>
            <a:r>
              <a:rPr lang="en-US" altLang="ko-KR" dirty="0" smtClean="0"/>
              <a:t>) “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hlinkClick r:id="rId2"/>
              </a:rPr>
              <a:t>http://www.cplusplus.com/reference/cstdio/printf/?</a:t>
            </a:r>
            <a:r>
              <a:rPr lang="en-US" altLang="ko-KR" dirty="0" smtClean="0">
                <a:hlinkClick r:id="rId2"/>
              </a:rPr>
              <a:t>kw=printf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printf</a:t>
            </a:r>
            <a:r>
              <a:rPr lang="en-US" altLang="ko-KR" dirty="0"/>
              <a:t> ( </a:t>
            </a:r>
            <a:r>
              <a:rPr lang="en-US" altLang="ko-KR" dirty="0" err="1"/>
              <a:t>const</a:t>
            </a:r>
            <a:r>
              <a:rPr lang="en-US" altLang="ko-KR" dirty="0"/>
              <a:t> char * format, ... </a:t>
            </a:r>
            <a:r>
              <a:rPr lang="en-US" altLang="ko-KR" dirty="0" smtClean="0"/>
              <a:t>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printf</a:t>
            </a:r>
            <a:r>
              <a:rPr lang="ko-KR" altLang="en-US" dirty="0" smtClean="0"/>
              <a:t>함수는 출력한 문자</a:t>
            </a:r>
            <a:r>
              <a:rPr lang="en-US" altLang="ko-KR" dirty="0" smtClean="0"/>
              <a:t>(character)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개수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printf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stdout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buffer</a:t>
            </a:r>
            <a:r>
              <a:rPr lang="ko-KR" altLang="en-US" dirty="0" smtClean="0"/>
              <a:t>에 주어진 문자열을 출력한다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buffer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dirty="0" smtClean="0"/>
              <a:t>\n</a:t>
            </a:r>
            <a:r>
              <a:rPr lang="ko-KR" altLang="en-US" dirty="0" smtClean="0"/>
              <a:t>단위 또는 </a:t>
            </a:r>
            <a:r>
              <a:rPr lang="en-US" altLang="ko-KR" dirty="0" smtClean="0"/>
              <a:t>buffer</a:t>
            </a:r>
            <a:r>
              <a:rPr lang="ko-KR" altLang="en-US" dirty="0" smtClean="0"/>
              <a:t>가 다 찼을 때 저장했던</a:t>
            </a:r>
            <a:r>
              <a:rPr lang="ko-KR" altLang="en-US" dirty="0" smtClean="0"/>
              <a:t> 버퍼를 화면에 출력한다</a:t>
            </a:r>
            <a:r>
              <a:rPr lang="en-US" altLang="ko-KR" dirty="0" smtClean="0"/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513</Words>
  <Application>Microsoft Office PowerPoint</Application>
  <PresentationFormat>화면 슬라이드 쇼(4:3)</PresentationFormat>
  <Paragraphs>127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Starting the C language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A simple example 2</vt:lpstr>
      <vt:lpstr>A simple example 2</vt:lpstr>
      <vt:lpstr>A simple example 2</vt:lpstr>
      <vt:lpstr>A simple example 2</vt:lpstr>
      <vt:lpstr>A simple example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9</cp:revision>
  <dcterms:created xsi:type="dcterms:W3CDTF">2018-05-04T13:30:50Z</dcterms:created>
  <dcterms:modified xsi:type="dcterms:W3CDTF">2018-05-04T15:12:51Z</dcterms:modified>
</cp:coreProperties>
</file>