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28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4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1556792"/>
            <a:ext cx="41764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Variable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5811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자료형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자주 사용하는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자료형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(4bytes)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long (4bytes,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보다 더 큰 정수를 표현하기 위해 만듦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char 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문자 하나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char *(</a:t>
            </a:r>
            <a:r>
              <a:rPr lang="ko-KR" altLang="en-US" dirty="0" smtClean="0"/>
              <a:t>문자 배열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float (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double (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float</a:t>
            </a:r>
            <a:r>
              <a:rPr lang="ko-KR" altLang="en-US" dirty="0" smtClean="0"/>
              <a:t>보다 더 큰 범위의 수를 표현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크기를 출력하는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1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변수의 유효 범위 </a:t>
            </a:r>
            <a:r>
              <a:rPr lang="en-US" altLang="ko-KR" b="1" dirty="0" smtClean="0"/>
              <a:t>(scope)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변수의 유효 범위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(scope)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{}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32343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88" y="3356992"/>
            <a:ext cx="2847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31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80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Data Types</vt:lpstr>
      <vt:lpstr>Advanced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Owner</cp:lastModifiedBy>
  <cp:revision>4</cp:revision>
  <dcterms:created xsi:type="dcterms:W3CDTF">2006-10-05T04:04:58Z</dcterms:created>
  <dcterms:modified xsi:type="dcterms:W3CDTF">2018-05-25T23:56:30Z</dcterms:modified>
</cp:coreProperties>
</file>