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6" r:id="rId3"/>
    <p:sldId id="257" r:id="rId4"/>
    <p:sldId id="268" r:id="rId5"/>
    <p:sldId id="269" r:id="rId6"/>
    <p:sldId id="270" r:id="rId7"/>
    <p:sldId id="271" r:id="rId8"/>
    <p:sldId id="272" r:id="rId9"/>
    <p:sldId id="259" r:id="rId10"/>
    <p:sldId id="273" r:id="rId11"/>
    <p:sldId id="27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51"/>
    <p:restoredTop sz="94651"/>
  </p:normalViewPr>
  <p:slideViewPr>
    <p:cSldViewPr>
      <p:cViewPr varScale="1">
        <p:scale>
          <a:sx n="148" d="100"/>
          <a:sy n="148" d="100"/>
        </p:scale>
        <p:origin x="4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968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04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96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46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92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68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5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9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05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0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323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9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2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16993" y="5733256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2823930" y="1556792"/>
            <a:ext cx="417646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Operator</a:t>
            </a:r>
          </a:p>
          <a:p>
            <a:pPr algn="ctr"/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Condition</a:t>
            </a:r>
          </a:p>
          <a:p>
            <a:pPr algn="ctr"/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454048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- case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switch (</a:t>
            </a:r>
            <a:r>
              <a:rPr lang="ko-KR" altLang="en-US" dirty="0"/>
              <a:t>조건 수식</a:t>
            </a:r>
            <a:r>
              <a:rPr lang="en-US" altLang="ko-KR" dirty="0"/>
              <a:t>) { case (switch</a:t>
            </a:r>
            <a:r>
              <a:rPr lang="ko-KR" altLang="en-US" dirty="0"/>
              <a:t>에 해당하는 가능한 값</a:t>
            </a:r>
            <a:r>
              <a:rPr lang="en-US" altLang="ko-KR" dirty="0"/>
              <a:t>): 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switch – case</a:t>
            </a:r>
            <a:r>
              <a:rPr lang="ko-KR" altLang="en-US" dirty="0"/>
              <a:t>문의 경우 조건 수식이 보통 숫자로 표현 될 때</a:t>
            </a:r>
            <a:r>
              <a:rPr lang="en-US" altLang="ko-KR" dirty="0"/>
              <a:t>(char</a:t>
            </a:r>
            <a:r>
              <a:rPr lang="ko-KR" altLang="en-US" dirty="0"/>
              <a:t>도 포함</a:t>
            </a:r>
            <a:r>
              <a:rPr lang="en-US" altLang="ko-KR" dirty="0"/>
              <a:t>)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ex) A, B, C, D</a:t>
            </a:r>
            <a:r>
              <a:rPr lang="ko-KR" altLang="en-US" dirty="0"/>
              <a:t>에 의해 점수를 차등하는 프로그램</a:t>
            </a:r>
            <a:endParaRPr lang="en-US" altLang="ko-KR" dirty="0"/>
          </a:p>
          <a:p>
            <a:pPr marL="1028700" lvl="1">
              <a:buFont typeface="Arial" pitchFamily="34" charset="0"/>
              <a:buChar char="•"/>
            </a:pPr>
            <a:r>
              <a:rPr lang="en-US" altLang="ko-KR" sz="1400" dirty="0"/>
              <a:t>A, B, C, D</a:t>
            </a:r>
            <a:r>
              <a:rPr lang="ko-KR" altLang="en-US" sz="1400" dirty="0"/>
              <a:t>는 모두 하나의 아스키 코드로 나타낼 수 있다</a:t>
            </a:r>
            <a:r>
              <a:rPr lang="en-US" altLang="ko-KR" sz="1400" dirty="0"/>
              <a:t>.</a:t>
            </a:r>
          </a:p>
          <a:p>
            <a:pPr marL="1028700" lvl="1">
              <a:buFont typeface="Arial" pitchFamily="34" charset="0"/>
              <a:buChar char="•"/>
            </a:pPr>
            <a:r>
              <a:rPr lang="ko-KR" altLang="en-US" sz="1400" dirty="0"/>
              <a:t>즉</a:t>
            </a:r>
            <a:r>
              <a:rPr lang="en-US" altLang="ko-KR" sz="1400" dirty="0"/>
              <a:t>, switch-case</a:t>
            </a:r>
            <a:r>
              <a:rPr lang="ko-KR" altLang="en-US" sz="1400" dirty="0"/>
              <a:t>문으로 </a:t>
            </a:r>
            <a:r>
              <a:rPr lang="en-US" altLang="ko-KR" sz="1400" dirty="0"/>
              <a:t>if-else</a:t>
            </a:r>
            <a:r>
              <a:rPr lang="ko-KR" altLang="en-US" sz="1400" dirty="0"/>
              <a:t>보다 </a:t>
            </a:r>
            <a:r>
              <a:rPr lang="ko-KR" altLang="en-US" sz="1400" dirty="0" err="1"/>
              <a:t>가독성이</a:t>
            </a:r>
            <a:r>
              <a:rPr lang="ko-KR" altLang="en-US" sz="1400" dirty="0"/>
              <a:t> 높게 코드를 작성할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switch </a:t>
            </a:r>
            <a:r>
              <a:rPr lang="ko-KR" altLang="en-US" dirty="0"/>
              <a:t>안의 </a:t>
            </a:r>
            <a:r>
              <a:rPr lang="en-US" altLang="ko-KR" dirty="0"/>
              <a:t>case</a:t>
            </a:r>
            <a:r>
              <a:rPr lang="ko-KR" altLang="en-US" dirty="0"/>
              <a:t>문은 </a:t>
            </a:r>
            <a:r>
              <a:rPr lang="en-US" altLang="ko-KR" dirty="0"/>
              <a:t>break</a:t>
            </a:r>
            <a:r>
              <a:rPr lang="ko-KR" altLang="en-US" dirty="0" err="1"/>
              <a:t>를</a:t>
            </a:r>
            <a:r>
              <a:rPr lang="ko-KR" altLang="en-US" dirty="0"/>
              <a:t> 만날 때까지 실행된다</a:t>
            </a:r>
            <a:r>
              <a:rPr lang="en-US" altLang="ko-KR" dirty="0"/>
              <a:t>. -&gt;</a:t>
            </a:r>
            <a:r>
              <a:rPr lang="ko-KR" altLang="en-US" dirty="0"/>
              <a:t> 실수로 </a:t>
            </a:r>
            <a:r>
              <a:rPr lang="en-US" altLang="ko-KR" dirty="0"/>
              <a:t>break</a:t>
            </a:r>
            <a:r>
              <a:rPr lang="ko-KR" altLang="en-US" dirty="0" err="1"/>
              <a:t>를</a:t>
            </a:r>
            <a:r>
              <a:rPr lang="ko-KR" altLang="en-US" dirty="0"/>
              <a:t> 지정하지 않았다면</a:t>
            </a:r>
            <a:r>
              <a:rPr lang="en-US" altLang="ko-KR" dirty="0"/>
              <a:t>, </a:t>
            </a:r>
            <a:r>
              <a:rPr lang="ko-KR" altLang="en-US" dirty="0" err="1"/>
              <a:t>의도치않게</a:t>
            </a:r>
            <a:r>
              <a:rPr lang="ko-KR" altLang="en-US" dirty="0"/>
              <a:t> 다음 </a:t>
            </a:r>
            <a:r>
              <a:rPr lang="en-US" altLang="ko-KR" dirty="0"/>
              <a:t>case</a:t>
            </a:r>
            <a:r>
              <a:rPr lang="ko-KR" altLang="en-US" dirty="0"/>
              <a:t>에 해당하는 것도 실행시킬 수 있음</a:t>
            </a:r>
            <a:r>
              <a:rPr lang="en-US" altLang="ko-KR" dirty="0"/>
              <a:t>. -&gt; </a:t>
            </a:r>
            <a:r>
              <a:rPr lang="ko-KR" altLang="en-US" dirty="0"/>
              <a:t>역으로 </a:t>
            </a:r>
            <a:r>
              <a:rPr lang="en-US" altLang="ko-KR" dirty="0"/>
              <a:t>break</a:t>
            </a:r>
            <a:r>
              <a:rPr lang="ko-KR" altLang="en-US" dirty="0" err="1"/>
              <a:t>를</a:t>
            </a:r>
            <a:r>
              <a:rPr lang="ko-KR" altLang="en-US" dirty="0"/>
              <a:t> 일부로 지정하지 않아서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에 해당하는 하나의 동작을 쉽게 설정할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case</a:t>
            </a:r>
            <a:r>
              <a:rPr lang="ko-KR" altLang="en-US" dirty="0"/>
              <a:t>에 해당하는 것이 없을 경우 실행되는 것이다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28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Operator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의 종류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산술 연산자 </a:t>
            </a:r>
            <a:r>
              <a:rPr lang="en-US" altLang="ko-KR" dirty="0"/>
              <a:t>(+ - </a:t>
            </a:r>
            <a:r>
              <a:rPr lang="ko-KR" altLang="en-US" dirty="0"/>
              <a:t>*</a:t>
            </a:r>
            <a:r>
              <a:rPr lang="en-US" altLang="ko-KR" dirty="0"/>
              <a:t> /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논리 연산자 </a:t>
            </a:r>
            <a:r>
              <a:rPr lang="en-US" altLang="ko-KR" dirty="0"/>
              <a:t>(&lt; &lt;= == &gt; &gt;= !=)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관계 연산자 </a:t>
            </a:r>
            <a:r>
              <a:rPr lang="en-US" altLang="ko-KR" dirty="0"/>
              <a:t>(|| &amp;&amp; 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증감 연산자 </a:t>
            </a:r>
            <a:r>
              <a:rPr lang="en-US" altLang="ko-KR" dirty="0"/>
              <a:t>(++ --) -&gt; </a:t>
            </a:r>
            <a:r>
              <a:rPr lang="ko-KR" altLang="en-US" dirty="0"/>
              <a:t>웬만하면 한 줄의 코드에 하나만 사용할 것</a:t>
            </a:r>
            <a:r>
              <a:rPr lang="en-US" altLang="ko-KR" dirty="0"/>
              <a:t>(</a:t>
            </a:r>
            <a:r>
              <a:rPr lang="ko-KR" altLang="en-US" dirty="0"/>
              <a:t>헷갈리지 않게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대입 연산자 </a:t>
            </a:r>
            <a:r>
              <a:rPr lang="en-US" altLang="ko-KR" dirty="0"/>
              <a:t>(=)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조건 연산자 </a:t>
            </a:r>
            <a:r>
              <a:rPr lang="en-US" altLang="ko-KR" dirty="0"/>
              <a:t>(? </a:t>
            </a:r>
            <a:r>
              <a:rPr lang="en-US" altLang="ko-KR" dirty="0">
                <a:sym typeface="Wingdings" pitchFamily="2" charset="2"/>
              </a:rPr>
              <a:t>:)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itchFamily="2" charset="2"/>
              </a:rPr>
              <a:t>콤마 연산자 </a:t>
            </a:r>
            <a:r>
              <a:rPr lang="en-US" altLang="ko-KR" dirty="0">
                <a:sym typeface="Wingdings" pitchFamily="2" charset="2"/>
              </a:rPr>
              <a:t>(,)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포인터 연산자 </a:t>
            </a:r>
            <a:r>
              <a:rPr lang="en-US" altLang="ko-KR" dirty="0"/>
              <a:t>(&amp;, </a:t>
            </a:r>
            <a:r>
              <a:rPr lang="ko-KR" altLang="en-US" dirty="0"/>
              <a:t>*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cast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멤버 참조 연산자 </a:t>
            </a:r>
            <a:r>
              <a:rPr lang="en-US" altLang="ko-KR" dirty="0"/>
              <a:t>(. -&gt;)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보통은 우리가 생각하는 연산 순서를 따른다</a:t>
            </a:r>
            <a:r>
              <a:rPr lang="en-US" altLang="ko-KR" dirty="0"/>
              <a:t>. -&gt; </a:t>
            </a:r>
            <a:r>
              <a:rPr lang="ko-KR" altLang="en-US" dirty="0"/>
              <a:t>헷갈릴 때 혹은 코드의 </a:t>
            </a:r>
            <a:r>
              <a:rPr lang="ko-KR" altLang="en-US" dirty="0" err="1"/>
              <a:t>가독성을</a:t>
            </a:r>
            <a:r>
              <a:rPr lang="ko-KR" altLang="en-US" dirty="0"/>
              <a:t> 위해서 괄호를 치면 끝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86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대입 연산자의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리턴값은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대입 연산자는 대입한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 a = b = 3</a:t>
            </a:r>
            <a:r>
              <a:rPr lang="ko-KR" altLang="en-US" dirty="0"/>
              <a:t>의 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5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조건 연산자 </a:t>
            </a:r>
            <a:r>
              <a:rPr lang="en-US" altLang="ko-KR" b="1" dirty="0"/>
              <a:t>(? :)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조건 연산자는 </a:t>
            </a:r>
            <a:r>
              <a:rPr lang="en-US" altLang="ko-KR" dirty="0"/>
              <a:t>if – else</a:t>
            </a:r>
            <a:r>
              <a:rPr lang="ko-KR" altLang="en-US" dirty="0"/>
              <a:t>문과 일치하지만</a:t>
            </a:r>
            <a:r>
              <a:rPr lang="en-US" altLang="ko-KR" dirty="0"/>
              <a:t>, </a:t>
            </a:r>
            <a:r>
              <a:rPr lang="ko-KR" altLang="en-US" dirty="0"/>
              <a:t>한 줄의 코드로 나타낼 수 있는 연산자이다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 if (a &gt; b) return a; else return 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return (a &gt; b) ? a : b;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68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포인터 연산자</a:t>
            </a:r>
            <a:endParaRPr lang="en-US" altLang="ko-KR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포인터 연산자는 </a:t>
            </a:r>
            <a:r>
              <a:rPr lang="ko-KR" altLang="en-US" dirty="0" err="1"/>
              <a:t>주소값을</a:t>
            </a:r>
            <a:r>
              <a:rPr lang="ko-KR" altLang="en-US" dirty="0"/>
              <a:t> 구하거나</a:t>
            </a:r>
            <a:r>
              <a:rPr lang="en-US" altLang="ko-KR" dirty="0"/>
              <a:t>, </a:t>
            </a:r>
            <a:r>
              <a:rPr lang="ko-KR" altLang="en-US" dirty="0" err="1"/>
              <a:t>주소값에</a:t>
            </a:r>
            <a:r>
              <a:rPr lang="ko-KR" altLang="en-US" dirty="0"/>
              <a:t> 적힌 것을 확인할 때 사용한다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&amp;a : a</a:t>
            </a:r>
            <a:r>
              <a:rPr lang="ko-KR" altLang="en-US" dirty="0"/>
              <a:t>의 </a:t>
            </a:r>
            <a:r>
              <a:rPr lang="ko-KR" altLang="en-US" dirty="0" err="1"/>
              <a:t>주소값을</a:t>
            </a:r>
            <a:r>
              <a:rPr lang="ko-KR" altLang="en-US" dirty="0"/>
              <a:t> 리턴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*</a:t>
            </a:r>
            <a:r>
              <a:rPr lang="en-US" altLang="ko-KR" dirty="0"/>
              <a:t>a : a</a:t>
            </a:r>
            <a:r>
              <a:rPr lang="ko-KR" altLang="en-US" dirty="0"/>
              <a:t>가 어떤 변수의 주소일 때</a:t>
            </a:r>
            <a:r>
              <a:rPr lang="en-US" altLang="ko-KR" dirty="0"/>
              <a:t>, </a:t>
            </a:r>
            <a:r>
              <a:rPr lang="ko-KR" altLang="en-US" dirty="0"/>
              <a:t>해당 주소에 해당하는 값을 리턴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60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멤버 참조 연산자</a:t>
            </a:r>
            <a:endParaRPr lang="en-US" altLang="ko-KR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stuct.a</a:t>
            </a:r>
            <a:r>
              <a:rPr lang="en-US" altLang="ko-KR" dirty="0"/>
              <a:t>, </a:t>
            </a:r>
            <a:r>
              <a:rPr lang="en-US" altLang="ko-KR" dirty="0" err="1"/>
              <a:t>pstruct</a:t>
            </a:r>
            <a:r>
              <a:rPr lang="en-US" altLang="ko-KR" dirty="0"/>
              <a:t>-&gt;a</a:t>
            </a:r>
            <a:r>
              <a:rPr lang="ko-KR" altLang="en-US" dirty="0"/>
              <a:t>같은 형식으로 사용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나중에 </a:t>
            </a:r>
            <a:r>
              <a:rPr lang="en-US" altLang="ko-KR" dirty="0"/>
              <a:t>struct, </a:t>
            </a:r>
            <a:r>
              <a:rPr lang="en-US" altLang="ko-KR" dirty="0" err="1"/>
              <a:t>unicon</a:t>
            </a:r>
            <a:r>
              <a:rPr lang="en-US" altLang="ko-KR" dirty="0"/>
              <a:t>, class</a:t>
            </a:r>
            <a:r>
              <a:rPr lang="ko-KR" altLang="en-US" dirty="0" err="1"/>
              <a:t>를</a:t>
            </a:r>
            <a:r>
              <a:rPr lang="ko-KR" altLang="en-US" dirty="0"/>
              <a:t> 학습할 때 주로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08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비트 연산자</a:t>
            </a:r>
            <a:endParaRPr lang="en-US" altLang="ko-KR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논리 연산자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&amp;&amp;, ||, ! </a:t>
            </a:r>
            <a:r>
              <a:rPr lang="ko-KR" altLang="en-US" dirty="0"/>
              <a:t>는 논리값을 나타낸다</a:t>
            </a:r>
            <a:r>
              <a:rPr lang="en-US" altLang="ko-KR" dirty="0"/>
              <a:t>. (</a:t>
            </a:r>
            <a:r>
              <a:rPr lang="ko-KR" altLang="en-US" dirty="0"/>
              <a:t>각각 </a:t>
            </a:r>
            <a:r>
              <a:rPr lang="en-US" altLang="ko-KR" dirty="0"/>
              <a:t>AND, OR,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이러한 논리값을 비트에 대응하도록 만들어진 연산자가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&amp; | ^ ~ (</a:t>
            </a:r>
            <a:r>
              <a:rPr lang="ko-KR" altLang="en-US" dirty="0"/>
              <a:t>각각 </a:t>
            </a:r>
            <a:r>
              <a:rPr lang="en-US" altLang="ko-KR" dirty="0"/>
              <a:t>bit AND, bit OR, bit XOR, bit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shift</a:t>
            </a:r>
            <a:r>
              <a:rPr lang="ko-KR" altLang="en-US" dirty="0"/>
              <a:t>연산자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shift</a:t>
            </a:r>
            <a:r>
              <a:rPr lang="ko-KR" altLang="en-US" dirty="0"/>
              <a:t>연산자는 데이터의 비트를 이동시키는 연산자이다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 a &gt;&gt; 2 : a</a:t>
            </a:r>
            <a:r>
              <a:rPr lang="ko-KR" altLang="en-US" dirty="0"/>
              <a:t>의 비트를 오른쪽으로 </a:t>
            </a:r>
            <a:r>
              <a:rPr lang="en-US" altLang="ko-KR" dirty="0"/>
              <a:t>2</a:t>
            </a:r>
            <a:r>
              <a:rPr lang="ko-KR" altLang="en-US" dirty="0"/>
              <a:t>칸 이동</a:t>
            </a:r>
            <a:r>
              <a:rPr lang="en-US" altLang="ko-KR" dirty="0"/>
              <a:t>, a &lt;&lt; 2 : a</a:t>
            </a:r>
            <a:r>
              <a:rPr lang="ko-KR" altLang="en-US" dirty="0"/>
              <a:t>의 비트를 왼쪽으로 </a:t>
            </a:r>
            <a:r>
              <a:rPr lang="en-US" altLang="ko-KR" dirty="0"/>
              <a:t>2</a:t>
            </a:r>
            <a:r>
              <a:rPr lang="ko-KR" altLang="en-US" dirty="0"/>
              <a:t>칸 이동</a:t>
            </a:r>
          </a:p>
        </p:txBody>
      </p:sp>
    </p:spTree>
    <p:extLst>
      <p:ext uri="{BB962C8B-B14F-4D97-AF65-F5344CB8AC3E}">
        <p14:creationId xmlns:p14="http://schemas.microsoft.com/office/powerpoint/2010/main" val="395412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– 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if – else</a:t>
            </a:r>
            <a:r>
              <a:rPr lang="ko-KR" altLang="en-US" dirty="0"/>
              <a:t>는 어떠한 조건에 의해서 실행하는 것이 달라질 때 사용한다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else</a:t>
            </a:r>
            <a:r>
              <a:rPr lang="ko-KR" altLang="en-US" dirty="0"/>
              <a:t>문은 혼자 존재할 수 없고</a:t>
            </a:r>
            <a:r>
              <a:rPr lang="en-US" altLang="ko-KR" dirty="0"/>
              <a:t>, if</a:t>
            </a:r>
            <a:r>
              <a:rPr lang="ko-KR" altLang="en-US" dirty="0"/>
              <a:t>와 함께 쓰인다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if – else if </a:t>
            </a:r>
            <a:r>
              <a:rPr lang="ko-KR" altLang="en-US" dirty="0"/>
              <a:t>는 </a:t>
            </a:r>
            <a:r>
              <a:rPr lang="en-US" altLang="ko-KR" dirty="0"/>
              <a:t>else</a:t>
            </a:r>
            <a:r>
              <a:rPr lang="ko-KR" altLang="en-US" dirty="0"/>
              <a:t>문에 </a:t>
            </a:r>
            <a:r>
              <a:rPr lang="en-US" altLang="ko-KR" dirty="0"/>
              <a:t>if</a:t>
            </a:r>
            <a:r>
              <a:rPr lang="ko-KR" altLang="en-US" dirty="0"/>
              <a:t>가 결합된 것이라 생각하면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52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– else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if – else</a:t>
            </a:r>
            <a:r>
              <a:rPr lang="ko-KR" altLang="en-US" dirty="0"/>
              <a:t>는 어떠한 조건에 의해서 실행하는 것이 달라질 때 사용한다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else</a:t>
            </a:r>
            <a:r>
              <a:rPr lang="ko-KR" altLang="en-US" dirty="0"/>
              <a:t>문은 혼자 존재할 수 없고</a:t>
            </a:r>
            <a:r>
              <a:rPr lang="en-US" altLang="ko-KR" dirty="0"/>
              <a:t>, if</a:t>
            </a:r>
            <a:r>
              <a:rPr lang="ko-KR" altLang="en-US" dirty="0"/>
              <a:t>와 함께 쓰인다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if – else if </a:t>
            </a:r>
            <a:r>
              <a:rPr lang="ko-KR" altLang="en-US" dirty="0"/>
              <a:t>는 </a:t>
            </a:r>
            <a:r>
              <a:rPr lang="en-US" altLang="ko-KR" dirty="0"/>
              <a:t>else</a:t>
            </a:r>
            <a:r>
              <a:rPr lang="ko-KR" altLang="en-US" dirty="0"/>
              <a:t>문에 </a:t>
            </a:r>
            <a:r>
              <a:rPr lang="en-US" altLang="ko-KR" dirty="0"/>
              <a:t>if</a:t>
            </a:r>
            <a:r>
              <a:rPr lang="ko-KR" altLang="en-US" dirty="0"/>
              <a:t>가 결합된 것이라 생각하면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439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522</Words>
  <Application>Microsoft Macintosh PowerPoint</Application>
  <PresentationFormat>화면 슬라이드 쇼(4:3)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1_Office 테마</vt:lpstr>
      <vt:lpstr>PowerPoint 프레젠테이션</vt:lpstr>
      <vt:lpstr>Operator</vt:lpstr>
      <vt:lpstr>Advanced</vt:lpstr>
      <vt:lpstr>Advanced</vt:lpstr>
      <vt:lpstr>Advanced</vt:lpstr>
      <vt:lpstr>Advanced</vt:lpstr>
      <vt:lpstr>Advanced</vt:lpstr>
      <vt:lpstr>Condition</vt:lpstr>
      <vt:lpstr>Condition</vt:lpstr>
      <vt:lpstr>Switch</vt:lpstr>
    </vt:vector>
  </TitlesOfParts>
  <Company>R&amp;D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명진 김</cp:lastModifiedBy>
  <cp:revision>12</cp:revision>
  <dcterms:created xsi:type="dcterms:W3CDTF">2006-10-05T04:04:58Z</dcterms:created>
  <dcterms:modified xsi:type="dcterms:W3CDTF">2018-05-26T02:03:04Z</dcterms:modified>
</cp:coreProperties>
</file>