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76" autoAdjust="0"/>
  </p:normalViewPr>
  <p:slideViewPr>
    <p:cSldViewPr>
      <p:cViewPr varScale="1">
        <p:scale>
          <a:sx n="79" d="100"/>
          <a:sy n="79" d="100"/>
        </p:scale>
        <p:origin x="-78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07BE4-669B-45C0-8A42-75F996C69945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A11BA-1522-42A7-9446-6BA74CBD1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5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While for do-while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A11BA-1522-42A7-9446-6BA74CBD15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9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57192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16993" y="5733256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2823930" y="2094841"/>
            <a:ext cx="41764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4</a:t>
            </a:r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 Loop</a:t>
            </a:r>
            <a:endParaRPr lang="en-US" altLang="ko-K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f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Syntax</a:t>
            </a:r>
          </a:p>
          <a:p>
            <a:r>
              <a:rPr lang="en-US" altLang="ko-KR" dirty="0" smtClean="0"/>
              <a:t>for (</a:t>
            </a:r>
            <a:r>
              <a:rPr lang="ko-KR" altLang="en-US" dirty="0" smtClean="0"/>
              <a:t>최초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반복해서 검사할 조건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){</a:t>
            </a:r>
          </a:p>
          <a:p>
            <a:pPr lvl="1" indent="0"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statement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/>
              <a:t>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c,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굉장히 유연하게 </a:t>
            </a:r>
            <a:r>
              <a:rPr lang="ko-KR" altLang="en-US" dirty="0" err="1" smtClean="0"/>
              <a:t>사용가능하다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기억해야 할 것은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문장은 최초 한번만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검사하고 조건이 참이면 내부의 문장들을 실행한 후 끝나면 </a:t>
            </a:r>
            <a:r>
              <a:rPr lang="ko-KR" altLang="en-US" dirty="0" err="1" smtClean="0"/>
              <a:t>업데이트문을</a:t>
            </a:r>
            <a:r>
              <a:rPr lang="ko-KR" altLang="en-US" dirty="0" smtClean="0"/>
              <a:t> 실행하고 바로 다시 조건을 검사한다는 순서이다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76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95" y="2420888"/>
            <a:ext cx="37433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18573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30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문의 변형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숫자를 줄이면서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돌 수 있다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이 아닌 숫자를 더하거나 뺄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숫자가 아니라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도 사용이 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검사할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더 복잡하게 해도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업데이트를 곱하기로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80066"/>
            <a:ext cx="41433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93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문의 변형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3456384" cy="36004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업데이트 문에 어떤 올바른 식이든 올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하나이상의 빈칸을 줄 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절대 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 생략하면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실행문은</a:t>
            </a:r>
            <a:r>
              <a:rPr lang="ko-KR" altLang="en-US" dirty="0" smtClean="0"/>
              <a:t> 초기화하는 문장이 아니어도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더하는 숫자를 변수로 주어 계속 실행하며 변하게 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41814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77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Advanced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comma operator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61338"/>
            <a:ext cx="55340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61338"/>
            <a:ext cx="18954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00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Advanced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comma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comma operator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속성이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1. </a:t>
            </a:r>
            <a:r>
              <a:rPr lang="ko-KR" altLang="en-US" dirty="0" smtClean="0"/>
              <a:t>문장을 구분시키고 왼쪽에서 오른쪽으로 실행시킨다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2. comma expression</a:t>
            </a:r>
            <a:r>
              <a:rPr lang="ko-KR" altLang="en-US" dirty="0" smtClean="0"/>
              <a:t>의 값은 오른쪽의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3. separator</a:t>
            </a:r>
            <a:r>
              <a:rPr lang="ko-KR" altLang="en-US" dirty="0" smtClean="0"/>
              <a:t>로도 사용이 된다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곳에서</a:t>
            </a:r>
            <a:r>
              <a:rPr lang="en-US" altLang="ko-KR" dirty="0" smtClean="0"/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30194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73016"/>
            <a:ext cx="1809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1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do-while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Syntax</a:t>
            </a:r>
          </a:p>
          <a:p>
            <a:r>
              <a:rPr lang="en-US" altLang="ko-KR" dirty="0" smtClean="0"/>
              <a:t>do 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statement</a:t>
            </a:r>
            <a:endParaRPr lang="en-US" altLang="ko-KR" dirty="0"/>
          </a:p>
          <a:p>
            <a:r>
              <a:rPr lang="en-US" altLang="ko-KR" dirty="0" smtClean="0"/>
              <a:t>} while(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앞선 반복문과의 큰 차이점은 무조건 한번은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를 실행시킨다는 점이다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 뒤에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을 찍는 것을 잊지 말자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43338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7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/>
              <a:t>example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21913"/>
            <a:ext cx="43338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21006"/>
            <a:ext cx="30003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96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/>
              <a:t>example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27245"/>
            <a:ext cx="43529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2327245"/>
            <a:ext cx="30575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36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어떤 </a:t>
            </a:r>
            <a:r>
              <a:rPr lang="ko-KR" altLang="en-US" b="1" dirty="0" err="1" smtClean="0"/>
              <a:t>반복문을</a:t>
            </a:r>
            <a:r>
              <a:rPr lang="ko-KR" altLang="en-US" b="1" dirty="0" smtClean="0"/>
              <a:t> 쓸까</a:t>
            </a:r>
            <a:r>
              <a:rPr lang="en-US" altLang="ko-KR" b="1" dirty="0" smtClean="0"/>
              <a:t>?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문은 조금만 생각하면 서로 대체가 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보통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초기화</a:t>
            </a:r>
            <a:r>
              <a:rPr lang="en-US" altLang="ko-KR" dirty="0" smtClean="0"/>
              <a:t>, update, </a:t>
            </a:r>
            <a:r>
              <a:rPr lang="ko-KR" altLang="en-US" dirty="0" err="1" smtClean="0"/>
              <a:t>조건문이</a:t>
            </a:r>
            <a:r>
              <a:rPr lang="ko-KR" altLang="en-US" dirty="0" smtClean="0"/>
              <a:t> 딱 정해진 상황에서 사용한다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보통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를 때에 따라 다르게 하거나 더 유연하게 사용할 필요가 있을 때 사용한다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do-while</a:t>
            </a:r>
            <a:r>
              <a:rPr lang="ko-KR" altLang="en-US" dirty="0" smtClean="0"/>
              <a:t>문은 무조건 한번은 실행해야 하는 조건을 달 때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74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Syntax</a:t>
            </a:r>
          </a:p>
          <a:p>
            <a:r>
              <a:rPr lang="en-US" altLang="ko-KR" dirty="0" smtClean="0"/>
              <a:t>while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){</a:t>
            </a:r>
          </a:p>
          <a:p>
            <a:pPr lvl="1" indent="0"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statement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조건이 참이면 괄호 안의 문장을 실행함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사용할 때에는 조건이 끝날 수 있도록 </a:t>
            </a:r>
            <a:r>
              <a:rPr lang="ko-KR" altLang="en-US" dirty="0" err="1" smtClean="0"/>
              <a:t>만들어줘야한다</a:t>
            </a:r>
            <a:r>
              <a:rPr lang="en-US" altLang="ko-KR" dirty="0" smtClean="0"/>
              <a:t>!</a:t>
            </a:r>
          </a:p>
          <a:p>
            <a:pPr marL="1028700" lvl="1">
              <a:buFont typeface="Wingdings" pitchFamily="2" charset="2"/>
              <a:buChar char="Ø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하지 않을 경우 무한루프상태에 빠져서 프로그램이 영원히 끝나지 않음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5148064" y="2276872"/>
            <a:ext cx="3549080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숫자를 입력하면 계속해서 더하는 프로그램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status</a:t>
            </a:r>
            <a:r>
              <a:rPr lang="ko-KR" altLang="en-US" dirty="0" smtClean="0"/>
              <a:t>를 통해서 제대로 숫자가 입력되었는지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42576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51" y="4459237"/>
            <a:ext cx="35147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04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/>
              <a:t>example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코드를 더 이해하기 쉽고 간결하게 하려면</a:t>
            </a:r>
            <a:r>
              <a:rPr lang="en-US" altLang="ko-KR" dirty="0" smtClean="0"/>
              <a:t>, status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안에 넣으면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40671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1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주의할 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웬만하면 한 줄짜리를 반복할 때라도 중괄호로 묶어야 실수를 막을 수 있다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25" y="2975967"/>
            <a:ext cx="32480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87" y="2823567"/>
            <a:ext cx="32480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5157192"/>
            <a:ext cx="22574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3" y="5157192"/>
            <a:ext cx="16287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27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응용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문은 조건만 검사하고 어떤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도 실행하지 않는다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따라서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n++</a:t>
            </a:r>
            <a:r>
              <a:rPr lang="ko-KR" altLang="en-US" dirty="0"/>
              <a:t> </a:t>
            </a:r>
            <a:r>
              <a:rPr lang="en-US" altLang="ko-KR" dirty="0" smtClean="0"/>
              <a:t>&gt; 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false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계속 증가한다</a:t>
            </a:r>
            <a:r>
              <a:rPr lang="en-US" altLang="ko-KR" dirty="0" smtClean="0"/>
              <a:t>.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6" y="3220789"/>
            <a:ext cx="3495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220789"/>
            <a:ext cx="21050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4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응용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특정 타입의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을 무시할 때 사용할 수 있다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2442"/>
            <a:ext cx="23145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27908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33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/>
              <a:t>true false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는 모두 </a:t>
            </a:r>
            <a:r>
              <a:rPr lang="en-US" altLang="ko-KR" dirty="0" smtClean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c++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새로 생김</a:t>
            </a:r>
            <a:endParaRPr lang="en-US" altLang="ko-KR" dirty="0" smtClean="0"/>
          </a:p>
          <a:p>
            <a:pPr marL="1028700" lvl="1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1byte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짜리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type</a:t>
            </a:r>
          </a:p>
          <a:p>
            <a:pPr marL="1028700" lvl="1">
              <a:buFont typeface="Wingdings" pitchFamily="2" charset="2"/>
              <a:buChar char="Ø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true, false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저장 가능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28289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17032"/>
            <a:ext cx="20097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8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하기 쉬운 실수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비교 연산자 대신에 대입 연산자를 사용해서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조건문을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/>
              <a:t>써서 하는 실수가 많이 발생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알 수 없는 결과 발생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" y="3140968"/>
            <a:ext cx="41814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30" y="3141676"/>
            <a:ext cx="32289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2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428</Words>
  <Application>Microsoft Office PowerPoint</Application>
  <PresentationFormat>화면 슬라이드 쇼(4:3)</PresentationFormat>
  <Paragraphs>93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PowerPoint 프레젠테이션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Owner</cp:lastModifiedBy>
  <cp:revision>42</cp:revision>
  <dcterms:created xsi:type="dcterms:W3CDTF">2014-04-01T16:35:38Z</dcterms:created>
  <dcterms:modified xsi:type="dcterms:W3CDTF">2018-06-02T16:50:30Z</dcterms:modified>
</cp:coreProperties>
</file>