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93" r:id="rId6"/>
    <p:sldId id="289" r:id="rId7"/>
    <p:sldId id="290" r:id="rId8"/>
    <p:sldId id="291" r:id="rId9"/>
    <p:sldId id="292" r:id="rId10"/>
    <p:sldId id="304" r:id="rId11"/>
    <p:sldId id="303" r:id="rId12"/>
  </p:sldIdLst>
  <p:sldSz cx="12192000" cy="6858000"/>
  <p:notesSz cx="6858000" cy="9144000"/>
  <p:embeddedFontLst>
    <p:embeddedFont>
      <p:font typeface="넥슨 풋볼고딕 L" panose="020B0303000000000000" pitchFamily="50" charset="-127"/>
      <p:regular r:id="rId14"/>
    </p:embeddedFont>
    <p:embeddedFont>
      <p:font typeface="넥슨Lv2고딕 Bold" panose="00000800000000000000" pitchFamily="2" charset="-127"/>
      <p:bold r:id="rId15"/>
    </p:embeddedFont>
    <p:embeddedFont>
      <p:font typeface="넥슨Lv2고딕 Light" panose="00000300000000000000" pitchFamily="2" charset="-127"/>
      <p:regular r:id="rId16"/>
    </p:embeddedFont>
    <p:embeddedFont>
      <p:font typeface="넥슨Lv2고딕 Medium" panose="00000600000000000000" pitchFamily="2" charset="-127"/>
      <p:regular r:id="rId17"/>
    </p:embeddedFont>
    <p:embeddedFont>
      <p:font typeface="던파 연단된 칼날 Bold" panose="02040803000000000000" pitchFamily="18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워헤이븐 Regular" panose="00000500000000000000" pitchFamily="2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3" userDrawn="1">
          <p15:clr>
            <a:srgbClr val="A4A3A4"/>
          </p15:clr>
        </p15:guide>
        <p15:guide id="2" orient="horz" pos="14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18"/>
    <a:srgbClr val="FFB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82" autoAdjust="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>
        <p:guide pos="393"/>
        <p:guide orient="horz" pos="14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32A8B-5A57-4B66-B067-719F9448B06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D5F5D-B1C1-45B1-9AA7-051CC9CE0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6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5F5D-B1C1-45B1-9AA7-051CC9CE0C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20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D8CA4-47BD-E2A1-8697-C76B7E27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F49201-0E26-E7EB-8B0C-F01C156FA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4F7A7-CC74-2BEB-94EF-5399C83C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C831-FF18-46DE-A9C5-EBC8F450E2E3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79681-87A0-4190-03DF-802BE221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EC822-7FC9-FA6B-066E-53476B5D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E30-095F-4A64-A52E-D131DD43C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80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02219-E548-C38C-A08A-99FFFD7D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30BA66-0F56-2423-DC18-920BBC9B7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AB2B5-1ABF-FE6A-8648-4A421492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C831-FF18-46DE-A9C5-EBC8F450E2E3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850CA-B45B-1EE0-34F6-B2C03BCD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69A1A-7364-99C2-0BE3-D6827CA4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E30-095F-4A64-A52E-D131DD43C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9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977DC7-3C54-C925-6C9A-C957C326A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B270B3-1707-207C-802D-5BADA52C5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68DB3-5DE8-0ECC-EBCC-24B6E18E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C831-FF18-46DE-A9C5-EBC8F450E2E3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AD162-1553-F866-9214-28A1034B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45181-1FD4-D3FA-A64C-576B7C76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E30-095F-4A64-A52E-D131DD43C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3E457-5319-6E81-8B55-C3BF6359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8E18A-3A79-2F5A-804F-E1295B66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7EA18-83FD-CA1D-71DA-AFBE5513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C831-FF18-46DE-A9C5-EBC8F450E2E3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A0970-2D7E-41B8-04DA-9487B668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77C1B-8A2D-D1C8-57D2-7C2BFBA8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E30-095F-4A64-A52E-D131DD43C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9D7EB-D8A8-BBD2-922B-603ECD24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B325C-91A0-37ED-BCD3-DB2208AD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1BA06-D284-F0E2-1AC9-772D041A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C831-FF18-46DE-A9C5-EBC8F450E2E3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51967-49C5-15A0-B548-3E30FE64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BEF4D-62B3-601F-52DE-19CB7C85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E30-095F-4A64-A52E-D131DD43C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333EB-47E0-A271-34FB-186BABEC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6E9FB-FE56-86A8-EE7C-BF8A5F060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A3B41-B864-8B61-C387-10CA56F3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2E795-D805-D2AF-9F06-DD5C8535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C831-FF18-46DE-A9C5-EBC8F450E2E3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4F8F8-F17D-1F08-AA90-78880428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30132-18F0-154D-A31A-59E783C7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E30-095F-4A64-A52E-D131DD43C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1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9F406-37F5-ADC6-FEDC-C89B5030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547DC-26E8-5091-5102-CE567A27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788A6-E064-31B3-6826-061F245C6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A5126-DB80-ACCF-7B69-76A95E87B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E06B95-3380-4476-3E76-F140AE245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0F02E6-0704-6E5B-4D6B-3E7A2630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C831-FF18-46DE-A9C5-EBC8F450E2E3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F73D06-34F3-B90D-54A6-8EDA0BCA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9A7B7-8B8A-E0F5-3320-EF484604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E30-095F-4A64-A52E-D131DD43C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9731-B4B3-9BA4-F449-D8D87947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5A1256-B958-678E-70AC-8A1B2C12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C831-FF18-46DE-A9C5-EBC8F450E2E3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6D975D-2643-E6C3-A24B-4E54881C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8D826C-4F8A-C5DF-B462-31537E09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E30-095F-4A64-A52E-D131DD43C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42D9B7-957B-72EF-B77A-000365CA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C831-FF18-46DE-A9C5-EBC8F450E2E3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617A3F-CF2A-DF98-F8CD-7B56C2AA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D04124-0743-2C55-ECE6-B92C0868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E30-095F-4A64-A52E-D131DD43C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5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520EA-AF6E-8679-4E08-A7481610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479BE-72EB-457A-5D59-F49AD43A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166EB-C84E-EADF-4558-C6E30D5B3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7D87E-144A-3D62-085F-502DD8F9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C831-FF18-46DE-A9C5-EBC8F450E2E3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0533EE-5004-5792-6D9F-6A1AE9D3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B3939-C03F-B183-94BE-CAFBAD5A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E30-095F-4A64-A52E-D131DD43C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90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A4AED-436C-18AA-681B-8A8571E1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30EAF0-98B5-A9E1-2DCB-42919F5F8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A86358-F35D-5EE2-CBC6-DF0AE82FA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52628-52D2-4FE1-DD19-15B284C9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C831-FF18-46DE-A9C5-EBC8F450E2E3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B9F14-C916-43CE-223E-6349DBAD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414EE-4521-406A-6F10-E0DEBDDA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AE30-095F-4A64-A52E-D131DD43C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4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09569F-C7E2-4813-6139-C5F1547A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D0A4C-C139-7EB4-989B-9D390075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DCA4B-B03C-F33D-C418-17517D2A4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8C831-FF18-46DE-A9C5-EBC8F450E2E3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D51E3-71E6-488E-9A72-4E20F8315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3BFFF-EE3F-EAE5-3273-24D0F0EC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FAE30-095F-4A64-A52E-D131DD43C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3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onggyo1125/ai_pintech_curriculum?tab=readme-ov-file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onggyo1125/ai_pintech_curriculum?tab=readme-ov-file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4F7BBA-6E9B-C3FA-4F8C-F91BFF0FF244}"/>
              </a:ext>
            </a:extLst>
          </p:cNvPr>
          <p:cNvSpPr/>
          <p:nvPr/>
        </p:nvSpPr>
        <p:spPr>
          <a:xfrm>
            <a:off x="0" y="0"/>
            <a:ext cx="12192000" cy="675118"/>
          </a:xfrm>
          <a:prstGeom prst="rect">
            <a:avLst/>
          </a:prstGeom>
          <a:solidFill>
            <a:srgbClr val="FFB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0E8A57-25ED-EB11-577C-31044EC56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391" y="337559"/>
            <a:ext cx="274178" cy="27417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A762B01-6D37-4007-B8E0-906A2A9065AF}"/>
              </a:ext>
            </a:extLst>
          </p:cNvPr>
          <p:cNvCxnSpPr/>
          <p:nvPr/>
        </p:nvCxnSpPr>
        <p:spPr>
          <a:xfrm>
            <a:off x="12041026" y="675118"/>
            <a:ext cx="0" cy="61828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E184F9F-3123-B53D-1835-0DA1364A7F52}"/>
              </a:ext>
            </a:extLst>
          </p:cNvPr>
          <p:cNvSpPr/>
          <p:nvPr/>
        </p:nvSpPr>
        <p:spPr>
          <a:xfrm>
            <a:off x="12043871" y="675118"/>
            <a:ext cx="148129" cy="6751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270D22-0DF7-F5A9-DC9F-91221D98521B}"/>
              </a:ext>
            </a:extLst>
          </p:cNvPr>
          <p:cNvSpPr/>
          <p:nvPr/>
        </p:nvSpPr>
        <p:spPr>
          <a:xfrm>
            <a:off x="230737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5249B24-7712-2391-7DA0-646D346E4DB4}"/>
              </a:ext>
            </a:extLst>
          </p:cNvPr>
          <p:cNvSpPr/>
          <p:nvPr/>
        </p:nvSpPr>
        <p:spPr>
          <a:xfrm>
            <a:off x="461474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E580CF-B683-EC15-90DA-9A060DE93CCF}"/>
              </a:ext>
            </a:extLst>
          </p:cNvPr>
          <p:cNvSpPr/>
          <p:nvPr/>
        </p:nvSpPr>
        <p:spPr>
          <a:xfrm>
            <a:off x="692211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1B3F4B3-63BE-C1A4-98D4-BBF3D7DF1019}"/>
              </a:ext>
            </a:extLst>
          </p:cNvPr>
          <p:cNvSpPr/>
          <p:nvPr/>
        </p:nvSpPr>
        <p:spPr>
          <a:xfrm>
            <a:off x="230737" y="328301"/>
            <a:ext cx="585388" cy="27417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F11CEAE-1046-BFCC-8A76-39B0FE53DA6B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523431" y="328301"/>
            <a:ext cx="0" cy="2741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F4E14656-C06C-76F9-5F09-C166418BCA84}"/>
              </a:ext>
            </a:extLst>
          </p:cNvPr>
          <p:cNvSpPr/>
          <p:nvPr/>
        </p:nvSpPr>
        <p:spPr>
          <a:xfrm rot="2700000">
            <a:off x="345900" y="408047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6BFBBCC-31FC-1F05-A204-7E4071B43C94}"/>
              </a:ext>
            </a:extLst>
          </p:cNvPr>
          <p:cNvSpPr/>
          <p:nvPr/>
        </p:nvSpPr>
        <p:spPr>
          <a:xfrm>
            <a:off x="9952872" y="1"/>
            <a:ext cx="1992471" cy="422041"/>
          </a:xfrm>
          <a:custGeom>
            <a:avLst/>
            <a:gdLst>
              <a:gd name="connsiteX0" fmla="*/ 45781 w 1992471"/>
              <a:gd name="connsiteY0" fmla="*/ 0 h 422041"/>
              <a:gd name="connsiteX1" fmla="*/ 1992471 w 1992471"/>
              <a:gd name="connsiteY1" fmla="*/ 0 h 422041"/>
              <a:gd name="connsiteX2" fmla="*/ 1977832 w 1992471"/>
              <a:gd name="connsiteY2" fmla="*/ 23587 h 422041"/>
              <a:gd name="connsiteX3" fmla="*/ 1628646 w 1992471"/>
              <a:gd name="connsiteY3" fmla="*/ 289396 h 422041"/>
              <a:gd name="connsiteX4" fmla="*/ 388683 w 1992471"/>
              <a:gd name="connsiteY4" fmla="*/ 278403 h 422041"/>
              <a:gd name="connsiteX5" fmla="*/ 0 w 1992471"/>
              <a:gd name="connsiteY5" fmla="*/ 339894 h 422041"/>
              <a:gd name="connsiteX6" fmla="*/ 90381 w 1992471"/>
              <a:gd name="connsiteY6" fmla="*/ 55945 h 42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2471" h="422041">
                <a:moveTo>
                  <a:pt x="45781" y="0"/>
                </a:moveTo>
                <a:lnTo>
                  <a:pt x="1992471" y="0"/>
                </a:lnTo>
                <a:lnTo>
                  <a:pt x="1977832" y="23587"/>
                </a:lnTo>
                <a:cubicBezTo>
                  <a:pt x="1894039" y="126778"/>
                  <a:pt x="1777222" y="218381"/>
                  <a:pt x="1628646" y="289396"/>
                </a:cubicBezTo>
                <a:cubicBezTo>
                  <a:pt x="1250417" y="470179"/>
                  <a:pt x="760842" y="465838"/>
                  <a:pt x="388683" y="278403"/>
                </a:cubicBezTo>
                <a:lnTo>
                  <a:pt x="0" y="339894"/>
                </a:lnTo>
                <a:lnTo>
                  <a:pt x="90381" y="559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A80F6872-746F-DA8E-4AFD-E0E605E47BAB}"/>
              </a:ext>
            </a:extLst>
          </p:cNvPr>
          <p:cNvSpPr/>
          <p:nvPr/>
        </p:nvSpPr>
        <p:spPr>
          <a:xfrm rot="18900000" flipH="1">
            <a:off x="586280" y="408046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B547F4C-39FE-FC7D-76A2-6BCCFEBF61C7}"/>
              </a:ext>
            </a:extLst>
          </p:cNvPr>
          <p:cNvSpPr/>
          <p:nvPr/>
        </p:nvSpPr>
        <p:spPr>
          <a:xfrm>
            <a:off x="1046861" y="328301"/>
            <a:ext cx="10054837" cy="2741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67AAE519-DA78-8B4F-D681-6D1628DAFF38}"/>
              </a:ext>
            </a:extLst>
          </p:cNvPr>
          <p:cNvSpPr/>
          <p:nvPr/>
        </p:nvSpPr>
        <p:spPr>
          <a:xfrm>
            <a:off x="1046862" y="323669"/>
            <a:ext cx="677770" cy="274178"/>
          </a:xfrm>
          <a:custGeom>
            <a:avLst/>
            <a:gdLst>
              <a:gd name="connsiteX0" fmla="*/ 137089 w 677770"/>
              <a:gd name="connsiteY0" fmla="*/ 0 h 274178"/>
              <a:gd name="connsiteX1" fmla="*/ 677770 w 677770"/>
              <a:gd name="connsiteY1" fmla="*/ 0 h 274178"/>
              <a:gd name="connsiteX2" fmla="*/ 550496 w 677770"/>
              <a:gd name="connsiteY2" fmla="*/ 274178 h 274178"/>
              <a:gd name="connsiteX3" fmla="*/ 137089 w 677770"/>
              <a:gd name="connsiteY3" fmla="*/ 274178 h 274178"/>
              <a:gd name="connsiteX4" fmla="*/ 0 w 677770"/>
              <a:gd name="connsiteY4" fmla="*/ 137089 h 274178"/>
              <a:gd name="connsiteX5" fmla="*/ 137089 w 677770"/>
              <a:gd name="connsiteY5" fmla="*/ 0 h 27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770" h="274178">
                <a:moveTo>
                  <a:pt x="137089" y="0"/>
                </a:moveTo>
                <a:lnTo>
                  <a:pt x="677770" y="0"/>
                </a:lnTo>
                <a:lnTo>
                  <a:pt x="550496" y="274178"/>
                </a:lnTo>
                <a:lnTo>
                  <a:pt x="137089" y="274178"/>
                </a:lnTo>
                <a:cubicBezTo>
                  <a:pt x="61377" y="274178"/>
                  <a:pt x="0" y="212801"/>
                  <a:pt x="0" y="137089"/>
                </a:cubicBezTo>
                <a:cubicBezTo>
                  <a:pt x="0" y="61377"/>
                  <a:pt x="61377" y="0"/>
                  <a:pt x="137089" y="0"/>
                </a:cubicBezTo>
                <a:close/>
              </a:path>
            </a:pathLst>
          </a:cu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BA92963-0064-3E9E-827E-88DA5E7BD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0" y="374235"/>
            <a:ext cx="216106" cy="200826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7143013A-6BF0-BF12-22B6-860F8753E49E}"/>
              </a:ext>
            </a:extLst>
          </p:cNvPr>
          <p:cNvSpPr/>
          <p:nvPr/>
        </p:nvSpPr>
        <p:spPr>
          <a:xfrm>
            <a:off x="11820525" y="337559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56EC2D4-5E8B-4FB0-BFC0-53A3B197609F}"/>
              </a:ext>
            </a:extLst>
          </p:cNvPr>
          <p:cNvSpPr/>
          <p:nvPr/>
        </p:nvSpPr>
        <p:spPr>
          <a:xfrm>
            <a:off x="11820525" y="427913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201B78-6A6D-7656-AAEC-81FB728127EA}"/>
              </a:ext>
            </a:extLst>
          </p:cNvPr>
          <p:cNvSpPr/>
          <p:nvPr/>
        </p:nvSpPr>
        <p:spPr>
          <a:xfrm>
            <a:off x="11820525" y="518267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AD9C4C3-7ABA-FC61-8DFA-942ADDBA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805018" y="395287"/>
            <a:ext cx="131882" cy="1318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AE86332-E44E-EFB0-6C29-CD3316F7D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708" y="397046"/>
            <a:ext cx="131882" cy="131882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9E5702D-5820-B123-80DA-C0F7B00B3A1E}"/>
              </a:ext>
            </a:extLst>
          </p:cNvPr>
          <p:cNvSpPr/>
          <p:nvPr/>
        </p:nvSpPr>
        <p:spPr>
          <a:xfrm>
            <a:off x="2681648" y="4059276"/>
            <a:ext cx="6828704" cy="4193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FFB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워헤이븐 Regular" panose="00000500000000000000" pitchFamily="2" charset="-127"/>
                <a:ea typeface="워헤이븐 Regular" panose="00000500000000000000" pitchFamily="2" charset="-127"/>
              </a:rPr>
              <a:t>AI </a:t>
            </a:r>
            <a:r>
              <a:rPr lang="ko-KR" altLang="en-US" sz="1400" dirty="0">
                <a:solidFill>
                  <a:schemeClr val="tx1"/>
                </a:solidFill>
                <a:latin typeface="워헤이븐 Regular" panose="00000500000000000000" pitchFamily="2" charset="-127"/>
                <a:ea typeface="워헤이븐 Regular" panose="00000500000000000000" pitchFamily="2" charset="-127"/>
              </a:rPr>
              <a:t>활용 </a:t>
            </a:r>
            <a:r>
              <a:rPr lang="ko-KR" altLang="en-US" sz="1400" dirty="0" err="1">
                <a:solidFill>
                  <a:schemeClr val="tx1"/>
                </a:solidFill>
                <a:latin typeface="워헤이븐 Regular" panose="00000500000000000000" pitchFamily="2" charset="-127"/>
                <a:ea typeface="워헤이븐 Regular" panose="00000500000000000000" pitchFamily="2" charset="-127"/>
              </a:rPr>
              <a:t>핀테크서비스</a:t>
            </a:r>
            <a:r>
              <a:rPr lang="ko-KR" altLang="en-US" sz="1400" dirty="0">
                <a:solidFill>
                  <a:schemeClr val="tx1"/>
                </a:solidFill>
                <a:latin typeface="워헤이븐 Regular" panose="00000500000000000000" pitchFamily="2" charset="-127"/>
                <a:ea typeface="워헤이븐 Regular" panose="00000500000000000000" pitchFamily="2" charset="-127"/>
              </a:rPr>
              <a:t> 개발자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C1AE06-1ECF-246C-D403-10D43B131A49}"/>
              </a:ext>
            </a:extLst>
          </p:cNvPr>
          <p:cNvSpPr txBox="1"/>
          <p:nvPr/>
        </p:nvSpPr>
        <p:spPr>
          <a:xfrm>
            <a:off x="3090732" y="2378662"/>
            <a:ext cx="6010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6FF1"/>
                </a:solidFill>
                <a:latin typeface="던파 연단된 칼날 Bold" panose="02040803000000000000" pitchFamily="18" charset="-127"/>
                <a:ea typeface="던파 연단된 칼날 Bold" panose="02040803000000000000" pitchFamily="18" charset="-127"/>
              </a:rPr>
              <a:t>Cascading</a:t>
            </a:r>
            <a:r>
              <a:rPr lang="ko-KR" altLang="en-US" sz="2000" dirty="0">
                <a:solidFill>
                  <a:srgbClr val="006FF1"/>
                </a:solidFill>
                <a:latin typeface="던파 연단된 칼날 Bold" panose="02040803000000000000" pitchFamily="18" charset="-127"/>
                <a:ea typeface="던파 연단된 칼날 Bold" panose="02040803000000000000" pitchFamily="18" charset="-127"/>
              </a:rPr>
              <a:t> </a:t>
            </a:r>
            <a:r>
              <a:rPr lang="en-US" altLang="ko-KR" sz="2000" dirty="0">
                <a:solidFill>
                  <a:srgbClr val="006FF1"/>
                </a:solidFill>
                <a:latin typeface="던파 연단된 칼날 Bold" panose="02040803000000000000" pitchFamily="18" charset="-127"/>
                <a:ea typeface="던파 연단된 칼날 Bold" panose="02040803000000000000" pitchFamily="18" charset="-127"/>
              </a:rPr>
              <a:t>Style</a:t>
            </a:r>
            <a:r>
              <a:rPr lang="ko-KR" altLang="en-US" sz="2000" dirty="0">
                <a:solidFill>
                  <a:srgbClr val="006FF1"/>
                </a:solidFill>
                <a:latin typeface="던파 연단된 칼날 Bold" panose="02040803000000000000" pitchFamily="18" charset="-127"/>
                <a:ea typeface="던파 연단된 칼날 Bold" panose="02040803000000000000" pitchFamily="18" charset="-127"/>
              </a:rPr>
              <a:t> </a:t>
            </a:r>
            <a:r>
              <a:rPr lang="en-US" altLang="ko-KR" sz="2000" dirty="0">
                <a:solidFill>
                  <a:srgbClr val="006FF1"/>
                </a:solidFill>
                <a:latin typeface="던파 연단된 칼날 Bold" panose="02040803000000000000" pitchFamily="18" charset="-127"/>
                <a:ea typeface="던파 연단된 칼날 Bold" panose="02040803000000000000" pitchFamily="18" charset="-127"/>
              </a:rPr>
              <a:t>Sheet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93EAAE-457C-7AE8-18FA-E4B5EEF6282F}"/>
              </a:ext>
            </a:extLst>
          </p:cNvPr>
          <p:cNvSpPr txBox="1"/>
          <p:nvPr/>
        </p:nvSpPr>
        <p:spPr>
          <a:xfrm>
            <a:off x="5132435" y="2651356"/>
            <a:ext cx="19271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CSS</a:t>
            </a:r>
            <a:endParaRPr lang="ko-KR" altLang="en-US" sz="66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14AE957-5058-4503-4DCB-6C813B9D6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1269" y="4105592"/>
            <a:ext cx="327429" cy="327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8B8476C-590A-2C16-8F54-937522F1EB7F}"/>
              </a:ext>
            </a:extLst>
          </p:cNvPr>
          <p:cNvSpPr txBox="1"/>
          <p:nvPr/>
        </p:nvSpPr>
        <p:spPr>
          <a:xfrm>
            <a:off x="8365020" y="6509739"/>
            <a:ext cx="3676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김문수 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Tel. 010-8849-3645 E-mail. kiana507680@gmail.com</a:t>
            </a:r>
            <a:endParaRPr lang="ko-KR" altLang="en-US" sz="10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94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A834D-ECD5-BF68-B52D-269499C8C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970785-EE53-E958-E8BC-E9B88C3E256A}"/>
              </a:ext>
            </a:extLst>
          </p:cNvPr>
          <p:cNvSpPr/>
          <p:nvPr/>
        </p:nvSpPr>
        <p:spPr>
          <a:xfrm>
            <a:off x="0" y="0"/>
            <a:ext cx="12192000" cy="675118"/>
          </a:xfrm>
          <a:prstGeom prst="rect">
            <a:avLst/>
          </a:prstGeom>
          <a:solidFill>
            <a:srgbClr val="FFB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4BBBB6-F528-7058-9D1D-A312BD27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391" y="337559"/>
            <a:ext cx="274178" cy="27417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C8E763-C677-AB33-97A3-FA1D4CDFDC65}"/>
              </a:ext>
            </a:extLst>
          </p:cNvPr>
          <p:cNvCxnSpPr/>
          <p:nvPr/>
        </p:nvCxnSpPr>
        <p:spPr>
          <a:xfrm>
            <a:off x="12041026" y="675118"/>
            <a:ext cx="0" cy="61828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BE398FC-9984-80C9-3127-78E62A334940}"/>
              </a:ext>
            </a:extLst>
          </p:cNvPr>
          <p:cNvSpPr/>
          <p:nvPr/>
        </p:nvSpPr>
        <p:spPr>
          <a:xfrm>
            <a:off x="9952872" y="1"/>
            <a:ext cx="1992471" cy="422041"/>
          </a:xfrm>
          <a:custGeom>
            <a:avLst/>
            <a:gdLst>
              <a:gd name="connsiteX0" fmla="*/ 45781 w 1992471"/>
              <a:gd name="connsiteY0" fmla="*/ 0 h 422041"/>
              <a:gd name="connsiteX1" fmla="*/ 1992471 w 1992471"/>
              <a:gd name="connsiteY1" fmla="*/ 0 h 422041"/>
              <a:gd name="connsiteX2" fmla="*/ 1977832 w 1992471"/>
              <a:gd name="connsiteY2" fmla="*/ 23587 h 422041"/>
              <a:gd name="connsiteX3" fmla="*/ 1628646 w 1992471"/>
              <a:gd name="connsiteY3" fmla="*/ 289396 h 422041"/>
              <a:gd name="connsiteX4" fmla="*/ 388683 w 1992471"/>
              <a:gd name="connsiteY4" fmla="*/ 278403 h 422041"/>
              <a:gd name="connsiteX5" fmla="*/ 0 w 1992471"/>
              <a:gd name="connsiteY5" fmla="*/ 339894 h 422041"/>
              <a:gd name="connsiteX6" fmla="*/ 90381 w 1992471"/>
              <a:gd name="connsiteY6" fmla="*/ 55945 h 42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2471" h="422041">
                <a:moveTo>
                  <a:pt x="45781" y="0"/>
                </a:moveTo>
                <a:lnTo>
                  <a:pt x="1992471" y="0"/>
                </a:lnTo>
                <a:lnTo>
                  <a:pt x="1977832" y="23587"/>
                </a:lnTo>
                <a:cubicBezTo>
                  <a:pt x="1894039" y="126778"/>
                  <a:pt x="1777222" y="218381"/>
                  <a:pt x="1628646" y="289396"/>
                </a:cubicBezTo>
                <a:cubicBezTo>
                  <a:pt x="1250417" y="470179"/>
                  <a:pt x="760842" y="465838"/>
                  <a:pt x="388683" y="278403"/>
                </a:cubicBezTo>
                <a:lnTo>
                  <a:pt x="0" y="339894"/>
                </a:lnTo>
                <a:lnTo>
                  <a:pt x="90381" y="559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76576FB-23C7-EED8-5CAC-8287EC4CD196}"/>
              </a:ext>
            </a:extLst>
          </p:cNvPr>
          <p:cNvSpPr/>
          <p:nvPr/>
        </p:nvSpPr>
        <p:spPr>
          <a:xfrm>
            <a:off x="230737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412A80C-1BB3-5FA7-E4D2-C3CA7017C0BF}"/>
              </a:ext>
            </a:extLst>
          </p:cNvPr>
          <p:cNvSpPr/>
          <p:nvPr/>
        </p:nvSpPr>
        <p:spPr>
          <a:xfrm>
            <a:off x="461474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812CA6-51FA-F2D4-6F19-B9FD800FE43E}"/>
              </a:ext>
            </a:extLst>
          </p:cNvPr>
          <p:cNvSpPr/>
          <p:nvPr/>
        </p:nvSpPr>
        <p:spPr>
          <a:xfrm>
            <a:off x="692211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4013CFD-39AA-D7EA-9CA5-959A8A332DEA}"/>
              </a:ext>
            </a:extLst>
          </p:cNvPr>
          <p:cNvSpPr/>
          <p:nvPr/>
        </p:nvSpPr>
        <p:spPr>
          <a:xfrm>
            <a:off x="230737" y="328301"/>
            <a:ext cx="585388" cy="27417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84FDFBA-9755-D43C-D1BA-40A361843987}"/>
              </a:ext>
            </a:extLst>
          </p:cNvPr>
          <p:cNvCxnSpPr>
            <a:stCxn id="15" idx="0"/>
            <a:endCxn id="15" idx="2"/>
          </p:cNvCxnSpPr>
          <p:nvPr/>
        </p:nvCxnSpPr>
        <p:spPr>
          <a:xfrm>
            <a:off x="523431" y="328301"/>
            <a:ext cx="0" cy="2741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E352297F-F64A-DDB3-DA13-88B1AE66E5AF}"/>
              </a:ext>
            </a:extLst>
          </p:cNvPr>
          <p:cNvSpPr/>
          <p:nvPr/>
        </p:nvSpPr>
        <p:spPr>
          <a:xfrm rot="2700000">
            <a:off x="345900" y="408047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94089AC8-BF85-F26F-FE0E-D5BA4EE777AB}"/>
              </a:ext>
            </a:extLst>
          </p:cNvPr>
          <p:cNvSpPr/>
          <p:nvPr/>
        </p:nvSpPr>
        <p:spPr>
          <a:xfrm rot="18900000" flipH="1">
            <a:off x="586280" y="408046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ADB8731-84C7-7CC8-2CC7-3C302318F82B}"/>
              </a:ext>
            </a:extLst>
          </p:cNvPr>
          <p:cNvSpPr/>
          <p:nvPr/>
        </p:nvSpPr>
        <p:spPr>
          <a:xfrm>
            <a:off x="1046861" y="328301"/>
            <a:ext cx="10054837" cy="2741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865771F7-F633-B10E-B49E-F003554C0F68}"/>
              </a:ext>
            </a:extLst>
          </p:cNvPr>
          <p:cNvSpPr/>
          <p:nvPr/>
        </p:nvSpPr>
        <p:spPr>
          <a:xfrm>
            <a:off x="1046862" y="323669"/>
            <a:ext cx="677770" cy="274178"/>
          </a:xfrm>
          <a:custGeom>
            <a:avLst/>
            <a:gdLst>
              <a:gd name="connsiteX0" fmla="*/ 137089 w 677770"/>
              <a:gd name="connsiteY0" fmla="*/ 0 h 274178"/>
              <a:gd name="connsiteX1" fmla="*/ 677770 w 677770"/>
              <a:gd name="connsiteY1" fmla="*/ 0 h 274178"/>
              <a:gd name="connsiteX2" fmla="*/ 550496 w 677770"/>
              <a:gd name="connsiteY2" fmla="*/ 274178 h 274178"/>
              <a:gd name="connsiteX3" fmla="*/ 137089 w 677770"/>
              <a:gd name="connsiteY3" fmla="*/ 274178 h 274178"/>
              <a:gd name="connsiteX4" fmla="*/ 0 w 677770"/>
              <a:gd name="connsiteY4" fmla="*/ 137089 h 274178"/>
              <a:gd name="connsiteX5" fmla="*/ 137089 w 677770"/>
              <a:gd name="connsiteY5" fmla="*/ 0 h 27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770" h="274178">
                <a:moveTo>
                  <a:pt x="137089" y="0"/>
                </a:moveTo>
                <a:lnTo>
                  <a:pt x="677770" y="0"/>
                </a:lnTo>
                <a:lnTo>
                  <a:pt x="550496" y="274178"/>
                </a:lnTo>
                <a:lnTo>
                  <a:pt x="137089" y="274178"/>
                </a:lnTo>
                <a:cubicBezTo>
                  <a:pt x="61377" y="274178"/>
                  <a:pt x="0" y="212801"/>
                  <a:pt x="0" y="137089"/>
                </a:cubicBezTo>
                <a:cubicBezTo>
                  <a:pt x="0" y="61377"/>
                  <a:pt x="61377" y="0"/>
                  <a:pt x="137089" y="0"/>
                </a:cubicBezTo>
                <a:close/>
              </a:path>
            </a:pathLst>
          </a:cu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E72C0C0-1680-AE7B-9EC9-52B511ECB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0" y="374235"/>
            <a:ext cx="216106" cy="20082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6372ED20-3F2E-AC4B-0FAE-7CCD12E3E043}"/>
              </a:ext>
            </a:extLst>
          </p:cNvPr>
          <p:cNvSpPr/>
          <p:nvPr/>
        </p:nvSpPr>
        <p:spPr>
          <a:xfrm>
            <a:off x="11820525" y="337559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D671B4D-5F38-4C77-B4E0-AFA141367748}"/>
              </a:ext>
            </a:extLst>
          </p:cNvPr>
          <p:cNvSpPr/>
          <p:nvPr/>
        </p:nvSpPr>
        <p:spPr>
          <a:xfrm>
            <a:off x="11820525" y="427913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037FE2A-135B-3DF1-FBB6-B4B7437FE6C6}"/>
              </a:ext>
            </a:extLst>
          </p:cNvPr>
          <p:cNvSpPr/>
          <p:nvPr/>
        </p:nvSpPr>
        <p:spPr>
          <a:xfrm>
            <a:off x="11820525" y="518267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F837D5A-1EBF-35C1-0689-BC07CF02B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805018" y="395287"/>
            <a:ext cx="131882" cy="13188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911DFF-1FF6-3B57-0937-3541EF31B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0708" y="397046"/>
            <a:ext cx="131882" cy="131882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E86598C2-334B-2796-FB47-4BBC3C603398}"/>
              </a:ext>
            </a:extLst>
          </p:cNvPr>
          <p:cNvSpPr/>
          <p:nvPr/>
        </p:nvSpPr>
        <p:spPr>
          <a:xfrm>
            <a:off x="12043871" y="4727753"/>
            <a:ext cx="148129" cy="6751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A359A-8308-A251-D606-3C5D52B3800F}"/>
              </a:ext>
            </a:extLst>
          </p:cNvPr>
          <p:cNvSpPr txBox="1"/>
          <p:nvPr/>
        </p:nvSpPr>
        <p:spPr>
          <a:xfrm>
            <a:off x="523431" y="78184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속성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99103-37E9-0752-186B-21E9ED3F0404}"/>
              </a:ext>
            </a:extLst>
          </p:cNvPr>
          <p:cNvSpPr txBox="1"/>
          <p:nvPr/>
        </p:nvSpPr>
        <p:spPr>
          <a:xfrm>
            <a:off x="1198030" y="874176"/>
            <a:ext cx="672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flexbox</a:t>
            </a:r>
            <a:endParaRPr lang="ko-KR" altLang="en-US" sz="12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539356-B202-6487-57B6-CCC163152E1F}"/>
              </a:ext>
            </a:extLst>
          </p:cNvPr>
          <p:cNvCxnSpPr>
            <a:cxnSpLocks/>
          </p:cNvCxnSpPr>
          <p:nvPr/>
        </p:nvCxnSpPr>
        <p:spPr>
          <a:xfrm flipV="1">
            <a:off x="2401990" y="6173368"/>
            <a:ext cx="9639036" cy="951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CDB4929-D177-956E-2BD4-9C838C4BD10F}"/>
              </a:ext>
            </a:extLst>
          </p:cNvPr>
          <p:cNvSpPr/>
          <p:nvPr/>
        </p:nvSpPr>
        <p:spPr>
          <a:xfrm>
            <a:off x="-1" y="6046510"/>
            <a:ext cx="2401991" cy="247650"/>
          </a:xfrm>
          <a:custGeom>
            <a:avLst/>
            <a:gdLst>
              <a:gd name="connsiteX0" fmla="*/ 0 w 2401991"/>
              <a:gd name="connsiteY0" fmla="*/ 0 h 247650"/>
              <a:gd name="connsiteX1" fmla="*/ 2278166 w 2401991"/>
              <a:gd name="connsiteY1" fmla="*/ 0 h 247650"/>
              <a:gd name="connsiteX2" fmla="*/ 2401991 w 2401991"/>
              <a:gd name="connsiteY2" fmla="*/ 123825 h 247650"/>
              <a:gd name="connsiteX3" fmla="*/ 2278166 w 2401991"/>
              <a:gd name="connsiteY3" fmla="*/ 247650 h 247650"/>
              <a:gd name="connsiteX4" fmla="*/ 0 w 2401991"/>
              <a:gd name="connsiteY4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991" h="247650">
                <a:moveTo>
                  <a:pt x="0" y="0"/>
                </a:moveTo>
                <a:lnTo>
                  <a:pt x="2278166" y="0"/>
                </a:lnTo>
                <a:cubicBezTo>
                  <a:pt x="2346553" y="0"/>
                  <a:pt x="2401991" y="55438"/>
                  <a:pt x="2401991" y="123825"/>
                </a:cubicBezTo>
                <a:cubicBezTo>
                  <a:pt x="2401991" y="192212"/>
                  <a:pt x="2346553" y="247650"/>
                  <a:pt x="2278166" y="247650"/>
                </a:cubicBezTo>
                <a:lnTo>
                  <a:pt x="0" y="247650"/>
                </a:lnTo>
                <a:close/>
              </a:path>
            </a:pathLst>
          </a:custGeom>
          <a:solidFill>
            <a:srgbClr val="FFB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모든 정렬 방향 설명의 기준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BD432A-1139-4091-2ACE-5D27F72403B7}"/>
              </a:ext>
            </a:extLst>
          </p:cNvPr>
          <p:cNvSpPr txBox="1"/>
          <p:nvPr/>
        </p:nvSpPr>
        <p:spPr>
          <a:xfrm>
            <a:off x="754168" y="6414261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flex-direction : row</a:t>
            </a:r>
            <a:endParaRPr lang="ko-KR" altLang="en-US" sz="10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3EF4EB6-E1AA-81D1-1ED6-61513782909F}"/>
              </a:ext>
            </a:extLst>
          </p:cNvPr>
          <p:cNvGrpSpPr/>
          <p:nvPr/>
        </p:nvGrpSpPr>
        <p:grpSpPr>
          <a:xfrm>
            <a:off x="1046861" y="1657382"/>
            <a:ext cx="9136904" cy="3533722"/>
            <a:chOff x="1046861" y="1852833"/>
            <a:chExt cx="9136904" cy="35337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1F205B-3F24-24F6-0A84-922A0B28682F}"/>
                </a:ext>
              </a:extLst>
            </p:cNvPr>
            <p:cNvSpPr txBox="1"/>
            <p:nvPr/>
          </p:nvSpPr>
          <p:spPr>
            <a:xfrm>
              <a:off x="1046861" y="1898552"/>
              <a:ext cx="1314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flexbox</a:t>
              </a:r>
              <a:endPara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33DC44C-998C-83CD-2951-D4DB4E93C4DC}"/>
                </a:ext>
              </a:extLst>
            </p:cNvPr>
            <p:cNvSpPr/>
            <p:nvPr/>
          </p:nvSpPr>
          <p:spPr>
            <a:xfrm flipV="1">
              <a:off x="1149410" y="1852833"/>
              <a:ext cx="478564" cy="45719"/>
            </a:xfrm>
            <a:prstGeom prst="rect">
              <a:avLst/>
            </a:prstGeom>
            <a:solidFill>
              <a:srgbClr val="FEB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175AF9-55BB-00F2-1607-02E058BBC280}"/>
                </a:ext>
              </a:extLst>
            </p:cNvPr>
            <p:cNvSpPr txBox="1"/>
            <p:nvPr/>
          </p:nvSpPr>
          <p:spPr>
            <a:xfrm>
              <a:off x="1306083" y="2524233"/>
              <a:ext cx="418185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defTabSz="18000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배치할 대상의 부모 요소에 </a:t>
              </a:r>
              <a:r>
                <a:rPr lang="en-US" altLang="ko-KR" sz="1200" dirty="0">
                  <a:solidFill>
                    <a:srgbClr val="FF4D18"/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display: flex;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를 정의</a:t>
              </a: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→ 자식 요소에 적용된다</a:t>
              </a: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endParaRPr lang="ko-KR" altLang="en-US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171450" indent="-171450" defTabSz="1800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flex-direction</a:t>
              </a:r>
            </a:p>
            <a:p>
              <a:pPr marL="171450" indent="-171450" defTabSz="180000"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배치 방향 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: row, row-reverse, column, column-reverse</a:t>
              </a:r>
            </a:p>
            <a:p>
              <a:pPr defTabSz="180000"/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171450" indent="-171450" defTabSz="1800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justify-content</a:t>
              </a:r>
            </a:p>
            <a:p>
              <a:pPr defTabSz="180000"/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	flex-start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왼쪽 정렬</a:t>
              </a: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	flex-end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오른쪽 정렬</a:t>
              </a: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	flex-center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가운데 정렬</a:t>
              </a: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A7EB7C-6B8A-3171-B606-4273DAE46800}"/>
                </a:ext>
              </a:extLst>
            </p:cNvPr>
            <p:cNvSpPr txBox="1"/>
            <p:nvPr/>
          </p:nvSpPr>
          <p:spPr>
            <a:xfrm>
              <a:off x="5952414" y="2524233"/>
              <a:ext cx="4231351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defTabSz="1800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align-items</a:t>
              </a:r>
            </a:p>
            <a:p>
              <a:pPr marL="171450" indent="-171450" defTabSz="180000"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stretch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기본값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,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요소의 높이를 부모 요소의 높이로 맞춘다</a:t>
              </a: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flex-start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상단 배치</a:t>
              </a: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flex-end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하단 배치</a:t>
              </a: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center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가운데 배치</a:t>
              </a: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endParaRPr lang="ko-KR" altLang="en-US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171450" indent="-171450" defTabSz="1800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flex-wrap</a:t>
              </a:r>
            </a:p>
            <a:p>
              <a:pPr marL="171450" indent="-171450" defTabSz="180000"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</a:t>
              </a:r>
              <a:r>
                <a:rPr lang="en-US" altLang="ko-KR" sz="1200" dirty="0" err="1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nowrap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: (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기본값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) </a:t>
              </a:r>
              <a:r>
                <a:rPr lang="ko-KR" altLang="en-US" sz="1200" dirty="0" err="1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줄개행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X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한 줄에 자식 요소의 크기를 조정</a:t>
              </a: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wrap : </a:t>
              </a:r>
              <a:r>
                <a:rPr lang="ko-KR" altLang="en-US" sz="1200" dirty="0" err="1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줄개행</a:t>
              </a: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171450" indent="-171450" defTabSz="1800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flex-grow</a:t>
              </a:r>
            </a:p>
            <a:p>
              <a:pPr marL="171450" indent="-171450" defTabSz="180000"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	</a:t>
              </a:r>
              <a:r>
                <a:rPr lang="ko-KR" altLang="en-US" sz="1200" dirty="0">
                  <a:solidFill>
                    <a:srgbClr val="FF4D18"/>
                  </a:solidFill>
                  <a:effectLst/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남이 있는 여백</a:t>
              </a:r>
              <a:r>
                <a:rPr lang="ko-KR" altLang="en-US" sz="1200" dirty="0">
                  <a:effectLst/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을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지정된 비율 별로 할당</a:t>
              </a: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10B981-37BB-08B9-5349-BAD6F14D3DFA}"/>
                </a:ext>
              </a:extLst>
            </p:cNvPr>
            <p:cNvSpPr txBox="1"/>
            <p:nvPr/>
          </p:nvSpPr>
          <p:spPr>
            <a:xfrm>
              <a:off x="2401990" y="2007245"/>
              <a:ext cx="3954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인터페이스 내 요소의 공간 배분과 정렬에 매우 효율적</a:t>
              </a:r>
              <a:endParaRPr lang="en-US" altLang="ko-KR" sz="1400" dirty="0"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230EF1C9-42CC-15E5-B344-232A66961984}"/>
              </a:ext>
            </a:extLst>
          </p:cNvPr>
          <p:cNvSpPr/>
          <p:nvPr/>
        </p:nvSpPr>
        <p:spPr>
          <a:xfrm>
            <a:off x="-1" y="0"/>
            <a:ext cx="12191999" cy="6857999"/>
          </a:xfrm>
          <a:custGeom>
            <a:avLst/>
            <a:gdLst>
              <a:gd name="connsiteX0" fmla="*/ 6070510 w 12191999"/>
              <a:gd name="connsiteY0" fmla="*/ 4482548 h 6857999"/>
              <a:gd name="connsiteX1" fmla="*/ 5952415 w 12191999"/>
              <a:gd name="connsiteY1" fmla="*/ 4600643 h 6857999"/>
              <a:gd name="connsiteX2" fmla="*/ 5952415 w 12191999"/>
              <a:gd name="connsiteY2" fmla="*/ 5073009 h 6857999"/>
              <a:gd name="connsiteX3" fmla="*/ 6070510 w 12191999"/>
              <a:gd name="connsiteY3" fmla="*/ 5191104 h 6857999"/>
              <a:gd name="connsiteX4" fmla="*/ 9145176 w 12191999"/>
              <a:gd name="connsiteY4" fmla="*/ 5191104 h 6857999"/>
              <a:gd name="connsiteX5" fmla="*/ 9263271 w 12191999"/>
              <a:gd name="connsiteY5" fmla="*/ 5073009 h 6857999"/>
              <a:gd name="connsiteX6" fmla="*/ 9263271 w 12191999"/>
              <a:gd name="connsiteY6" fmla="*/ 4600643 h 6857999"/>
              <a:gd name="connsiteX7" fmla="*/ 9145176 w 12191999"/>
              <a:gd name="connsiteY7" fmla="*/ 4482548 h 6857999"/>
              <a:gd name="connsiteX8" fmla="*/ 0 w 12191999"/>
              <a:gd name="connsiteY8" fmla="*/ 0 h 6857999"/>
              <a:gd name="connsiteX9" fmla="*/ 12191999 w 12191999"/>
              <a:gd name="connsiteY9" fmla="*/ 0 h 6857999"/>
              <a:gd name="connsiteX10" fmla="*/ 12191999 w 12191999"/>
              <a:gd name="connsiteY10" fmla="*/ 6857999 h 6857999"/>
              <a:gd name="connsiteX11" fmla="*/ 0 w 12191999"/>
              <a:gd name="connsiteY11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6857999">
                <a:moveTo>
                  <a:pt x="6070510" y="4482548"/>
                </a:moveTo>
                <a:cubicBezTo>
                  <a:pt x="6005288" y="4482548"/>
                  <a:pt x="5952415" y="4535421"/>
                  <a:pt x="5952415" y="4600643"/>
                </a:cubicBezTo>
                <a:lnTo>
                  <a:pt x="5952415" y="5073009"/>
                </a:lnTo>
                <a:cubicBezTo>
                  <a:pt x="5952415" y="5138231"/>
                  <a:pt x="6005288" y="5191104"/>
                  <a:pt x="6070510" y="5191104"/>
                </a:cubicBezTo>
                <a:lnTo>
                  <a:pt x="9145176" y="5191104"/>
                </a:lnTo>
                <a:cubicBezTo>
                  <a:pt x="9210398" y="5191104"/>
                  <a:pt x="9263271" y="5138231"/>
                  <a:pt x="9263271" y="5073009"/>
                </a:cubicBezTo>
                <a:lnTo>
                  <a:pt x="9263271" y="4600643"/>
                </a:lnTo>
                <a:cubicBezTo>
                  <a:pt x="9263271" y="4535421"/>
                  <a:pt x="9210398" y="4482548"/>
                  <a:pt x="9145176" y="4482548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2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0E818B-4A8E-621B-4FAC-B7B9413A955C}"/>
              </a:ext>
            </a:extLst>
          </p:cNvPr>
          <p:cNvSpPr/>
          <p:nvPr/>
        </p:nvSpPr>
        <p:spPr>
          <a:xfrm>
            <a:off x="0" y="0"/>
            <a:ext cx="12192000" cy="675118"/>
          </a:xfrm>
          <a:prstGeom prst="rect">
            <a:avLst/>
          </a:prstGeom>
          <a:solidFill>
            <a:srgbClr val="FFB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905166-B2EE-B36F-9218-9D210A587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391" y="337559"/>
            <a:ext cx="274178" cy="27417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9E6D31-E204-8E72-B864-3B869C40A757}"/>
              </a:ext>
            </a:extLst>
          </p:cNvPr>
          <p:cNvCxnSpPr/>
          <p:nvPr/>
        </p:nvCxnSpPr>
        <p:spPr>
          <a:xfrm>
            <a:off x="12041026" y="675118"/>
            <a:ext cx="0" cy="61828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BECCB40-47EE-B7F7-62A1-AB03EFA1C2C3}"/>
              </a:ext>
            </a:extLst>
          </p:cNvPr>
          <p:cNvSpPr/>
          <p:nvPr/>
        </p:nvSpPr>
        <p:spPr>
          <a:xfrm>
            <a:off x="9952872" y="1"/>
            <a:ext cx="1992471" cy="422041"/>
          </a:xfrm>
          <a:custGeom>
            <a:avLst/>
            <a:gdLst>
              <a:gd name="connsiteX0" fmla="*/ 45781 w 1992471"/>
              <a:gd name="connsiteY0" fmla="*/ 0 h 422041"/>
              <a:gd name="connsiteX1" fmla="*/ 1992471 w 1992471"/>
              <a:gd name="connsiteY1" fmla="*/ 0 h 422041"/>
              <a:gd name="connsiteX2" fmla="*/ 1977832 w 1992471"/>
              <a:gd name="connsiteY2" fmla="*/ 23587 h 422041"/>
              <a:gd name="connsiteX3" fmla="*/ 1628646 w 1992471"/>
              <a:gd name="connsiteY3" fmla="*/ 289396 h 422041"/>
              <a:gd name="connsiteX4" fmla="*/ 388683 w 1992471"/>
              <a:gd name="connsiteY4" fmla="*/ 278403 h 422041"/>
              <a:gd name="connsiteX5" fmla="*/ 0 w 1992471"/>
              <a:gd name="connsiteY5" fmla="*/ 339894 h 422041"/>
              <a:gd name="connsiteX6" fmla="*/ 90381 w 1992471"/>
              <a:gd name="connsiteY6" fmla="*/ 55945 h 42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2471" h="422041">
                <a:moveTo>
                  <a:pt x="45781" y="0"/>
                </a:moveTo>
                <a:lnTo>
                  <a:pt x="1992471" y="0"/>
                </a:lnTo>
                <a:lnTo>
                  <a:pt x="1977832" y="23587"/>
                </a:lnTo>
                <a:cubicBezTo>
                  <a:pt x="1894039" y="126778"/>
                  <a:pt x="1777222" y="218381"/>
                  <a:pt x="1628646" y="289396"/>
                </a:cubicBezTo>
                <a:cubicBezTo>
                  <a:pt x="1250417" y="470179"/>
                  <a:pt x="760842" y="465838"/>
                  <a:pt x="388683" y="278403"/>
                </a:cubicBezTo>
                <a:lnTo>
                  <a:pt x="0" y="339894"/>
                </a:lnTo>
                <a:lnTo>
                  <a:pt x="90381" y="559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DCFCEB-4F1D-91F3-786B-12690DDB8464}"/>
              </a:ext>
            </a:extLst>
          </p:cNvPr>
          <p:cNvSpPr/>
          <p:nvPr/>
        </p:nvSpPr>
        <p:spPr>
          <a:xfrm>
            <a:off x="230737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5D14140-191C-1E32-F899-C1CCFA23FA1F}"/>
              </a:ext>
            </a:extLst>
          </p:cNvPr>
          <p:cNvSpPr/>
          <p:nvPr/>
        </p:nvSpPr>
        <p:spPr>
          <a:xfrm>
            <a:off x="461474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0984A1F-7DC3-E267-7522-3D8FC96B16F8}"/>
              </a:ext>
            </a:extLst>
          </p:cNvPr>
          <p:cNvSpPr/>
          <p:nvPr/>
        </p:nvSpPr>
        <p:spPr>
          <a:xfrm>
            <a:off x="692211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764E0DC-C361-A5C2-4E5D-C36ED52378A6}"/>
              </a:ext>
            </a:extLst>
          </p:cNvPr>
          <p:cNvSpPr/>
          <p:nvPr/>
        </p:nvSpPr>
        <p:spPr>
          <a:xfrm>
            <a:off x="230737" y="328301"/>
            <a:ext cx="585388" cy="27417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BDC4E51-6760-2266-F15C-4B7EBF2261D4}"/>
              </a:ext>
            </a:extLst>
          </p:cNvPr>
          <p:cNvCxnSpPr>
            <a:stCxn id="15" idx="0"/>
            <a:endCxn id="15" idx="2"/>
          </p:cNvCxnSpPr>
          <p:nvPr/>
        </p:nvCxnSpPr>
        <p:spPr>
          <a:xfrm>
            <a:off x="523431" y="328301"/>
            <a:ext cx="0" cy="2741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1A16DF32-0945-7F5E-5716-F6A0ACF5A6FF}"/>
              </a:ext>
            </a:extLst>
          </p:cNvPr>
          <p:cNvSpPr/>
          <p:nvPr/>
        </p:nvSpPr>
        <p:spPr>
          <a:xfrm rot="2700000">
            <a:off x="345900" y="408047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B61A2962-039D-653F-D0B8-055CC2E716FA}"/>
              </a:ext>
            </a:extLst>
          </p:cNvPr>
          <p:cNvSpPr/>
          <p:nvPr/>
        </p:nvSpPr>
        <p:spPr>
          <a:xfrm rot="18900000" flipH="1">
            <a:off x="586280" y="408046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6012995-A112-2DB4-3491-204A161B7882}"/>
              </a:ext>
            </a:extLst>
          </p:cNvPr>
          <p:cNvSpPr/>
          <p:nvPr/>
        </p:nvSpPr>
        <p:spPr>
          <a:xfrm>
            <a:off x="1046861" y="328301"/>
            <a:ext cx="10054837" cy="2741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EEEBF4F7-1F1A-88C9-D4CC-B61AACC2C784}"/>
              </a:ext>
            </a:extLst>
          </p:cNvPr>
          <p:cNvSpPr/>
          <p:nvPr/>
        </p:nvSpPr>
        <p:spPr>
          <a:xfrm>
            <a:off x="1046862" y="323669"/>
            <a:ext cx="677770" cy="274178"/>
          </a:xfrm>
          <a:custGeom>
            <a:avLst/>
            <a:gdLst>
              <a:gd name="connsiteX0" fmla="*/ 137089 w 677770"/>
              <a:gd name="connsiteY0" fmla="*/ 0 h 274178"/>
              <a:gd name="connsiteX1" fmla="*/ 677770 w 677770"/>
              <a:gd name="connsiteY1" fmla="*/ 0 h 274178"/>
              <a:gd name="connsiteX2" fmla="*/ 550496 w 677770"/>
              <a:gd name="connsiteY2" fmla="*/ 274178 h 274178"/>
              <a:gd name="connsiteX3" fmla="*/ 137089 w 677770"/>
              <a:gd name="connsiteY3" fmla="*/ 274178 h 274178"/>
              <a:gd name="connsiteX4" fmla="*/ 0 w 677770"/>
              <a:gd name="connsiteY4" fmla="*/ 137089 h 274178"/>
              <a:gd name="connsiteX5" fmla="*/ 137089 w 677770"/>
              <a:gd name="connsiteY5" fmla="*/ 0 h 27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770" h="274178">
                <a:moveTo>
                  <a:pt x="137089" y="0"/>
                </a:moveTo>
                <a:lnTo>
                  <a:pt x="677770" y="0"/>
                </a:lnTo>
                <a:lnTo>
                  <a:pt x="550496" y="274178"/>
                </a:lnTo>
                <a:lnTo>
                  <a:pt x="137089" y="274178"/>
                </a:lnTo>
                <a:cubicBezTo>
                  <a:pt x="61377" y="274178"/>
                  <a:pt x="0" y="212801"/>
                  <a:pt x="0" y="137089"/>
                </a:cubicBezTo>
                <a:cubicBezTo>
                  <a:pt x="0" y="61377"/>
                  <a:pt x="61377" y="0"/>
                  <a:pt x="137089" y="0"/>
                </a:cubicBezTo>
                <a:close/>
              </a:path>
            </a:pathLst>
          </a:cu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C61FFFD-F602-AB9F-1273-BF90AD767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0" y="374235"/>
            <a:ext cx="216106" cy="200826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E7CCD1DB-0EBF-E280-B37D-A9F134435CB5}"/>
              </a:ext>
            </a:extLst>
          </p:cNvPr>
          <p:cNvSpPr/>
          <p:nvPr/>
        </p:nvSpPr>
        <p:spPr>
          <a:xfrm>
            <a:off x="11820525" y="337559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B39CE43-D5A4-72A9-3327-80720473BDD1}"/>
              </a:ext>
            </a:extLst>
          </p:cNvPr>
          <p:cNvSpPr/>
          <p:nvPr/>
        </p:nvSpPr>
        <p:spPr>
          <a:xfrm>
            <a:off x="11820525" y="427913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CA4BD18-8CCB-E487-03C1-478E47984CE4}"/>
              </a:ext>
            </a:extLst>
          </p:cNvPr>
          <p:cNvSpPr/>
          <p:nvPr/>
        </p:nvSpPr>
        <p:spPr>
          <a:xfrm>
            <a:off x="11820525" y="518267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C5A1E29-F0B2-3C47-2C25-C60148EB1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805018" y="395287"/>
            <a:ext cx="131882" cy="1318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34DA008-306C-C61E-2B6D-067CECBBD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708" y="397046"/>
            <a:ext cx="131882" cy="131882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A2041C69-E07B-132D-72B0-C4CD52A0D9EC}"/>
              </a:ext>
            </a:extLst>
          </p:cNvPr>
          <p:cNvGrpSpPr/>
          <p:nvPr/>
        </p:nvGrpSpPr>
        <p:grpSpPr>
          <a:xfrm>
            <a:off x="4034683" y="1431821"/>
            <a:ext cx="4160733" cy="4666004"/>
            <a:chOff x="4034683" y="1095998"/>
            <a:chExt cx="4160733" cy="46660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645F364-E4F4-21FD-86E6-01634287DAD9}"/>
                </a:ext>
              </a:extLst>
            </p:cNvPr>
            <p:cNvSpPr/>
            <p:nvPr/>
          </p:nvSpPr>
          <p:spPr>
            <a:xfrm>
              <a:off x="4546363" y="1095998"/>
              <a:ext cx="2939753" cy="4666004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FFB02D"/>
                  </a:gs>
                  <a:gs pos="35000">
                    <a:schemeClr val="bg1"/>
                  </a:gs>
                  <a:gs pos="65000">
                    <a:schemeClr val="bg1"/>
                  </a:gs>
                  <a:gs pos="100000">
                    <a:srgbClr val="FFB02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576883C-3EF1-BDA8-E29C-7AEB747A641D}"/>
                </a:ext>
              </a:extLst>
            </p:cNvPr>
            <p:cNvGrpSpPr/>
            <p:nvPr/>
          </p:nvGrpSpPr>
          <p:grpSpPr>
            <a:xfrm>
              <a:off x="4034683" y="2765010"/>
              <a:ext cx="4079192" cy="1107996"/>
              <a:chOff x="4225538" y="1452785"/>
              <a:chExt cx="4079192" cy="110799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D9A7DC-7744-B926-EDFB-63BA0460B06D}"/>
                  </a:ext>
                </a:extLst>
              </p:cNvPr>
              <p:cNvSpPr txBox="1"/>
              <p:nvPr/>
            </p:nvSpPr>
            <p:spPr>
              <a:xfrm>
                <a:off x="4225538" y="1452785"/>
                <a:ext cx="407919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dirty="0">
                    <a:latin typeface="던파 연단된 칼날 Bold" panose="02040803000000000000" pitchFamily="18" charset="-127"/>
                    <a:ea typeface="던파 연단된 칼날 Bold" panose="02040803000000000000" pitchFamily="18" charset="-127"/>
                  </a:rPr>
                  <a:t>Q&amp;A</a:t>
                </a:r>
                <a:endParaRPr lang="ko-KR" altLang="en-US" sz="6600" dirty="0">
                  <a:latin typeface="던파 연단된 칼날 Bold" panose="02040803000000000000" pitchFamily="18" charset="-127"/>
                  <a:ea typeface="던파 연단된 칼날 Bold" panose="02040803000000000000" pitchFamily="18" charset="-127"/>
                </a:endParaRPr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B20D0B86-A75F-1EA2-FD31-E9B16E3FB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872" y="2406027"/>
                <a:ext cx="3725966" cy="0"/>
              </a:xfrm>
              <a:prstGeom prst="line">
                <a:avLst/>
              </a:prstGeom>
              <a:ln w="19050">
                <a:solidFill>
                  <a:srgbClr val="FFB0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510C8B3-4D4C-308D-7EBB-81EB7596D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189" y="1142163"/>
              <a:ext cx="196548" cy="196548"/>
            </a:xfrm>
            <a:prstGeom prst="rect">
              <a:avLst/>
            </a:prstGeom>
            <a:noFill/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97F98B4-6FBE-DB99-6FCA-814EDC7DD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622" y="1142163"/>
              <a:ext cx="196548" cy="196548"/>
            </a:xfrm>
            <a:prstGeom prst="rect">
              <a:avLst/>
            </a:prstGeom>
            <a:noFill/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E8BEEB9-9A0F-FF62-A451-F284907A3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055" y="1142163"/>
              <a:ext cx="196548" cy="196548"/>
            </a:xfrm>
            <a:prstGeom prst="rect">
              <a:avLst/>
            </a:prstGeom>
            <a:noFill/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38531D8-4E72-7861-2213-A6602A87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030" y="5496346"/>
              <a:ext cx="196548" cy="196548"/>
            </a:xfrm>
            <a:prstGeom prst="rect">
              <a:avLst/>
            </a:prstGeom>
            <a:noFill/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4C8B50D-3B04-D235-631A-92563EFB5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463" y="5496346"/>
              <a:ext cx="196548" cy="196548"/>
            </a:xfrm>
            <a:prstGeom prst="rect">
              <a:avLst/>
            </a:prstGeom>
            <a:noFill/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7C47028-99FC-8D71-262F-81E11A115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896" y="5496346"/>
              <a:ext cx="196548" cy="196548"/>
            </a:xfrm>
            <a:prstGeom prst="rect">
              <a:avLst/>
            </a:prstGeom>
            <a:noFill/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A93F0345-DE11-94E2-740C-4FB3CB3D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035" y="2327345"/>
              <a:ext cx="552381" cy="609524"/>
            </a:xfrm>
            <a:prstGeom prst="rect">
              <a:avLst/>
            </a:prstGeom>
          </p:spPr>
        </p:pic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216D70-5E7E-97D4-259D-C5509C7FC19A}"/>
              </a:ext>
            </a:extLst>
          </p:cNvPr>
          <p:cNvSpPr/>
          <p:nvPr/>
        </p:nvSpPr>
        <p:spPr>
          <a:xfrm>
            <a:off x="12043871" y="5400944"/>
            <a:ext cx="148129" cy="6751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6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D7D9BB-22C3-FF02-FD46-84ADFF5090AC}"/>
              </a:ext>
            </a:extLst>
          </p:cNvPr>
          <p:cNvSpPr/>
          <p:nvPr/>
        </p:nvSpPr>
        <p:spPr>
          <a:xfrm>
            <a:off x="0" y="0"/>
            <a:ext cx="12192000" cy="675118"/>
          </a:xfrm>
          <a:prstGeom prst="rect">
            <a:avLst/>
          </a:prstGeom>
          <a:solidFill>
            <a:srgbClr val="FFB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72E02E-9D15-2880-CBE7-D78F7A6A1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391" y="337559"/>
            <a:ext cx="274178" cy="27417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3A0D9D-6E3B-F1A6-F5D8-331A81D9CE56}"/>
              </a:ext>
            </a:extLst>
          </p:cNvPr>
          <p:cNvCxnSpPr/>
          <p:nvPr/>
        </p:nvCxnSpPr>
        <p:spPr>
          <a:xfrm>
            <a:off x="12041026" y="675118"/>
            <a:ext cx="0" cy="61828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EA441B6-54D1-05A2-2664-BF3F4FABC20F}"/>
              </a:ext>
            </a:extLst>
          </p:cNvPr>
          <p:cNvSpPr/>
          <p:nvPr/>
        </p:nvSpPr>
        <p:spPr>
          <a:xfrm>
            <a:off x="230737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B7F0184-1981-2094-8077-40509578015B}"/>
              </a:ext>
            </a:extLst>
          </p:cNvPr>
          <p:cNvSpPr/>
          <p:nvPr/>
        </p:nvSpPr>
        <p:spPr>
          <a:xfrm>
            <a:off x="461474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86C67C-C89F-3C75-F898-45FB9F8EA2D7}"/>
              </a:ext>
            </a:extLst>
          </p:cNvPr>
          <p:cNvSpPr/>
          <p:nvPr/>
        </p:nvSpPr>
        <p:spPr>
          <a:xfrm>
            <a:off x="692211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B87A732-0960-5EA5-3BB6-5EADB2DD4F85}"/>
              </a:ext>
            </a:extLst>
          </p:cNvPr>
          <p:cNvSpPr/>
          <p:nvPr/>
        </p:nvSpPr>
        <p:spPr>
          <a:xfrm>
            <a:off x="230737" y="328301"/>
            <a:ext cx="585388" cy="27417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FCAE31-CF36-2680-1E77-D1D3F83E716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523431" y="328301"/>
            <a:ext cx="0" cy="2741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7215D75-A3CD-BBFE-FA7B-83FC8E1F0EA4}"/>
              </a:ext>
            </a:extLst>
          </p:cNvPr>
          <p:cNvSpPr/>
          <p:nvPr/>
        </p:nvSpPr>
        <p:spPr>
          <a:xfrm rot="2700000">
            <a:off x="345900" y="408047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D1E4FB3-0019-CE43-E6ED-C82287844360}"/>
              </a:ext>
            </a:extLst>
          </p:cNvPr>
          <p:cNvSpPr/>
          <p:nvPr/>
        </p:nvSpPr>
        <p:spPr>
          <a:xfrm>
            <a:off x="9952872" y="1"/>
            <a:ext cx="1992471" cy="422041"/>
          </a:xfrm>
          <a:custGeom>
            <a:avLst/>
            <a:gdLst>
              <a:gd name="connsiteX0" fmla="*/ 45781 w 1992471"/>
              <a:gd name="connsiteY0" fmla="*/ 0 h 422041"/>
              <a:gd name="connsiteX1" fmla="*/ 1992471 w 1992471"/>
              <a:gd name="connsiteY1" fmla="*/ 0 h 422041"/>
              <a:gd name="connsiteX2" fmla="*/ 1977832 w 1992471"/>
              <a:gd name="connsiteY2" fmla="*/ 23587 h 422041"/>
              <a:gd name="connsiteX3" fmla="*/ 1628646 w 1992471"/>
              <a:gd name="connsiteY3" fmla="*/ 289396 h 422041"/>
              <a:gd name="connsiteX4" fmla="*/ 388683 w 1992471"/>
              <a:gd name="connsiteY4" fmla="*/ 278403 h 422041"/>
              <a:gd name="connsiteX5" fmla="*/ 0 w 1992471"/>
              <a:gd name="connsiteY5" fmla="*/ 339894 h 422041"/>
              <a:gd name="connsiteX6" fmla="*/ 90381 w 1992471"/>
              <a:gd name="connsiteY6" fmla="*/ 55945 h 42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2471" h="422041">
                <a:moveTo>
                  <a:pt x="45781" y="0"/>
                </a:moveTo>
                <a:lnTo>
                  <a:pt x="1992471" y="0"/>
                </a:lnTo>
                <a:lnTo>
                  <a:pt x="1977832" y="23587"/>
                </a:lnTo>
                <a:cubicBezTo>
                  <a:pt x="1894039" y="126778"/>
                  <a:pt x="1777222" y="218381"/>
                  <a:pt x="1628646" y="289396"/>
                </a:cubicBezTo>
                <a:cubicBezTo>
                  <a:pt x="1250417" y="470179"/>
                  <a:pt x="760842" y="465838"/>
                  <a:pt x="388683" y="278403"/>
                </a:cubicBezTo>
                <a:lnTo>
                  <a:pt x="0" y="339894"/>
                </a:lnTo>
                <a:lnTo>
                  <a:pt x="90381" y="559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A2844338-2B9C-DC9F-9128-762DF76B075A}"/>
              </a:ext>
            </a:extLst>
          </p:cNvPr>
          <p:cNvSpPr/>
          <p:nvPr/>
        </p:nvSpPr>
        <p:spPr>
          <a:xfrm rot="18900000" flipH="1">
            <a:off x="586280" y="408046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94B49A-20B3-F827-9A23-3AC1E2DD2BCB}"/>
              </a:ext>
            </a:extLst>
          </p:cNvPr>
          <p:cNvSpPr/>
          <p:nvPr/>
        </p:nvSpPr>
        <p:spPr>
          <a:xfrm>
            <a:off x="1046861" y="328301"/>
            <a:ext cx="10054837" cy="2741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60CB2F0-4CBF-E808-4D24-C00EBA71C18C}"/>
              </a:ext>
            </a:extLst>
          </p:cNvPr>
          <p:cNvSpPr/>
          <p:nvPr/>
        </p:nvSpPr>
        <p:spPr>
          <a:xfrm>
            <a:off x="1046862" y="323669"/>
            <a:ext cx="677770" cy="274178"/>
          </a:xfrm>
          <a:custGeom>
            <a:avLst/>
            <a:gdLst>
              <a:gd name="connsiteX0" fmla="*/ 137089 w 677770"/>
              <a:gd name="connsiteY0" fmla="*/ 0 h 274178"/>
              <a:gd name="connsiteX1" fmla="*/ 677770 w 677770"/>
              <a:gd name="connsiteY1" fmla="*/ 0 h 274178"/>
              <a:gd name="connsiteX2" fmla="*/ 550496 w 677770"/>
              <a:gd name="connsiteY2" fmla="*/ 274178 h 274178"/>
              <a:gd name="connsiteX3" fmla="*/ 137089 w 677770"/>
              <a:gd name="connsiteY3" fmla="*/ 274178 h 274178"/>
              <a:gd name="connsiteX4" fmla="*/ 0 w 677770"/>
              <a:gd name="connsiteY4" fmla="*/ 137089 h 274178"/>
              <a:gd name="connsiteX5" fmla="*/ 137089 w 677770"/>
              <a:gd name="connsiteY5" fmla="*/ 0 h 27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770" h="274178">
                <a:moveTo>
                  <a:pt x="137089" y="0"/>
                </a:moveTo>
                <a:lnTo>
                  <a:pt x="677770" y="0"/>
                </a:lnTo>
                <a:lnTo>
                  <a:pt x="550496" y="274178"/>
                </a:lnTo>
                <a:lnTo>
                  <a:pt x="137089" y="274178"/>
                </a:lnTo>
                <a:cubicBezTo>
                  <a:pt x="61377" y="274178"/>
                  <a:pt x="0" y="212801"/>
                  <a:pt x="0" y="137089"/>
                </a:cubicBezTo>
                <a:cubicBezTo>
                  <a:pt x="0" y="61377"/>
                  <a:pt x="61377" y="0"/>
                  <a:pt x="137089" y="0"/>
                </a:cubicBezTo>
                <a:close/>
              </a:path>
            </a:pathLst>
          </a:cu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9487428-EE17-D2C1-8890-8EBF423F4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0" y="374235"/>
            <a:ext cx="216106" cy="200826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53D7B07F-4F0A-0F7D-E8C0-A673794FF3A4}"/>
              </a:ext>
            </a:extLst>
          </p:cNvPr>
          <p:cNvSpPr/>
          <p:nvPr/>
        </p:nvSpPr>
        <p:spPr>
          <a:xfrm>
            <a:off x="11820525" y="337559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CC57E2-F706-0E9E-3957-08EFDDBD1219}"/>
              </a:ext>
            </a:extLst>
          </p:cNvPr>
          <p:cNvSpPr/>
          <p:nvPr/>
        </p:nvSpPr>
        <p:spPr>
          <a:xfrm>
            <a:off x="11820525" y="427913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E797B43-CC26-AB79-89F4-485E6ACC87CC}"/>
              </a:ext>
            </a:extLst>
          </p:cNvPr>
          <p:cNvSpPr/>
          <p:nvPr/>
        </p:nvSpPr>
        <p:spPr>
          <a:xfrm>
            <a:off x="11820525" y="518267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5788C02-1A66-DF7A-D3F3-4E239F2B8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805018" y="395287"/>
            <a:ext cx="131882" cy="1318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856AEB1-423E-BA67-7A61-DB8314F4F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708" y="397046"/>
            <a:ext cx="131882" cy="13188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98698F5-79AE-E2CF-8F1B-DD12569CEB23}"/>
              </a:ext>
            </a:extLst>
          </p:cNvPr>
          <p:cNvSpPr/>
          <p:nvPr/>
        </p:nvSpPr>
        <p:spPr>
          <a:xfrm>
            <a:off x="12043871" y="1350236"/>
            <a:ext cx="148129" cy="6751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CE80F-F0DA-6748-A7A9-47F12D8E47E6}"/>
              </a:ext>
            </a:extLst>
          </p:cNvPr>
          <p:cNvSpPr txBox="1"/>
          <p:nvPr/>
        </p:nvSpPr>
        <p:spPr>
          <a:xfrm>
            <a:off x="1385747" y="1271460"/>
            <a:ext cx="5990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Contents.</a:t>
            </a:r>
            <a:endParaRPr lang="ko-KR" altLang="en-US" sz="48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1E77C99-223E-7D4C-11F6-2970D5FA1AF1}"/>
              </a:ext>
            </a:extLst>
          </p:cNvPr>
          <p:cNvGrpSpPr/>
          <p:nvPr/>
        </p:nvGrpSpPr>
        <p:grpSpPr>
          <a:xfrm>
            <a:off x="2249308" y="2740144"/>
            <a:ext cx="3086646" cy="461665"/>
            <a:chOff x="781842" y="3353856"/>
            <a:chExt cx="3086646" cy="4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D60E1-FCC7-7325-4C15-1868BE268831}"/>
                </a:ext>
              </a:extLst>
            </p:cNvPr>
            <p:cNvSpPr txBox="1"/>
            <p:nvPr/>
          </p:nvSpPr>
          <p:spPr>
            <a:xfrm>
              <a:off x="1328785" y="3401001"/>
              <a:ext cx="2539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HTML</a:t>
              </a:r>
              <a:r>
                <a:rPr lang="ko-KR" altLang="en-US" dirty="0"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에 </a:t>
              </a:r>
              <a:r>
                <a:rPr lang="en-US" altLang="ko-KR" dirty="0"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CSS </a:t>
              </a:r>
              <a:r>
                <a:rPr lang="ko-KR" altLang="en-US" dirty="0"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적용하기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EFA639-275B-2EFB-466D-86C5D0AF3FD0}"/>
                </a:ext>
              </a:extLst>
            </p:cNvPr>
            <p:cNvSpPr txBox="1"/>
            <p:nvPr/>
          </p:nvSpPr>
          <p:spPr>
            <a:xfrm>
              <a:off x="781842" y="3353856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FFB02D"/>
                  </a:solidFill>
                  <a:latin typeface="던파 연단된 칼날 Bold" panose="02040803000000000000" pitchFamily="18" charset="-127"/>
                  <a:ea typeface="던파 연단된 칼날 Bold" panose="02040803000000000000" pitchFamily="18" charset="-127"/>
                </a:rPr>
                <a:t>01</a:t>
              </a:r>
              <a:endParaRPr lang="ko-KR" altLang="en-US" sz="2400" dirty="0">
                <a:solidFill>
                  <a:srgbClr val="FFB02D"/>
                </a:solidFill>
                <a:latin typeface="던파 연단된 칼날 Bold" panose="02040803000000000000" pitchFamily="18" charset="-127"/>
                <a:ea typeface="던파 연단된 칼날 Bold" panose="02040803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78658A7-4C05-3A1C-992E-44E51A968141}"/>
              </a:ext>
            </a:extLst>
          </p:cNvPr>
          <p:cNvGrpSpPr/>
          <p:nvPr/>
        </p:nvGrpSpPr>
        <p:grpSpPr>
          <a:xfrm>
            <a:off x="2249308" y="4394283"/>
            <a:ext cx="2729707" cy="461665"/>
            <a:chOff x="781842" y="3353856"/>
            <a:chExt cx="2729707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2371AC-7490-5884-B1F0-1B14B302FB5F}"/>
                </a:ext>
              </a:extLst>
            </p:cNvPr>
            <p:cNvSpPr txBox="1"/>
            <p:nvPr/>
          </p:nvSpPr>
          <p:spPr>
            <a:xfrm>
              <a:off x="1328786" y="3401001"/>
              <a:ext cx="218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속성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2E7A9F-0B21-0CB8-2B20-B46CD6263C20}"/>
                </a:ext>
              </a:extLst>
            </p:cNvPr>
            <p:cNvSpPr txBox="1"/>
            <p:nvPr/>
          </p:nvSpPr>
          <p:spPr>
            <a:xfrm>
              <a:off x="781842" y="3353856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FFB02D"/>
                  </a:solidFill>
                  <a:latin typeface="던파 연단된 칼날 Bold" panose="02040803000000000000" pitchFamily="18" charset="-127"/>
                  <a:ea typeface="던파 연단된 칼날 Bold" panose="02040803000000000000" pitchFamily="18" charset="-127"/>
                </a:rPr>
                <a:t>02</a:t>
              </a:r>
              <a:endParaRPr lang="ko-KR" altLang="en-US" sz="2400" dirty="0">
                <a:solidFill>
                  <a:srgbClr val="FFB02D"/>
                </a:solidFill>
                <a:latin typeface="던파 연단된 칼날 Bold" panose="02040803000000000000" pitchFamily="18" charset="-127"/>
                <a:ea typeface="던파 연단된 칼날 Bold" panose="02040803000000000000" pitchFamily="18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D0211D7-3C8A-315A-11FE-AE7D3308D421}"/>
              </a:ext>
            </a:extLst>
          </p:cNvPr>
          <p:cNvSpPr txBox="1"/>
          <p:nvPr/>
        </p:nvSpPr>
        <p:spPr>
          <a:xfrm>
            <a:off x="2855564" y="3244334"/>
            <a:ext cx="2248358" cy="38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CSS </a:t>
            </a:r>
            <a:r>
              <a:rPr lang="ko-KR" altLang="en-US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적용하는 </a:t>
            </a:r>
            <a:r>
              <a: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3</a:t>
            </a:r>
            <a:r>
              <a:rPr lang="ko-KR" altLang="en-US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가지 방법</a:t>
            </a:r>
            <a:endParaRPr lang="en-US" altLang="ko-KR" sz="14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25137-5243-491E-2291-948F21594725}"/>
              </a:ext>
            </a:extLst>
          </p:cNvPr>
          <p:cNvSpPr txBox="1"/>
          <p:nvPr/>
        </p:nvSpPr>
        <p:spPr>
          <a:xfrm>
            <a:off x="2855564" y="4855948"/>
            <a:ext cx="1852143" cy="135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overflow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Transition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flexbox</a:t>
            </a:r>
            <a:endParaRPr lang="ko-KR" altLang="en-US" sz="14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88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1FCF08-3EEE-AECE-7E39-1C3B24E03207}"/>
              </a:ext>
            </a:extLst>
          </p:cNvPr>
          <p:cNvSpPr/>
          <p:nvPr/>
        </p:nvSpPr>
        <p:spPr>
          <a:xfrm>
            <a:off x="0" y="0"/>
            <a:ext cx="12192000" cy="675118"/>
          </a:xfrm>
          <a:prstGeom prst="rect">
            <a:avLst/>
          </a:prstGeom>
          <a:solidFill>
            <a:srgbClr val="FFB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A191D-5FF3-4A80-180C-954B7B3B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391" y="337559"/>
            <a:ext cx="274178" cy="27417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7CC2D6A-2472-FE6A-C354-94E08D913E1D}"/>
              </a:ext>
            </a:extLst>
          </p:cNvPr>
          <p:cNvCxnSpPr/>
          <p:nvPr/>
        </p:nvCxnSpPr>
        <p:spPr>
          <a:xfrm>
            <a:off x="12041026" y="675118"/>
            <a:ext cx="0" cy="61828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E08FF8F-B632-8E8F-CEF2-68B52704D7E2}"/>
              </a:ext>
            </a:extLst>
          </p:cNvPr>
          <p:cNvSpPr/>
          <p:nvPr/>
        </p:nvSpPr>
        <p:spPr>
          <a:xfrm>
            <a:off x="9952872" y="1"/>
            <a:ext cx="1992471" cy="422041"/>
          </a:xfrm>
          <a:custGeom>
            <a:avLst/>
            <a:gdLst>
              <a:gd name="connsiteX0" fmla="*/ 45781 w 1992471"/>
              <a:gd name="connsiteY0" fmla="*/ 0 h 422041"/>
              <a:gd name="connsiteX1" fmla="*/ 1992471 w 1992471"/>
              <a:gd name="connsiteY1" fmla="*/ 0 h 422041"/>
              <a:gd name="connsiteX2" fmla="*/ 1977832 w 1992471"/>
              <a:gd name="connsiteY2" fmla="*/ 23587 h 422041"/>
              <a:gd name="connsiteX3" fmla="*/ 1628646 w 1992471"/>
              <a:gd name="connsiteY3" fmla="*/ 289396 h 422041"/>
              <a:gd name="connsiteX4" fmla="*/ 388683 w 1992471"/>
              <a:gd name="connsiteY4" fmla="*/ 278403 h 422041"/>
              <a:gd name="connsiteX5" fmla="*/ 0 w 1992471"/>
              <a:gd name="connsiteY5" fmla="*/ 339894 h 422041"/>
              <a:gd name="connsiteX6" fmla="*/ 90381 w 1992471"/>
              <a:gd name="connsiteY6" fmla="*/ 55945 h 42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2471" h="422041">
                <a:moveTo>
                  <a:pt x="45781" y="0"/>
                </a:moveTo>
                <a:lnTo>
                  <a:pt x="1992471" y="0"/>
                </a:lnTo>
                <a:lnTo>
                  <a:pt x="1977832" y="23587"/>
                </a:lnTo>
                <a:cubicBezTo>
                  <a:pt x="1894039" y="126778"/>
                  <a:pt x="1777222" y="218381"/>
                  <a:pt x="1628646" y="289396"/>
                </a:cubicBezTo>
                <a:cubicBezTo>
                  <a:pt x="1250417" y="470179"/>
                  <a:pt x="760842" y="465838"/>
                  <a:pt x="388683" y="278403"/>
                </a:cubicBezTo>
                <a:lnTo>
                  <a:pt x="0" y="339894"/>
                </a:lnTo>
                <a:lnTo>
                  <a:pt x="90381" y="559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FE3CFE-E23E-619D-78F5-86929B7A2D52}"/>
              </a:ext>
            </a:extLst>
          </p:cNvPr>
          <p:cNvSpPr/>
          <p:nvPr/>
        </p:nvSpPr>
        <p:spPr>
          <a:xfrm>
            <a:off x="230737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607F1A9-9F73-B500-8159-C0A28F4A1A1C}"/>
              </a:ext>
            </a:extLst>
          </p:cNvPr>
          <p:cNvSpPr/>
          <p:nvPr/>
        </p:nvSpPr>
        <p:spPr>
          <a:xfrm>
            <a:off x="461474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466370E-4C04-0029-099F-8E80EE2B6ABE}"/>
              </a:ext>
            </a:extLst>
          </p:cNvPr>
          <p:cNvSpPr/>
          <p:nvPr/>
        </p:nvSpPr>
        <p:spPr>
          <a:xfrm>
            <a:off x="692211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E7CF32-0A41-AA53-C109-5CF065739898}"/>
              </a:ext>
            </a:extLst>
          </p:cNvPr>
          <p:cNvSpPr/>
          <p:nvPr/>
        </p:nvSpPr>
        <p:spPr>
          <a:xfrm>
            <a:off x="230737" y="328301"/>
            <a:ext cx="585388" cy="27417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4DF3270-2865-3264-35FA-FB0C18100296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523431" y="328301"/>
            <a:ext cx="0" cy="2741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440C28B7-901B-8E9F-2BE7-137CCA16F352}"/>
              </a:ext>
            </a:extLst>
          </p:cNvPr>
          <p:cNvSpPr/>
          <p:nvPr/>
        </p:nvSpPr>
        <p:spPr>
          <a:xfrm rot="2700000">
            <a:off x="345900" y="408047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B1AE5171-4D65-0223-245E-B257248680E4}"/>
              </a:ext>
            </a:extLst>
          </p:cNvPr>
          <p:cNvSpPr/>
          <p:nvPr/>
        </p:nvSpPr>
        <p:spPr>
          <a:xfrm rot="18900000" flipH="1">
            <a:off x="586280" y="408046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3793CFE-C047-CF18-C3C3-E2A03983AE18}"/>
              </a:ext>
            </a:extLst>
          </p:cNvPr>
          <p:cNvSpPr/>
          <p:nvPr/>
        </p:nvSpPr>
        <p:spPr>
          <a:xfrm>
            <a:off x="1046861" y="328301"/>
            <a:ext cx="10054837" cy="2741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125649D-AB66-9FFC-A214-40EDB7BF2379}"/>
              </a:ext>
            </a:extLst>
          </p:cNvPr>
          <p:cNvSpPr/>
          <p:nvPr/>
        </p:nvSpPr>
        <p:spPr>
          <a:xfrm>
            <a:off x="1046862" y="323669"/>
            <a:ext cx="677770" cy="274178"/>
          </a:xfrm>
          <a:custGeom>
            <a:avLst/>
            <a:gdLst>
              <a:gd name="connsiteX0" fmla="*/ 137089 w 677770"/>
              <a:gd name="connsiteY0" fmla="*/ 0 h 274178"/>
              <a:gd name="connsiteX1" fmla="*/ 677770 w 677770"/>
              <a:gd name="connsiteY1" fmla="*/ 0 h 274178"/>
              <a:gd name="connsiteX2" fmla="*/ 550496 w 677770"/>
              <a:gd name="connsiteY2" fmla="*/ 274178 h 274178"/>
              <a:gd name="connsiteX3" fmla="*/ 137089 w 677770"/>
              <a:gd name="connsiteY3" fmla="*/ 274178 h 274178"/>
              <a:gd name="connsiteX4" fmla="*/ 0 w 677770"/>
              <a:gd name="connsiteY4" fmla="*/ 137089 h 274178"/>
              <a:gd name="connsiteX5" fmla="*/ 137089 w 677770"/>
              <a:gd name="connsiteY5" fmla="*/ 0 h 27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770" h="274178">
                <a:moveTo>
                  <a:pt x="137089" y="0"/>
                </a:moveTo>
                <a:lnTo>
                  <a:pt x="677770" y="0"/>
                </a:lnTo>
                <a:lnTo>
                  <a:pt x="550496" y="274178"/>
                </a:lnTo>
                <a:lnTo>
                  <a:pt x="137089" y="274178"/>
                </a:lnTo>
                <a:cubicBezTo>
                  <a:pt x="61377" y="274178"/>
                  <a:pt x="0" y="212801"/>
                  <a:pt x="0" y="137089"/>
                </a:cubicBezTo>
                <a:cubicBezTo>
                  <a:pt x="0" y="61377"/>
                  <a:pt x="61377" y="0"/>
                  <a:pt x="137089" y="0"/>
                </a:cubicBezTo>
                <a:close/>
              </a:path>
            </a:pathLst>
          </a:cu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4D6FA5-243F-61D5-6324-A13A51EB0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0" y="374235"/>
            <a:ext cx="216106" cy="200826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191904C9-ED0D-3EE7-ED14-A6C9D47E77EB}"/>
              </a:ext>
            </a:extLst>
          </p:cNvPr>
          <p:cNvSpPr/>
          <p:nvPr/>
        </p:nvSpPr>
        <p:spPr>
          <a:xfrm>
            <a:off x="11820525" y="337559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6C7F30A-F6FA-3FB9-A67F-3838F8F69B92}"/>
              </a:ext>
            </a:extLst>
          </p:cNvPr>
          <p:cNvSpPr/>
          <p:nvPr/>
        </p:nvSpPr>
        <p:spPr>
          <a:xfrm>
            <a:off x="11820525" y="427913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E3C707A-B12C-4BD9-4241-76DEC6F42EAE}"/>
              </a:ext>
            </a:extLst>
          </p:cNvPr>
          <p:cNvSpPr/>
          <p:nvPr/>
        </p:nvSpPr>
        <p:spPr>
          <a:xfrm>
            <a:off x="11820525" y="518267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9A4206-D642-A297-4753-7EFAA584F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805018" y="395287"/>
            <a:ext cx="131882" cy="1318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DB085B9-B8BE-7E48-3D7E-06D1221F7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708" y="397046"/>
            <a:ext cx="131882" cy="13188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04B928E-5F87-0C59-47A3-AB6469AF3660}"/>
              </a:ext>
            </a:extLst>
          </p:cNvPr>
          <p:cNvSpPr/>
          <p:nvPr/>
        </p:nvSpPr>
        <p:spPr>
          <a:xfrm>
            <a:off x="12043871" y="2025354"/>
            <a:ext cx="148129" cy="6751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8ED9D0-7FB0-F5D9-8AE8-A087F264C3E6}"/>
              </a:ext>
            </a:extLst>
          </p:cNvPr>
          <p:cNvSpPr/>
          <p:nvPr/>
        </p:nvSpPr>
        <p:spPr>
          <a:xfrm>
            <a:off x="4546363" y="1431821"/>
            <a:ext cx="2939753" cy="4666004"/>
          </a:xfrm>
          <a:prstGeom prst="rect">
            <a:avLst/>
          </a:prstGeom>
          <a:noFill/>
          <a:ln w="19050">
            <a:gradFill>
              <a:gsLst>
                <a:gs pos="0">
                  <a:srgbClr val="FFB02D"/>
                </a:gs>
                <a:gs pos="35000">
                  <a:schemeClr val="bg1"/>
                </a:gs>
                <a:gs pos="65000">
                  <a:schemeClr val="bg1"/>
                </a:gs>
                <a:gs pos="100000">
                  <a:srgbClr val="FFB02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80AEC15-0258-A224-9711-E6E1E1265148}"/>
              </a:ext>
            </a:extLst>
          </p:cNvPr>
          <p:cNvGrpSpPr/>
          <p:nvPr/>
        </p:nvGrpSpPr>
        <p:grpSpPr>
          <a:xfrm>
            <a:off x="2581900" y="3100833"/>
            <a:ext cx="6868679" cy="1327980"/>
            <a:chOff x="4233016" y="3100833"/>
            <a:chExt cx="6868679" cy="132798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2B2811-92C2-677C-FBDE-62C296DE5AAE}"/>
                </a:ext>
              </a:extLst>
            </p:cNvPr>
            <p:cNvSpPr txBox="1"/>
            <p:nvPr/>
          </p:nvSpPr>
          <p:spPr>
            <a:xfrm>
              <a:off x="4233016" y="3100833"/>
              <a:ext cx="6868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atin typeface="던파 연단된 칼날 Bold" panose="02040803000000000000" pitchFamily="18" charset="-127"/>
                  <a:ea typeface="던파 연단된 칼날 Bold" panose="02040803000000000000" pitchFamily="18" charset="-127"/>
                </a:rPr>
                <a:t>HTML</a:t>
              </a:r>
              <a:r>
                <a:rPr lang="ko-KR" altLang="en-US" sz="4800" dirty="0">
                  <a:latin typeface="던파 연단된 칼날 Bold" panose="02040803000000000000" pitchFamily="18" charset="-127"/>
                  <a:ea typeface="던파 연단된 칼날 Bold" panose="02040803000000000000" pitchFamily="18" charset="-127"/>
                </a:rPr>
                <a:t>에 </a:t>
              </a:r>
              <a:r>
                <a:rPr lang="en-US" altLang="ko-KR" sz="4800" dirty="0">
                  <a:latin typeface="던파 연단된 칼날 Bold" panose="02040803000000000000" pitchFamily="18" charset="-127"/>
                  <a:ea typeface="던파 연단된 칼날 Bold" panose="02040803000000000000" pitchFamily="18" charset="-127"/>
                </a:rPr>
                <a:t>CSS </a:t>
              </a:r>
              <a:r>
                <a:rPr lang="ko-KR" altLang="en-US" sz="4800" dirty="0">
                  <a:latin typeface="던파 연단된 칼날 Bold" panose="02040803000000000000" pitchFamily="18" charset="-127"/>
                  <a:ea typeface="던파 연단된 칼날 Bold" panose="02040803000000000000" pitchFamily="18" charset="-127"/>
                </a:rPr>
                <a:t>적용하기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F62565F-7BA6-3D52-4ABA-C1E9D951CF18}"/>
                </a:ext>
              </a:extLst>
            </p:cNvPr>
            <p:cNvCxnSpPr>
              <a:cxnSpLocks/>
            </p:cNvCxnSpPr>
            <p:nvPr/>
          </p:nvCxnSpPr>
          <p:spPr>
            <a:xfrm>
              <a:off x="5804372" y="4054075"/>
              <a:ext cx="3725966" cy="0"/>
            </a:xfrm>
            <a:prstGeom prst="line">
              <a:avLst/>
            </a:prstGeom>
            <a:ln w="19050">
              <a:solidFill>
                <a:srgbClr val="FFB0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35739B-2CA9-1680-2817-3ED08060340A}"/>
                </a:ext>
              </a:extLst>
            </p:cNvPr>
            <p:cNvSpPr txBox="1"/>
            <p:nvPr/>
          </p:nvSpPr>
          <p:spPr>
            <a:xfrm>
              <a:off x="5804373" y="4121036"/>
              <a:ext cx="372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워헤이븐 Regular" panose="00000500000000000000" pitchFamily="2" charset="-127"/>
                  <a:ea typeface="워헤이븐 Regular" panose="00000500000000000000" pitchFamily="2" charset="-127"/>
                </a:rPr>
                <a:t>스타일은 만들었는데 적용이 안될 때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워헤이븐 Regular" panose="00000500000000000000" pitchFamily="2" charset="-127"/>
                  <a:ea typeface="워헤이븐 Regular" panose="00000500000000000000" pitchFamily="2" charset="-127"/>
                </a:rPr>
                <a:t>?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워헤이븐 Regular" panose="00000500000000000000" pitchFamily="2" charset="-127"/>
                <a:ea typeface="워헤이븐 Regular" panose="00000500000000000000" pitchFamily="2" charset="-127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D6993526-2247-210A-4DE1-5F1BBEA6E0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89" y="1477986"/>
            <a:ext cx="196548" cy="196548"/>
          </a:xfrm>
          <a:prstGeom prst="rect">
            <a:avLst/>
          </a:prstGeom>
          <a:noFill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D0E15A8-BB33-DE5B-C1FF-017DBF85F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22" y="1477986"/>
            <a:ext cx="196548" cy="196548"/>
          </a:xfrm>
          <a:prstGeom prst="rect">
            <a:avLst/>
          </a:prstGeom>
          <a:noFill/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12FB6B1-C863-0D2E-E064-4893DC557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55" y="1477986"/>
            <a:ext cx="196548" cy="196548"/>
          </a:xfrm>
          <a:prstGeom prst="rect">
            <a:avLst/>
          </a:prstGeom>
          <a:noFill/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983FC03-539B-BF46-9AE6-D289352BC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30" y="5832169"/>
            <a:ext cx="196548" cy="196548"/>
          </a:xfrm>
          <a:prstGeom prst="rect">
            <a:avLst/>
          </a:prstGeom>
          <a:noFill/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E44AE6B-7FCD-DC50-B4A3-F3997A404A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463" y="5832169"/>
            <a:ext cx="196548" cy="196548"/>
          </a:xfrm>
          <a:prstGeom prst="rect">
            <a:avLst/>
          </a:prstGeom>
          <a:noFill/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2E46C8C-99DF-2207-C059-779D346AA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96" y="5832169"/>
            <a:ext cx="196548" cy="196548"/>
          </a:xfrm>
          <a:prstGeom prst="rect">
            <a:avLst/>
          </a:prstGeom>
          <a:noFill/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041420C-63C1-F55E-E2E7-E6183A5645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035" y="2491309"/>
            <a:ext cx="552381" cy="6095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E49F39-250D-B2EA-754F-6A144C40FF9B}"/>
              </a:ext>
            </a:extLst>
          </p:cNvPr>
          <p:cNvSpPr txBox="1"/>
          <p:nvPr/>
        </p:nvSpPr>
        <p:spPr>
          <a:xfrm>
            <a:off x="1712817" y="327215"/>
            <a:ext cx="6736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  <a:hlinkClick r:id="rId8"/>
              </a:rPr>
              <a:t>https://github.com/yonggyo1125/ai_pintech_curriculum.git</a:t>
            </a:r>
            <a:endParaRPr lang="ko-KR" altLang="en-US" sz="12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DBE96-CDD6-F318-CEBD-75EE9D2C7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184F08-0439-476F-571A-72FB8BD999D0}"/>
              </a:ext>
            </a:extLst>
          </p:cNvPr>
          <p:cNvSpPr/>
          <p:nvPr/>
        </p:nvSpPr>
        <p:spPr>
          <a:xfrm>
            <a:off x="0" y="0"/>
            <a:ext cx="12192000" cy="675118"/>
          </a:xfrm>
          <a:prstGeom prst="rect">
            <a:avLst/>
          </a:prstGeom>
          <a:solidFill>
            <a:srgbClr val="FFB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B5A6D4-F3AD-AD72-C668-84994456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391" y="337559"/>
            <a:ext cx="274178" cy="27417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1ED9BA-25DC-45B0-311B-0C14BF1F5A8F}"/>
              </a:ext>
            </a:extLst>
          </p:cNvPr>
          <p:cNvCxnSpPr/>
          <p:nvPr/>
        </p:nvCxnSpPr>
        <p:spPr>
          <a:xfrm>
            <a:off x="12041026" y="675118"/>
            <a:ext cx="0" cy="61828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CDBEB93C-A7E6-C4CC-2004-834714BC776C}"/>
              </a:ext>
            </a:extLst>
          </p:cNvPr>
          <p:cNvSpPr/>
          <p:nvPr/>
        </p:nvSpPr>
        <p:spPr>
          <a:xfrm>
            <a:off x="9952872" y="1"/>
            <a:ext cx="1992471" cy="422041"/>
          </a:xfrm>
          <a:custGeom>
            <a:avLst/>
            <a:gdLst>
              <a:gd name="connsiteX0" fmla="*/ 45781 w 1992471"/>
              <a:gd name="connsiteY0" fmla="*/ 0 h 422041"/>
              <a:gd name="connsiteX1" fmla="*/ 1992471 w 1992471"/>
              <a:gd name="connsiteY1" fmla="*/ 0 h 422041"/>
              <a:gd name="connsiteX2" fmla="*/ 1977832 w 1992471"/>
              <a:gd name="connsiteY2" fmla="*/ 23587 h 422041"/>
              <a:gd name="connsiteX3" fmla="*/ 1628646 w 1992471"/>
              <a:gd name="connsiteY3" fmla="*/ 289396 h 422041"/>
              <a:gd name="connsiteX4" fmla="*/ 388683 w 1992471"/>
              <a:gd name="connsiteY4" fmla="*/ 278403 h 422041"/>
              <a:gd name="connsiteX5" fmla="*/ 0 w 1992471"/>
              <a:gd name="connsiteY5" fmla="*/ 339894 h 422041"/>
              <a:gd name="connsiteX6" fmla="*/ 90381 w 1992471"/>
              <a:gd name="connsiteY6" fmla="*/ 55945 h 42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2471" h="422041">
                <a:moveTo>
                  <a:pt x="45781" y="0"/>
                </a:moveTo>
                <a:lnTo>
                  <a:pt x="1992471" y="0"/>
                </a:lnTo>
                <a:lnTo>
                  <a:pt x="1977832" y="23587"/>
                </a:lnTo>
                <a:cubicBezTo>
                  <a:pt x="1894039" y="126778"/>
                  <a:pt x="1777222" y="218381"/>
                  <a:pt x="1628646" y="289396"/>
                </a:cubicBezTo>
                <a:cubicBezTo>
                  <a:pt x="1250417" y="470179"/>
                  <a:pt x="760842" y="465838"/>
                  <a:pt x="388683" y="278403"/>
                </a:cubicBezTo>
                <a:lnTo>
                  <a:pt x="0" y="339894"/>
                </a:lnTo>
                <a:lnTo>
                  <a:pt x="90381" y="559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C5EE2EE-11B4-F5A4-6529-02B1EC136BFD}"/>
              </a:ext>
            </a:extLst>
          </p:cNvPr>
          <p:cNvSpPr/>
          <p:nvPr/>
        </p:nvSpPr>
        <p:spPr>
          <a:xfrm>
            <a:off x="230737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B4CEF12-D7E0-8666-89A0-A285D1528F11}"/>
              </a:ext>
            </a:extLst>
          </p:cNvPr>
          <p:cNvSpPr/>
          <p:nvPr/>
        </p:nvSpPr>
        <p:spPr>
          <a:xfrm>
            <a:off x="461474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FCF704-FA30-F13F-8969-F73589BB814B}"/>
              </a:ext>
            </a:extLst>
          </p:cNvPr>
          <p:cNvSpPr/>
          <p:nvPr/>
        </p:nvSpPr>
        <p:spPr>
          <a:xfrm>
            <a:off x="692211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23F7D3-C04B-C84C-8438-9CCCC514C097}"/>
              </a:ext>
            </a:extLst>
          </p:cNvPr>
          <p:cNvSpPr/>
          <p:nvPr/>
        </p:nvSpPr>
        <p:spPr>
          <a:xfrm>
            <a:off x="230737" y="328301"/>
            <a:ext cx="585388" cy="27417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4068A0-0C4F-EF10-50BF-36BC5E7AE798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523431" y="328301"/>
            <a:ext cx="0" cy="2741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F1B04EBD-5921-BBB6-2412-07F0C953AC62}"/>
              </a:ext>
            </a:extLst>
          </p:cNvPr>
          <p:cNvSpPr/>
          <p:nvPr/>
        </p:nvSpPr>
        <p:spPr>
          <a:xfrm rot="2700000">
            <a:off x="345900" y="408047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CCEE914B-B54A-15CC-DF1E-3973D2A6DCA3}"/>
              </a:ext>
            </a:extLst>
          </p:cNvPr>
          <p:cNvSpPr/>
          <p:nvPr/>
        </p:nvSpPr>
        <p:spPr>
          <a:xfrm rot="18900000" flipH="1">
            <a:off x="586280" y="408046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3262963-7A2E-AF8D-CD62-F55AC8E9DD0C}"/>
              </a:ext>
            </a:extLst>
          </p:cNvPr>
          <p:cNvSpPr/>
          <p:nvPr/>
        </p:nvSpPr>
        <p:spPr>
          <a:xfrm>
            <a:off x="1046861" y="328301"/>
            <a:ext cx="10054837" cy="2741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0C26C87-80E5-5517-0BA3-26D33EBF0505}"/>
              </a:ext>
            </a:extLst>
          </p:cNvPr>
          <p:cNvSpPr/>
          <p:nvPr/>
        </p:nvSpPr>
        <p:spPr>
          <a:xfrm>
            <a:off x="1046862" y="323669"/>
            <a:ext cx="677770" cy="274178"/>
          </a:xfrm>
          <a:custGeom>
            <a:avLst/>
            <a:gdLst>
              <a:gd name="connsiteX0" fmla="*/ 137089 w 677770"/>
              <a:gd name="connsiteY0" fmla="*/ 0 h 274178"/>
              <a:gd name="connsiteX1" fmla="*/ 677770 w 677770"/>
              <a:gd name="connsiteY1" fmla="*/ 0 h 274178"/>
              <a:gd name="connsiteX2" fmla="*/ 550496 w 677770"/>
              <a:gd name="connsiteY2" fmla="*/ 274178 h 274178"/>
              <a:gd name="connsiteX3" fmla="*/ 137089 w 677770"/>
              <a:gd name="connsiteY3" fmla="*/ 274178 h 274178"/>
              <a:gd name="connsiteX4" fmla="*/ 0 w 677770"/>
              <a:gd name="connsiteY4" fmla="*/ 137089 h 274178"/>
              <a:gd name="connsiteX5" fmla="*/ 137089 w 677770"/>
              <a:gd name="connsiteY5" fmla="*/ 0 h 27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770" h="274178">
                <a:moveTo>
                  <a:pt x="137089" y="0"/>
                </a:moveTo>
                <a:lnTo>
                  <a:pt x="677770" y="0"/>
                </a:lnTo>
                <a:lnTo>
                  <a:pt x="550496" y="274178"/>
                </a:lnTo>
                <a:lnTo>
                  <a:pt x="137089" y="274178"/>
                </a:lnTo>
                <a:cubicBezTo>
                  <a:pt x="61377" y="274178"/>
                  <a:pt x="0" y="212801"/>
                  <a:pt x="0" y="137089"/>
                </a:cubicBezTo>
                <a:cubicBezTo>
                  <a:pt x="0" y="61377"/>
                  <a:pt x="61377" y="0"/>
                  <a:pt x="137089" y="0"/>
                </a:cubicBezTo>
                <a:close/>
              </a:path>
            </a:pathLst>
          </a:cu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122B864-A995-E40E-06E5-C21E96D78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0" y="374235"/>
            <a:ext cx="216106" cy="200826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A728B408-E471-4B48-3B3C-9075ACB7DE9C}"/>
              </a:ext>
            </a:extLst>
          </p:cNvPr>
          <p:cNvSpPr/>
          <p:nvPr/>
        </p:nvSpPr>
        <p:spPr>
          <a:xfrm>
            <a:off x="11820525" y="337559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AC8CFA1-A35F-A972-24DE-CF8EB4BA7CD2}"/>
              </a:ext>
            </a:extLst>
          </p:cNvPr>
          <p:cNvSpPr/>
          <p:nvPr/>
        </p:nvSpPr>
        <p:spPr>
          <a:xfrm>
            <a:off x="11820525" y="427913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B4B228D-758A-DC81-9952-1BD086BED0E5}"/>
              </a:ext>
            </a:extLst>
          </p:cNvPr>
          <p:cNvSpPr/>
          <p:nvPr/>
        </p:nvSpPr>
        <p:spPr>
          <a:xfrm>
            <a:off x="11820525" y="518267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BB1048F-98F9-2D7A-5D92-F7B066BF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805018" y="395287"/>
            <a:ext cx="131882" cy="13188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853A69C-D4D5-0491-6001-94EB1928D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708" y="397046"/>
            <a:ext cx="131882" cy="131882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D5BE011-4681-ACA0-6C6C-7633F30E6D53}"/>
              </a:ext>
            </a:extLst>
          </p:cNvPr>
          <p:cNvSpPr/>
          <p:nvPr/>
        </p:nvSpPr>
        <p:spPr>
          <a:xfrm>
            <a:off x="12043871" y="2025354"/>
            <a:ext cx="148129" cy="6751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777D47-20B5-5291-46BB-A31362B20D80}"/>
              </a:ext>
            </a:extLst>
          </p:cNvPr>
          <p:cNvSpPr txBox="1"/>
          <p:nvPr/>
        </p:nvSpPr>
        <p:spPr>
          <a:xfrm>
            <a:off x="523431" y="781844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HTML</a:t>
            </a:r>
            <a:r>
              <a: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에 </a:t>
            </a:r>
            <a:r>
              <a:rPr lang="en-US" altLang="ko-KR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CSS </a:t>
            </a:r>
            <a:r>
              <a: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적용하기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287AB8-6565-643C-CF67-C102DBC68330}"/>
              </a:ext>
            </a:extLst>
          </p:cNvPr>
          <p:cNvSpPr txBox="1"/>
          <p:nvPr/>
        </p:nvSpPr>
        <p:spPr>
          <a:xfrm>
            <a:off x="754168" y="1105009"/>
            <a:ext cx="1757212" cy="345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CSS </a:t>
            </a:r>
            <a:r>
              <a:rPr lang="ko-KR" altLang="en-US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적용하는 </a:t>
            </a:r>
            <a:r>
              <a: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3</a:t>
            </a:r>
            <a:r>
              <a:rPr lang="ko-KR" altLang="en-US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가지 방법</a:t>
            </a:r>
            <a:endParaRPr lang="en-US" altLang="ko-KR" sz="12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5D7B241-55A1-FCE5-C883-D03CAACB2C3F}"/>
              </a:ext>
            </a:extLst>
          </p:cNvPr>
          <p:cNvCxnSpPr>
            <a:cxnSpLocks/>
          </p:cNvCxnSpPr>
          <p:nvPr/>
        </p:nvCxnSpPr>
        <p:spPr>
          <a:xfrm>
            <a:off x="4433053" y="5055284"/>
            <a:ext cx="1160481" cy="556027"/>
          </a:xfrm>
          <a:prstGeom prst="line">
            <a:avLst/>
          </a:prstGeom>
          <a:ln w="63500">
            <a:solidFill>
              <a:srgbClr val="FF4D1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096B1A-8D89-E998-6AB0-30693540EF85}"/>
              </a:ext>
            </a:extLst>
          </p:cNvPr>
          <p:cNvCxnSpPr>
            <a:cxnSpLocks/>
            <a:stCxn id="61" idx="7"/>
          </p:cNvCxnSpPr>
          <p:nvPr/>
        </p:nvCxnSpPr>
        <p:spPr>
          <a:xfrm flipV="1">
            <a:off x="4433053" y="1953785"/>
            <a:ext cx="1160481" cy="556027"/>
          </a:xfrm>
          <a:prstGeom prst="line">
            <a:avLst/>
          </a:prstGeom>
          <a:ln w="63500">
            <a:solidFill>
              <a:srgbClr val="FF4D1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35FADE-8328-BF54-98B9-E2C0E61D5D35}"/>
              </a:ext>
            </a:extLst>
          </p:cNvPr>
          <p:cNvGrpSpPr/>
          <p:nvPr/>
        </p:nvGrpSpPr>
        <p:grpSpPr>
          <a:xfrm>
            <a:off x="1306083" y="1828505"/>
            <a:ext cx="3594091" cy="3924486"/>
            <a:chOff x="1846689" y="1600953"/>
            <a:chExt cx="3594091" cy="3924486"/>
          </a:xfrm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63617BA-BB38-9D82-D06B-8028D21443A9}"/>
                </a:ext>
              </a:extLst>
            </p:cNvPr>
            <p:cNvSpPr/>
            <p:nvPr/>
          </p:nvSpPr>
          <p:spPr>
            <a:xfrm>
              <a:off x="3475861" y="1600953"/>
              <a:ext cx="1964919" cy="3924486"/>
            </a:xfrm>
            <a:custGeom>
              <a:avLst/>
              <a:gdLst>
                <a:gd name="connsiteX0" fmla="*/ 2676 w 1964919"/>
                <a:gd name="connsiteY0" fmla="*/ 0 h 3924486"/>
                <a:gd name="connsiteX1" fmla="*/ 1964919 w 1964919"/>
                <a:gd name="connsiteY1" fmla="*/ 1962243 h 3924486"/>
                <a:gd name="connsiteX2" fmla="*/ 2676 w 1964919"/>
                <a:gd name="connsiteY2" fmla="*/ 3924486 h 3924486"/>
                <a:gd name="connsiteX3" fmla="*/ 0 w 1964919"/>
                <a:gd name="connsiteY3" fmla="*/ 3924351 h 3924486"/>
                <a:gd name="connsiteX4" fmla="*/ 0 w 1964919"/>
                <a:gd name="connsiteY4" fmla="*/ 3764117 h 3924486"/>
                <a:gd name="connsiteX5" fmla="*/ 2676 w 1964919"/>
                <a:gd name="connsiteY5" fmla="*/ 3764252 h 3924486"/>
                <a:gd name="connsiteX6" fmla="*/ 1804685 w 1964919"/>
                <a:gd name="connsiteY6" fmla="*/ 1962243 h 3924486"/>
                <a:gd name="connsiteX7" fmla="*/ 2676 w 1964919"/>
                <a:gd name="connsiteY7" fmla="*/ 160234 h 3924486"/>
                <a:gd name="connsiteX8" fmla="*/ 0 w 1964919"/>
                <a:gd name="connsiteY8" fmla="*/ 160369 h 3924486"/>
                <a:gd name="connsiteX9" fmla="*/ 0 w 1964919"/>
                <a:gd name="connsiteY9" fmla="*/ 135 h 392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4919" h="3924486">
                  <a:moveTo>
                    <a:pt x="2676" y="0"/>
                  </a:moveTo>
                  <a:cubicBezTo>
                    <a:pt x="1086393" y="0"/>
                    <a:pt x="1964919" y="878526"/>
                    <a:pt x="1964919" y="1962243"/>
                  </a:cubicBezTo>
                  <a:cubicBezTo>
                    <a:pt x="1964919" y="3045960"/>
                    <a:pt x="1086393" y="3924486"/>
                    <a:pt x="2676" y="3924486"/>
                  </a:cubicBezTo>
                  <a:lnTo>
                    <a:pt x="0" y="3924351"/>
                  </a:lnTo>
                  <a:lnTo>
                    <a:pt x="0" y="3764117"/>
                  </a:lnTo>
                  <a:lnTo>
                    <a:pt x="2676" y="3764252"/>
                  </a:lnTo>
                  <a:cubicBezTo>
                    <a:pt x="997898" y="3764252"/>
                    <a:pt x="1804685" y="2957465"/>
                    <a:pt x="1804685" y="1962243"/>
                  </a:cubicBezTo>
                  <a:cubicBezTo>
                    <a:pt x="1804685" y="967021"/>
                    <a:pt x="997898" y="160234"/>
                    <a:pt x="2676" y="160234"/>
                  </a:cubicBezTo>
                  <a:lnTo>
                    <a:pt x="0" y="16036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9332182-939C-0D70-C265-D55BE98B7B35}"/>
                </a:ext>
              </a:extLst>
            </p:cNvPr>
            <p:cNvSpPr/>
            <p:nvPr/>
          </p:nvSpPr>
          <p:spPr>
            <a:xfrm>
              <a:off x="1846689" y="1931349"/>
              <a:ext cx="3263695" cy="3263695"/>
            </a:xfrm>
            <a:prstGeom prst="ellipse">
              <a:avLst/>
            </a:prstGeom>
            <a:solidFill>
              <a:srgbClr val="FF4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7C50926-184B-8BE3-73BB-3A658C32F27E}"/>
                </a:ext>
              </a:extLst>
            </p:cNvPr>
            <p:cNvSpPr/>
            <p:nvPr/>
          </p:nvSpPr>
          <p:spPr>
            <a:xfrm>
              <a:off x="2124427" y="2209087"/>
              <a:ext cx="2713291" cy="27132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400" dirty="0">
                  <a:solidFill>
                    <a:schemeClr val="tx1"/>
                  </a:solidFill>
                  <a:latin typeface="던파 연단된 칼날 Bold" panose="02040803000000000000" pitchFamily="18" charset="-127"/>
                  <a:ea typeface="던파 연단된 칼날 Bold" panose="02040803000000000000" pitchFamily="18" charset="-127"/>
                </a:rPr>
                <a:t>CSS</a:t>
              </a:r>
            </a:p>
            <a:p>
              <a:pPr algn="ctr"/>
              <a:r>
                <a:rPr lang="ko-KR" altLang="en-US" sz="3600" spc="-300" dirty="0">
                  <a:solidFill>
                    <a:srgbClr val="FF4D18"/>
                  </a:solidFill>
                  <a:latin typeface="던파 연단된 칼날 Bold" panose="02040803000000000000" pitchFamily="18" charset="-127"/>
                  <a:ea typeface="던파 연단된 칼날 Bold" panose="02040803000000000000" pitchFamily="18" charset="-127"/>
                </a:rPr>
                <a:t>적용 방법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C03F8F-BA06-B10B-8377-8389F586DB20}"/>
              </a:ext>
            </a:extLst>
          </p:cNvPr>
          <p:cNvGrpSpPr/>
          <p:nvPr/>
        </p:nvGrpSpPr>
        <p:grpSpPr>
          <a:xfrm>
            <a:off x="5507342" y="1255118"/>
            <a:ext cx="1192715" cy="1192715"/>
            <a:chOff x="5507342" y="1255118"/>
            <a:chExt cx="1192715" cy="119271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34646AF-D1E7-7C76-3921-939BDB8AF9E8}"/>
                </a:ext>
              </a:extLst>
            </p:cNvPr>
            <p:cNvSpPr/>
            <p:nvPr/>
          </p:nvSpPr>
          <p:spPr>
            <a:xfrm>
              <a:off x="5507342" y="1255118"/>
              <a:ext cx="1192715" cy="1192715"/>
            </a:xfrm>
            <a:prstGeom prst="ellipse">
              <a:avLst/>
            </a:prstGeom>
            <a:solidFill>
              <a:srgbClr val="FF4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26701C4-EB2F-07CC-56DB-E2D6361F410E}"/>
                </a:ext>
              </a:extLst>
            </p:cNvPr>
            <p:cNvSpPr/>
            <p:nvPr/>
          </p:nvSpPr>
          <p:spPr>
            <a:xfrm>
              <a:off x="5601234" y="1349010"/>
              <a:ext cx="1004929" cy="10049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FF4D18"/>
                  </a:solidFill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HTML</a:t>
              </a:r>
              <a:r>
                <a:rPr lang="en-US" altLang="ko-KR" sz="1400" dirty="0">
                  <a:solidFill>
                    <a:schemeClr val="tx1"/>
                  </a:solidFill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요소 속성</a:t>
              </a:r>
              <a:endParaRPr lang="ko-KR" altLang="en-US" sz="1400" dirty="0">
                <a:solidFill>
                  <a:schemeClr val="tx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72D6704-CEAA-34AA-EA5F-32EBC0E879D6}"/>
              </a:ext>
            </a:extLst>
          </p:cNvPr>
          <p:cNvGrpSpPr/>
          <p:nvPr/>
        </p:nvGrpSpPr>
        <p:grpSpPr>
          <a:xfrm>
            <a:off x="5499642" y="3202524"/>
            <a:ext cx="1192715" cy="1192715"/>
            <a:chOff x="5499642" y="3202524"/>
            <a:chExt cx="1192715" cy="119271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83E0E82-F034-A6E7-072A-82827C53DF71}"/>
                </a:ext>
              </a:extLst>
            </p:cNvPr>
            <p:cNvSpPr/>
            <p:nvPr/>
          </p:nvSpPr>
          <p:spPr>
            <a:xfrm>
              <a:off x="5499642" y="3202524"/>
              <a:ext cx="1192715" cy="119271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59186AA-0FD4-0928-43E8-3F963C522C90}"/>
                </a:ext>
              </a:extLst>
            </p:cNvPr>
            <p:cNvSpPr/>
            <p:nvPr/>
          </p:nvSpPr>
          <p:spPr>
            <a:xfrm>
              <a:off x="5593534" y="3296416"/>
              <a:ext cx="1004929" cy="10049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&lt;style&gt;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&lt;/style&gt;</a:t>
              </a:r>
              <a:endParaRPr lang="ko-KR" altLang="en-US" sz="1400" dirty="0">
                <a:solidFill>
                  <a:schemeClr val="tx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68C37D8-4DEF-6AB9-0FBE-A07A4C26DFC3}"/>
              </a:ext>
            </a:extLst>
          </p:cNvPr>
          <p:cNvGrpSpPr/>
          <p:nvPr/>
        </p:nvGrpSpPr>
        <p:grpSpPr>
          <a:xfrm>
            <a:off x="5499642" y="5149930"/>
            <a:ext cx="1192715" cy="1192715"/>
            <a:chOff x="5499642" y="5149930"/>
            <a:chExt cx="1192715" cy="119271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7B95E2D-B5BD-BAE5-E055-D76961D89891}"/>
                </a:ext>
              </a:extLst>
            </p:cNvPr>
            <p:cNvSpPr/>
            <p:nvPr/>
          </p:nvSpPr>
          <p:spPr>
            <a:xfrm>
              <a:off x="5499642" y="5149930"/>
              <a:ext cx="1192715" cy="1192715"/>
            </a:xfrm>
            <a:prstGeom prst="ellipse">
              <a:avLst/>
            </a:prstGeom>
            <a:solidFill>
              <a:srgbClr val="FF4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160452D-D0C2-5DB3-BBC5-AE3B84C5118A}"/>
                </a:ext>
              </a:extLst>
            </p:cNvPr>
            <p:cNvSpPr/>
            <p:nvPr/>
          </p:nvSpPr>
          <p:spPr>
            <a:xfrm>
              <a:off x="5593534" y="5243822"/>
              <a:ext cx="1004929" cy="10049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외부 파일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07621F9-60ED-4424-5144-D6A2EFD5416D}"/>
              </a:ext>
            </a:extLst>
          </p:cNvPr>
          <p:cNvGrpSpPr/>
          <p:nvPr/>
        </p:nvGrpSpPr>
        <p:grpSpPr>
          <a:xfrm>
            <a:off x="4700735" y="3675687"/>
            <a:ext cx="246386" cy="246386"/>
            <a:chOff x="8625035" y="2954543"/>
            <a:chExt cx="246386" cy="246386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F307CE0-DDE8-00F3-855E-C51ADD5F8498}"/>
                </a:ext>
              </a:extLst>
            </p:cNvPr>
            <p:cNvSpPr/>
            <p:nvPr/>
          </p:nvSpPr>
          <p:spPr>
            <a:xfrm>
              <a:off x="8625035" y="2954543"/>
              <a:ext cx="246386" cy="246386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41EEDBB-D11A-9DAF-7652-8792367D47DF}"/>
                </a:ext>
              </a:extLst>
            </p:cNvPr>
            <p:cNvSpPr/>
            <p:nvPr/>
          </p:nvSpPr>
          <p:spPr>
            <a:xfrm>
              <a:off x="8661658" y="2991166"/>
              <a:ext cx="173140" cy="1731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0395196-51D5-709E-43C0-CE5976C084B8}"/>
              </a:ext>
            </a:extLst>
          </p:cNvPr>
          <p:cNvGrpSpPr/>
          <p:nvPr/>
        </p:nvGrpSpPr>
        <p:grpSpPr>
          <a:xfrm>
            <a:off x="4248646" y="4903544"/>
            <a:ext cx="246386" cy="246386"/>
            <a:chOff x="8625035" y="2954543"/>
            <a:chExt cx="246386" cy="246386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6E2CB22-B07E-F565-70F9-D8709F7A59B0}"/>
                </a:ext>
              </a:extLst>
            </p:cNvPr>
            <p:cNvSpPr/>
            <p:nvPr/>
          </p:nvSpPr>
          <p:spPr>
            <a:xfrm>
              <a:off x="8625035" y="2954543"/>
              <a:ext cx="246386" cy="246386"/>
            </a:xfrm>
            <a:prstGeom prst="ellipse">
              <a:avLst/>
            </a:prstGeom>
            <a:solidFill>
              <a:srgbClr val="FF4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B055B4C-8761-EADB-F514-DA500A188A81}"/>
                </a:ext>
              </a:extLst>
            </p:cNvPr>
            <p:cNvSpPr/>
            <p:nvPr/>
          </p:nvSpPr>
          <p:spPr>
            <a:xfrm>
              <a:off x="8661658" y="2991166"/>
              <a:ext cx="173140" cy="1731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C10C696-FB29-69A7-DD83-45E0E8D5D035}"/>
              </a:ext>
            </a:extLst>
          </p:cNvPr>
          <p:cNvGrpSpPr/>
          <p:nvPr/>
        </p:nvGrpSpPr>
        <p:grpSpPr>
          <a:xfrm>
            <a:off x="4248646" y="2447833"/>
            <a:ext cx="246386" cy="246386"/>
            <a:chOff x="8625035" y="2954543"/>
            <a:chExt cx="246386" cy="246386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E0CECEA-915E-29FE-7910-5176E2A9A05B}"/>
                </a:ext>
              </a:extLst>
            </p:cNvPr>
            <p:cNvSpPr/>
            <p:nvPr/>
          </p:nvSpPr>
          <p:spPr>
            <a:xfrm>
              <a:off x="8625035" y="2954543"/>
              <a:ext cx="246386" cy="246386"/>
            </a:xfrm>
            <a:prstGeom prst="ellipse">
              <a:avLst/>
            </a:prstGeom>
            <a:solidFill>
              <a:srgbClr val="FF4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506F553-0C3E-B36F-9C9A-B56A16FE9FD6}"/>
                </a:ext>
              </a:extLst>
            </p:cNvPr>
            <p:cNvSpPr/>
            <p:nvPr/>
          </p:nvSpPr>
          <p:spPr>
            <a:xfrm>
              <a:off x="8661658" y="2991166"/>
              <a:ext cx="173140" cy="1731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F25DECA-4B22-A104-1831-A9C212111953}"/>
              </a:ext>
            </a:extLst>
          </p:cNvPr>
          <p:cNvCxnSpPr>
            <a:stCxn id="55" idx="6"/>
            <a:endCxn id="38" idx="2"/>
          </p:cNvCxnSpPr>
          <p:nvPr/>
        </p:nvCxnSpPr>
        <p:spPr>
          <a:xfrm>
            <a:off x="4910498" y="3798880"/>
            <a:ext cx="589144" cy="2"/>
          </a:xfrm>
          <a:prstGeom prst="line">
            <a:avLst/>
          </a:prstGeom>
          <a:ln w="635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4AF34EB-8B14-5C1B-4111-74D38BEF5E73}"/>
              </a:ext>
            </a:extLst>
          </p:cNvPr>
          <p:cNvSpPr txBox="1"/>
          <p:nvPr/>
        </p:nvSpPr>
        <p:spPr>
          <a:xfrm>
            <a:off x="6987615" y="1607487"/>
            <a:ext cx="292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&lt;p </a:t>
            </a:r>
            <a:r>
              <a:rPr lang="en-US" altLang="ko-KR" sz="1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style=”color: blue”</a:t>
            </a:r>
            <a:r>
              <a: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&gt;</a:t>
            </a:r>
            <a:r>
              <a:rPr lang="ko-KR" altLang="en-US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파란색</a:t>
            </a:r>
            <a:r>
              <a: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&lt;/p&gt;</a:t>
            </a:r>
            <a:endParaRPr lang="ko-KR" altLang="en-US" sz="12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E2D812-688C-C840-9EB1-9F2539237DF6}"/>
              </a:ext>
            </a:extLst>
          </p:cNvPr>
          <p:cNvSpPr txBox="1"/>
          <p:nvPr/>
        </p:nvSpPr>
        <p:spPr>
          <a:xfrm>
            <a:off x="6987615" y="3544526"/>
            <a:ext cx="4600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&lt;style&gt;</a:t>
            </a:r>
          </a:p>
          <a:p>
            <a:r>
              <a:rPr lang="en-US" altLang="ko-KR" sz="1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         p { color : blue; }</a:t>
            </a:r>
          </a:p>
          <a:p>
            <a:r>
              <a:rPr lang="en-US" altLang="ko-KR" sz="1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&lt;/style&gt;    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6540EC-3DBC-3CE7-61AB-75B0B97C22EE}"/>
              </a:ext>
            </a:extLst>
          </p:cNvPr>
          <p:cNvSpPr txBox="1"/>
          <p:nvPr/>
        </p:nvSpPr>
        <p:spPr>
          <a:xfrm>
            <a:off x="6987615" y="5611311"/>
            <a:ext cx="5045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&lt;link </a:t>
            </a:r>
            <a:r>
              <a:rPr lang="en-US" altLang="ko-KR" sz="1400" dirty="0" err="1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rel</a:t>
            </a:r>
            <a:r>
              <a:rPr lang="en-US" altLang="ko-KR" sz="1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=”stylesheet” type=”text/</a:t>
            </a:r>
            <a:r>
              <a:rPr lang="en-US" altLang="ko-KR" sz="1400" dirty="0" err="1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css</a:t>
            </a:r>
            <a:r>
              <a:rPr lang="en-US" altLang="ko-KR" sz="1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” </a:t>
            </a:r>
            <a:r>
              <a:rPr lang="en-US" altLang="ko-KR" sz="1400" dirty="0" err="1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href</a:t>
            </a:r>
            <a:r>
              <a:rPr lang="en-US" altLang="ko-KR" sz="1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='</a:t>
            </a:r>
            <a:r>
              <a:rPr lang="en-US" altLang="ko-KR" sz="1400" dirty="0" err="1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css</a:t>
            </a:r>
            <a:r>
              <a:rPr lang="en-US" altLang="ko-KR" sz="1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lang="ko-KR" altLang="en-US" sz="1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파일 경로</a:t>
            </a:r>
            <a:r>
              <a:rPr lang="en-US" altLang="ko-KR" sz="14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'&gt;</a:t>
            </a:r>
            <a:endParaRPr lang="ko-KR" altLang="en-US" sz="1400" dirty="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46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F7521-FC6B-F500-7942-D41B45F22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B33077-153D-BB69-51E7-42507F4C67AF}"/>
              </a:ext>
            </a:extLst>
          </p:cNvPr>
          <p:cNvSpPr/>
          <p:nvPr/>
        </p:nvSpPr>
        <p:spPr>
          <a:xfrm>
            <a:off x="0" y="0"/>
            <a:ext cx="12192000" cy="675118"/>
          </a:xfrm>
          <a:prstGeom prst="rect">
            <a:avLst/>
          </a:prstGeom>
          <a:solidFill>
            <a:srgbClr val="FFB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8EAF09-BA3F-B14F-3447-0B2F57D3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391" y="337559"/>
            <a:ext cx="274178" cy="27417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C33717A-6069-1B26-E9AB-6C75903277C3}"/>
              </a:ext>
            </a:extLst>
          </p:cNvPr>
          <p:cNvCxnSpPr/>
          <p:nvPr/>
        </p:nvCxnSpPr>
        <p:spPr>
          <a:xfrm>
            <a:off x="12041026" y="675118"/>
            <a:ext cx="0" cy="61828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AD1E41A-2567-3E2C-1AF0-B1DCFA100390}"/>
              </a:ext>
            </a:extLst>
          </p:cNvPr>
          <p:cNvSpPr/>
          <p:nvPr/>
        </p:nvSpPr>
        <p:spPr>
          <a:xfrm>
            <a:off x="9952872" y="1"/>
            <a:ext cx="1992471" cy="422041"/>
          </a:xfrm>
          <a:custGeom>
            <a:avLst/>
            <a:gdLst>
              <a:gd name="connsiteX0" fmla="*/ 45781 w 1992471"/>
              <a:gd name="connsiteY0" fmla="*/ 0 h 422041"/>
              <a:gd name="connsiteX1" fmla="*/ 1992471 w 1992471"/>
              <a:gd name="connsiteY1" fmla="*/ 0 h 422041"/>
              <a:gd name="connsiteX2" fmla="*/ 1977832 w 1992471"/>
              <a:gd name="connsiteY2" fmla="*/ 23587 h 422041"/>
              <a:gd name="connsiteX3" fmla="*/ 1628646 w 1992471"/>
              <a:gd name="connsiteY3" fmla="*/ 289396 h 422041"/>
              <a:gd name="connsiteX4" fmla="*/ 388683 w 1992471"/>
              <a:gd name="connsiteY4" fmla="*/ 278403 h 422041"/>
              <a:gd name="connsiteX5" fmla="*/ 0 w 1992471"/>
              <a:gd name="connsiteY5" fmla="*/ 339894 h 422041"/>
              <a:gd name="connsiteX6" fmla="*/ 90381 w 1992471"/>
              <a:gd name="connsiteY6" fmla="*/ 55945 h 42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2471" h="422041">
                <a:moveTo>
                  <a:pt x="45781" y="0"/>
                </a:moveTo>
                <a:lnTo>
                  <a:pt x="1992471" y="0"/>
                </a:lnTo>
                <a:lnTo>
                  <a:pt x="1977832" y="23587"/>
                </a:lnTo>
                <a:cubicBezTo>
                  <a:pt x="1894039" y="126778"/>
                  <a:pt x="1777222" y="218381"/>
                  <a:pt x="1628646" y="289396"/>
                </a:cubicBezTo>
                <a:cubicBezTo>
                  <a:pt x="1250417" y="470179"/>
                  <a:pt x="760842" y="465838"/>
                  <a:pt x="388683" y="278403"/>
                </a:cubicBezTo>
                <a:lnTo>
                  <a:pt x="0" y="339894"/>
                </a:lnTo>
                <a:lnTo>
                  <a:pt x="90381" y="559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AF27DFE-A8F1-91B4-C43B-0ED31B6A94C7}"/>
              </a:ext>
            </a:extLst>
          </p:cNvPr>
          <p:cNvSpPr/>
          <p:nvPr/>
        </p:nvSpPr>
        <p:spPr>
          <a:xfrm>
            <a:off x="230737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271D9C6-20EE-12B7-632E-CD138E7B7A5B}"/>
              </a:ext>
            </a:extLst>
          </p:cNvPr>
          <p:cNvSpPr/>
          <p:nvPr/>
        </p:nvSpPr>
        <p:spPr>
          <a:xfrm>
            <a:off x="461474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148C19B-CA8B-A4E8-9414-8AFF316907BA}"/>
              </a:ext>
            </a:extLst>
          </p:cNvPr>
          <p:cNvSpPr/>
          <p:nvPr/>
        </p:nvSpPr>
        <p:spPr>
          <a:xfrm>
            <a:off x="692211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F245569-9DD9-371E-C639-10081D1A897A}"/>
              </a:ext>
            </a:extLst>
          </p:cNvPr>
          <p:cNvSpPr/>
          <p:nvPr/>
        </p:nvSpPr>
        <p:spPr>
          <a:xfrm>
            <a:off x="230737" y="328301"/>
            <a:ext cx="585388" cy="27417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29B180-ECF6-B507-AAB8-BC17E776E4C4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523431" y="328301"/>
            <a:ext cx="0" cy="2741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2ED8833C-1B3A-E573-9BA5-0FF6653BC2BA}"/>
              </a:ext>
            </a:extLst>
          </p:cNvPr>
          <p:cNvSpPr/>
          <p:nvPr/>
        </p:nvSpPr>
        <p:spPr>
          <a:xfrm rot="2700000">
            <a:off x="345900" y="408047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4BB95D3C-C70A-AACF-552A-332033CBE8CB}"/>
              </a:ext>
            </a:extLst>
          </p:cNvPr>
          <p:cNvSpPr/>
          <p:nvPr/>
        </p:nvSpPr>
        <p:spPr>
          <a:xfrm rot="18900000" flipH="1">
            <a:off x="586280" y="408046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72AA7DF-7A5A-BAE2-1BBC-9F178D0EEF39}"/>
              </a:ext>
            </a:extLst>
          </p:cNvPr>
          <p:cNvSpPr/>
          <p:nvPr/>
        </p:nvSpPr>
        <p:spPr>
          <a:xfrm>
            <a:off x="1046861" y="328301"/>
            <a:ext cx="10054837" cy="2741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7C70302-D3A3-6230-F172-2E868B80C5BB}"/>
              </a:ext>
            </a:extLst>
          </p:cNvPr>
          <p:cNvSpPr/>
          <p:nvPr/>
        </p:nvSpPr>
        <p:spPr>
          <a:xfrm>
            <a:off x="1046862" y="323669"/>
            <a:ext cx="677770" cy="274178"/>
          </a:xfrm>
          <a:custGeom>
            <a:avLst/>
            <a:gdLst>
              <a:gd name="connsiteX0" fmla="*/ 137089 w 677770"/>
              <a:gd name="connsiteY0" fmla="*/ 0 h 274178"/>
              <a:gd name="connsiteX1" fmla="*/ 677770 w 677770"/>
              <a:gd name="connsiteY1" fmla="*/ 0 h 274178"/>
              <a:gd name="connsiteX2" fmla="*/ 550496 w 677770"/>
              <a:gd name="connsiteY2" fmla="*/ 274178 h 274178"/>
              <a:gd name="connsiteX3" fmla="*/ 137089 w 677770"/>
              <a:gd name="connsiteY3" fmla="*/ 274178 h 274178"/>
              <a:gd name="connsiteX4" fmla="*/ 0 w 677770"/>
              <a:gd name="connsiteY4" fmla="*/ 137089 h 274178"/>
              <a:gd name="connsiteX5" fmla="*/ 137089 w 677770"/>
              <a:gd name="connsiteY5" fmla="*/ 0 h 27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770" h="274178">
                <a:moveTo>
                  <a:pt x="137089" y="0"/>
                </a:moveTo>
                <a:lnTo>
                  <a:pt x="677770" y="0"/>
                </a:lnTo>
                <a:lnTo>
                  <a:pt x="550496" y="274178"/>
                </a:lnTo>
                <a:lnTo>
                  <a:pt x="137089" y="274178"/>
                </a:lnTo>
                <a:cubicBezTo>
                  <a:pt x="61377" y="274178"/>
                  <a:pt x="0" y="212801"/>
                  <a:pt x="0" y="137089"/>
                </a:cubicBezTo>
                <a:cubicBezTo>
                  <a:pt x="0" y="61377"/>
                  <a:pt x="61377" y="0"/>
                  <a:pt x="137089" y="0"/>
                </a:cubicBezTo>
                <a:close/>
              </a:path>
            </a:pathLst>
          </a:cu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7D3631-4A86-10F2-71D3-92C0D29A4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0" y="374235"/>
            <a:ext cx="216106" cy="200826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A3FC9496-C8E6-6FC4-4AAB-D033350757E4}"/>
              </a:ext>
            </a:extLst>
          </p:cNvPr>
          <p:cNvSpPr/>
          <p:nvPr/>
        </p:nvSpPr>
        <p:spPr>
          <a:xfrm>
            <a:off x="11820525" y="337559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99413FC-25F8-6A34-B880-71BD48B49202}"/>
              </a:ext>
            </a:extLst>
          </p:cNvPr>
          <p:cNvSpPr/>
          <p:nvPr/>
        </p:nvSpPr>
        <p:spPr>
          <a:xfrm>
            <a:off x="11820525" y="427913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D4EC0D6-8221-EFA7-6BE5-50AF0837F34B}"/>
              </a:ext>
            </a:extLst>
          </p:cNvPr>
          <p:cNvSpPr/>
          <p:nvPr/>
        </p:nvSpPr>
        <p:spPr>
          <a:xfrm>
            <a:off x="11820525" y="518267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D33CC28-58C8-D384-C47F-BAF44C661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805018" y="395287"/>
            <a:ext cx="131882" cy="1318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A0788A6-6C9C-91EE-EF21-76FE64F71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708" y="397046"/>
            <a:ext cx="131882" cy="13188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26716A-5D1A-8A96-6182-1017014C4855}"/>
              </a:ext>
            </a:extLst>
          </p:cNvPr>
          <p:cNvSpPr/>
          <p:nvPr/>
        </p:nvSpPr>
        <p:spPr>
          <a:xfrm>
            <a:off x="4546363" y="1431821"/>
            <a:ext cx="2939753" cy="4666004"/>
          </a:xfrm>
          <a:prstGeom prst="rect">
            <a:avLst/>
          </a:prstGeom>
          <a:noFill/>
          <a:ln w="19050">
            <a:gradFill>
              <a:gsLst>
                <a:gs pos="0">
                  <a:srgbClr val="FFB02D"/>
                </a:gs>
                <a:gs pos="35000">
                  <a:schemeClr val="bg1"/>
                </a:gs>
                <a:gs pos="65000">
                  <a:schemeClr val="bg1"/>
                </a:gs>
                <a:gs pos="100000">
                  <a:srgbClr val="FFB02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0B1D67-9776-AB80-5A7F-00984417CCFC}"/>
              </a:ext>
            </a:extLst>
          </p:cNvPr>
          <p:cNvGrpSpPr/>
          <p:nvPr/>
        </p:nvGrpSpPr>
        <p:grpSpPr>
          <a:xfrm>
            <a:off x="2581900" y="3100833"/>
            <a:ext cx="6868679" cy="1327980"/>
            <a:chOff x="4233016" y="3100833"/>
            <a:chExt cx="6868679" cy="132798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AF4AAB-E62A-7583-DF4B-179EC7E3F5FC}"/>
                </a:ext>
              </a:extLst>
            </p:cNvPr>
            <p:cNvSpPr txBox="1"/>
            <p:nvPr/>
          </p:nvSpPr>
          <p:spPr>
            <a:xfrm>
              <a:off x="4233016" y="3100833"/>
              <a:ext cx="6868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dirty="0">
                  <a:latin typeface="던파 연단된 칼날 Bold" panose="02040803000000000000" pitchFamily="18" charset="-127"/>
                  <a:ea typeface="던파 연단된 칼날 Bold" panose="02040803000000000000" pitchFamily="18" charset="-127"/>
                </a:rPr>
                <a:t>속성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C3A1A98-C4C4-CBE2-0BE9-418B955B8A99}"/>
                </a:ext>
              </a:extLst>
            </p:cNvPr>
            <p:cNvCxnSpPr>
              <a:cxnSpLocks/>
            </p:cNvCxnSpPr>
            <p:nvPr/>
          </p:nvCxnSpPr>
          <p:spPr>
            <a:xfrm>
              <a:off x="5804372" y="4054075"/>
              <a:ext cx="3725966" cy="0"/>
            </a:xfrm>
            <a:prstGeom prst="line">
              <a:avLst/>
            </a:prstGeom>
            <a:ln w="19050">
              <a:solidFill>
                <a:srgbClr val="FFB0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38D715-D159-3618-6473-82D50F93F494}"/>
                </a:ext>
              </a:extLst>
            </p:cNvPr>
            <p:cNvSpPr txBox="1"/>
            <p:nvPr/>
          </p:nvSpPr>
          <p:spPr>
            <a:xfrm>
              <a:off x="5804373" y="4121036"/>
              <a:ext cx="372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워헤이븐 Regular" panose="00000500000000000000" pitchFamily="2" charset="-127"/>
                  <a:ea typeface="워헤이븐 Regular" panose="00000500000000000000" pitchFamily="2" charset="-127"/>
                </a:rPr>
                <a:t>어떤 속성이 무슨 역할을 하나요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워헤이븐 Regular" panose="00000500000000000000" pitchFamily="2" charset="-127"/>
                  <a:ea typeface="워헤이븐 Regular" panose="00000500000000000000" pitchFamily="2" charset="-127"/>
                </a:rPr>
                <a:t>?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워헤이븐 Regular" panose="00000500000000000000" pitchFamily="2" charset="-127"/>
                <a:ea typeface="워헤이븐 Regular" panose="00000500000000000000" pitchFamily="2" charset="-127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552ED928-C6C1-FAA2-C115-DCF3B522F0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89" y="1477986"/>
            <a:ext cx="196548" cy="196548"/>
          </a:xfrm>
          <a:prstGeom prst="rect">
            <a:avLst/>
          </a:prstGeom>
          <a:noFill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44E0AEA-3E66-E1E5-0697-1D44CC0972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22" y="1477986"/>
            <a:ext cx="196548" cy="196548"/>
          </a:xfrm>
          <a:prstGeom prst="rect">
            <a:avLst/>
          </a:prstGeom>
          <a:noFill/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13CCD0B-7BC1-1730-0D1C-989A3FD2E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55" y="1477986"/>
            <a:ext cx="196548" cy="196548"/>
          </a:xfrm>
          <a:prstGeom prst="rect">
            <a:avLst/>
          </a:prstGeom>
          <a:noFill/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E7B1073-78FE-5E1A-6DA9-FA81450DA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30" y="5832169"/>
            <a:ext cx="196548" cy="196548"/>
          </a:xfrm>
          <a:prstGeom prst="rect">
            <a:avLst/>
          </a:prstGeom>
          <a:noFill/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E3CC49A-6205-3538-7B97-105C14E1D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463" y="5832169"/>
            <a:ext cx="196548" cy="196548"/>
          </a:xfrm>
          <a:prstGeom prst="rect">
            <a:avLst/>
          </a:prstGeom>
          <a:noFill/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93D9D89-B081-456D-6B91-3CA6D9764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96" y="5832169"/>
            <a:ext cx="196548" cy="196548"/>
          </a:xfrm>
          <a:prstGeom prst="rect">
            <a:avLst/>
          </a:prstGeom>
          <a:noFill/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584E244-EE74-B95B-D382-83128707B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035" y="2491309"/>
            <a:ext cx="552381" cy="6095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657909B-C5CD-8C2C-1401-DC2BE9937655}"/>
              </a:ext>
            </a:extLst>
          </p:cNvPr>
          <p:cNvSpPr txBox="1"/>
          <p:nvPr/>
        </p:nvSpPr>
        <p:spPr>
          <a:xfrm>
            <a:off x="1712817" y="327215"/>
            <a:ext cx="6736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  <a:hlinkClick r:id="rId8"/>
              </a:rPr>
              <a:t>https://github.com/yonggyo1125/ai_pintech_curriculum.git</a:t>
            </a:r>
            <a:endParaRPr lang="ko-KR" altLang="en-US" sz="12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885866-F456-E159-392B-170443DF93CB}"/>
              </a:ext>
            </a:extLst>
          </p:cNvPr>
          <p:cNvSpPr/>
          <p:nvPr/>
        </p:nvSpPr>
        <p:spPr>
          <a:xfrm>
            <a:off x="12043871" y="2700472"/>
            <a:ext cx="148129" cy="6751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4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0F9BD84-744E-111F-0612-2D131588D568}"/>
              </a:ext>
            </a:extLst>
          </p:cNvPr>
          <p:cNvSpPr/>
          <p:nvPr/>
        </p:nvSpPr>
        <p:spPr>
          <a:xfrm>
            <a:off x="0" y="0"/>
            <a:ext cx="12192000" cy="675118"/>
          </a:xfrm>
          <a:prstGeom prst="rect">
            <a:avLst/>
          </a:prstGeom>
          <a:solidFill>
            <a:srgbClr val="FFB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33EEDA-5913-0F7D-E840-A699C053E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391" y="337559"/>
            <a:ext cx="274178" cy="27417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D212EAF-1B9D-6FF6-6BF3-C29FD05D6CEA}"/>
              </a:ext>
            </a:extLst>
          </p:cNvPr>
          <p:cNvCxnSpPr/>
          <p:nvPr/>
        </p:nvCxnSpPr>
        <p:spPr>
          <a:xfrm>
            <a:off x="12041026" y="675118"/>
            <a:ext cx="0" cy="61828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AB2158B-AAA7-AA60-B0BB-8797562965CE}"/>
              </a:ext>
            </a:extLst>
          </p:cNvPr>
          <p:cNvSpPr/>
          <p:nvPr/>
        </p:nvSpPr>
        <p:spPr>
          <a:xfrm>
            <a:off x="9952872" y="1"/>
            <a:ext cx="1992471" cy="422041"/>
          </a:xfrm>
          <a:custGeom>
            <a:avLst/>
            <a:gdLst>
              <a:gd name="connsiteX0" fmla="*/ 45781 w 1992471"/>
              <a:gd name="connsiteY0" fmla="*/ 0 h 422041"/>
              <a:gd name="connsiteX1" fmla="*/ 1992471 w 1992471"/>
              <a:gd name="connsiteY1" fmla="*/ 0 h 422041"/>
              <a:gd name="connsiteX2" fmla="*/ 1977832 w 1992471"/>
              <a:gd name="connsiteY2" fmla="*/ 23587 h 422041"/>
              <a:gd name="connsiteX3" fmla="*/ 1628646 w 1992471"/>
              <a:gd name="connsiteY3" fmla="*/ 289396 h 422041"/>
              <a:gd name="connsiteX4" fmla="*/ 388683 w 1992471"/>
              <a:gd name="connsiteY4" fmla="*/ 278403 h 422041"/>
              <a:gd name="connsiteX5" fmla="*/ 0 w 1992471"/>
              <a:gd name="connsiteY5" fmla="*/ 339894 h 422041"/>
              <a:gd name="connsiteX6" fmla="*/ 90381 w 1992471"/>
              <a:gd name="connsiteY6" fmla="*/ 55945 h 42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2471" h="422041">
                <a:moveTo>
                  <a:pt x="45781" y="0"/>
                </a:moveTo>
                <a:lnTo>
                  <a:pt x="1992471" y="0"/>
                </a:lnTo>
                <a:lnTo>
                  <a:pt x="1977832" y="23587"/>
                </a:lnTo>
                <a:cubicBezTo>
                  <a:pt x="1894039" y="126778"/>
                  <a:pt x="1777222" y="218381"/>
                  <a:pt x="1628646" y="289396"/>
                </a:cubicBezTo>
                <a:cubicBezTo>
                  <a:pt x="1250417" y="470179"/>
                  <a:pt x="760842" y="465838"/>
                  <a:pt x="388683" y="278403"/>
                </a:cubicBezTo>
                <a:lnTo>
                  <a:pt x="0" y="339894"/>
                </a:lnTo>
                <a:lnTo>
                  <a:pt x="90381" y="559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63A17B4-8AEE-3A55-2BFA-5D152E86F1BC}"/>
              </a:ext>
            </a:extLst>
          </p:cNvPr>
          <p:cNvSpPr/>
          <p:nvPr/>
        </p:nvSpPr>
        <p:spPr>
          <a:xfrm>
            <a:off x="230737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B49AA4D-CACE-D31F-318C-A8C476CB0B8B}"/>
              </a:ext>
            </a:extLst>
          </p:cNvPr>
          <p:cNvSpPr/>
          <p:nvPr/>
        </p:nvSpPr>
        <p:spPr>
          <a:xfrm>
            <a:off x="461474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AA136E6-736C-DEA4-FFDC-88C9ACCC0A3F}"/>
              </a:ext>
            </a:extLst>
          </p:cNvPr>
          <p:cNvSpPr/>
          <p:nvPr/>
        </p:nvSpPr>
        <p:spPr>
          <a:xfrm>
            <a:off x="692211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3ABE9-1D1B-7B85-82A9-B9D1D0784658}"/>
              </a:ext>
            </a:extLst>
          </p:cNvPr>
          <p:cNvSpPr/>
          <p:nvPr/>
        </p:nvSpPr>
        <p:spPr>
          <a:xfrm>
            <a:off x="230737" y="328301"/>
            <a:ext cx="585388" cy="27417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6ED33E-6ED5-8550-C4DB-05E6E39224A5}"/>
              </a:ext>
            </a:extLst>
          </p:cNvPr>
          <p:cNvCxnSpPr>
            <a:stCxn id="15" idx="0"/>
            <a:endCxn id="15" idx="2"/>
          </p:cNvCxnSpPr>
          <p:nvPr/>
        </p:nvCxnSpPr>
        <p:spPr>
          <a:xfrm>
            <a:off x="523431" y="328301"/>
            <a:ext cx="0" cy="2741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8DC07419-5F4B-53FC-4D5C-BE3C271A3CA3}"/>
              </a:ext>
            </a:extLst>
          </p:cNvPr>
          <p:cNvSpPr/>
          <p:nvPr/>
        </p:nvSpPr>
        <p:spPr>
          <a:xfrm rot="2700000">
            <a:off x="345900" y="408047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FB9417B2-7F13-6C6B-012D-8E9FBABABD45}"/>
              </a:ext>
            </a:extLst>
          </p:cNvPr>
          <p:cNvSpPr/>
          <p:nvPr/>
        </p:nvSpPr>
        <p:spPr>
          <a:xfrm rot="18900000" flipH="1">
            <a:off x="586280" y="408046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0FBD1E5-BA1C-4A63-18A2-58B2AE14734C}"/>
              </a:ext>
            </a:extLst>
          </p:cNvPr>
          <p:cNvSpPr/>
          <p:nvPr/>
        </p:nvSpPr>
        <p:spPr>
          <a:xfrm>
            <a:off x="1046861" y="328301"/>
            <a:ext cx="10054837" cy="2741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892D187A-8B65-2C2E-84E6-A91FAF68AD4D}"/>
              </a:ext>
            </a:extLst>
          </p:cNvPr>
          <p:cNvSpPr/>
          <p:nvPr/>
        </p:nvSpPr>
        <p:spPr>
          <a:xfrm>
            <a:off x="1046862" y="323669"/>
            <a:ext cx="677770" cy="274178"/>
          </a:xfrm>
          <a:custGeom>
            <a:avLst/>
            <a:gdLst>
              <a:gd name="connsiteX0" fmla="*/ 137089 w 677770"/>
              <a:gd name="connsiteY0" fmla="*/ 0 h 274178"/>
              <a:gd name="connsiteX1" fmla="*/ 677770 w 677770"/>
              <a:gd name="connsiteY1" fmla="*/ 0 h 274178"/>
              <a:gd name="connsiteX2" fmla="*/ 550496 w 677770"/>
              <a:gd name="connsiteY2" fmla="*/ 274178 h 274178"/>
              <a:gd name="connsiteX3" fmla="*/ 137089 w 677770"/>
              <a:gd name="connsiteY3" fmla="*/ 274178 h 274178"/>
              <a:gd name="connsiteX4" fmla="*/ 0 w 677770"/>
              <a:gd name="connsiteY4" fmla="*/ 137089 h 274178"/>
              <a:gd name="connsiteX5" fmla="*/ 137089 w 677770"/>
              <a:gd name="connsiteY5" fmla="*/ 0 h 27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770" h="274178">
                <a:moveTo>
                  <a:pt x="137089" y="0"/>
                </a:moveTo>
                <a:lnTo>
                  <a:pt x="677770" y="0"/>
                </a:lnTo>
                <a:lnTo>
                  <a:pt x="550496" y="274178"/>
                </a:lnTo>
                <a:lnTo>
                  <a:pt x="137089" y="274178"/>
                </a:lnTo>
                <a:cubicBezTo>
                  <a:pt x="61377" y="274178"/>
                  <a:pt x="0" y="212801"/>
                  <a:pt x="0" y="137089"/>
                </a:cubicBezTo>
                <a:cubicBezTo>
                  <a:pt x="0" y="61377"/>
                  <a:pt x="61377" y="0"/>
                  <a:pt x="137089" y="0"/>
                </a:cubicBezTo>
                <a:close/>
              </a:path>
            </a:pathLst>
          </a:cu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373A1E0-D065-0B9F-5A1D-81AF6B24D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0" y="374235"/>
            <a:ext cx="216106" cy="20082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0E5C1C7C-3A64-D9F4-56C0-2A41EE3D441C}"/>
              </a:ext>
            </a:extLst>
          </p:cNvPr>
          <p:cNvSpPr/>
          <p:nvPr/>
        </p:nvSpPr>
        <p:spPr>
          <a:xfrm>
            <a:off x="11820525" y="337559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3739898-280F-11BD-2991-0291983FAD2D}"/>
              </a:ext>
            </a:extLst>
          </p:cNvPr>
          <p:cNvSpPr/>
          <p:nvPr/>
        </p:nvSpPr>
        <p:spPr>
          <a:xfrm>
            <a:off x="11820525" y="427913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2422F10-8F78-3D17-7AA9-5312B29E3A54}"/>
              </a:ext>
            </a:extLst>
          </p:cNvPr>
          <p:cNvSpPr/>
          <p:nvPr/>
        </p:nvSpPr>
        <p:spPr>
          <a:xfrm>
            <a:off x="11820525" y="518267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967E594-AB51-850F-0787-378E26BB5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805018" y="395287"/>
            <a:ext cx="131882" cy="13188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EFEAC0A-8A4F-C11E-38B3-228DF6401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708" y="397046"/>
            <a:ext cx="131882" cy="131882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CF12191-1773-5E96-4E5C-06CFBCD3A149}"/>
              </a:ext>
            </a:extLst>
          </p:cNvPr>
          <p:cNvSpPr/>
          <p:nvPr/>
        </p:nvSpPr>
        <p:spPr>
          <a:xfrm>
            <a:off x="12043871" y="2700472"/>
            <a:ext cx="148129" cy="6751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25AB5-697E-835E-A2B7-2F2387F891F6}"/>
              </a:ext>
            </a:extLst>
          </p:cNvPr>
          <p:cNvSpPr txBox="1"/>
          <p:nvPr/>
        </p:nvSpPr>
        <p:spPr>
          <a:xfrm>
            <a:off x="523431" y="78184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속성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E25063-88B4-7459-0A53-B1A4A49062DF}"/>
              </a:ext>
            </a:extLst>
          </p:cNvPr>
          <p:cNvSpPr txBox="1"/>
          <p:nvPr/>
        </p:nvSpPr>
        <p:spPr>
          <a:xfrm>
            <a:off x="1198030" y="874176"/>
            <a:ext cx="990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background</a:t>
            </a:r>
            <a:endParaRPr lang="ko-KR" altLang="en-US" sz="12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04D4D40-FFFE-277A-BA24-F2431D2B7FE6}"/>
              </a:ext>
            </a:extLst>
          </p:cNvPr>
          <p:cNvGrpSpPr/>
          <p:nvPr/>
        </p:nvGrpSpPr>
        <p:grpSpPr>
          <a:xfrm>
            <a:off x="3354701" y="2164550"/>
            <a:ext cx="5323077" cy="3050130"/>
            <a:chOff x="5120767" y="1399694"/>
            <a:chExt cx="5323077" cy="305013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4BCEC5F-6FAD-D321-25F5-5FA1E16B36DD}"/>
                </a:ext>
              </a:extLst>
            </p:cNvPr>
            <p:cNvGrpSpPr/>
            <p:nvPr/>
          </p:nvGrpSpPr>
          <p:grpSpPr>
            <a:xfrm>
              <a:off x="5120767" y="1399694"/>
              <a:ext cx="5141155" cy="2637904"/>
              <a:chOff x="4956561" y="1517970"/>
              <a:chExt cx="5141155" cy="263790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C25BE4-20CE-2361-8512-2220A825912F}"/>
                  </a:ext>
                </a:extLst>
              </p:cNvPr>
              <p:cNvSpPr txBox="1"/>
              <p:nvPr/>
            </p:nvSpPr>
            <p:spPr>
              <a:xfrm>
                <a:off x="4956561" y="1563689"/>
                <a:ext cx="1981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넥슨Lv2고딕 Bold" panose="00000800000000000000" pitchFamily="2" charset="-127"/>
                    <a:ea typeface="넥슨Lv2고딕 Bold" panose="00000800000000000000" pitchFamily="2" charset="-127"/>
                  </a:rPr>
                  <a:t>background</a:t>
                </a:r>
                <a:endParaRPr lang="ko-KR" altLang="en-US" sz="2400" dirty="0">
                  <a:latin typeface="넥슨Lv2고딕 Bold" panose="00000800000000000000" pitchFamily="2" charset="-127"/>
                  <a:ea typeface="넥슨Lv2고딕 Bold" panose="000008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DA883EB-22BF-5A85-A4AD-84AD94D3E24E}"/>
                  </a:ext>
                </a:extLst>
              </p:cNvPr>
              <p:cNvSpPr/>
              <p:nvPr/>
            </p:nvSpPr>
            <p:spPr>
              <a:xfrm flipV="1">
                <a:off x="5059110" y="1517970"/>
                <a:ext cx="478564" cy="45719"/>
              </a:xfrm>
              <a:prstGeom prst="rect">
                <a:avLst/>
              </a:prstGeom>
              <a:solidFill>
                <a:srgbClr val="FEB6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4605E3-93F7-2BBD-F022-52600EB7E917}"/>
                  </a:ext>
                </a:extLst>
              </p:cNvPr>
              <p:cNvSpPr txBox="1"/>
              <p:nvPr/>
            </p:nvSpPr>
            <p:spPr>
              <a:xfrm>
                <a:off x="5204389" y="2071073"/>
                <a:ext cx="4893327" cy="208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80000"/>
                <a:r>
                  <a:rPr lang="ko-KR" altLang="en-US" sz="1400" dirty="0">
                    <a:latin typeface="넥슨Lv2고딕 Medium" panose="00000600000000000000" pitchFamily="2" charset="-127"/>
                    <a:ea typeface="넥슨Lv2고딕 Medium" panose="00000600000000000000" pitchFamily="2" charset="-127"/>
                  </a:rPr>
                  <a:t>단축 정의 </a:t>
                </a:r>
                <a:r>
                  <a:rPr lang="en-US" altLang="ko-KR" sz="1400" dirty="0">
                    <a:latin typeface="넥슨Lv2고딕 Medium" panose="00000600000000000000" pitchFamily="2" charset="-127"/>
                    <a:ea typeface="넥슨Lv2고딕 Medium" panose="00000600000000000000" pitchFamily="2" charset="-127"/>
                  </a:rPr>
                  <a:t>: </a:t>
                </a:r>
                <a:r>
                  <a:rPr lang="en-US" altLang="ko-KR" sz="1400" dirty="0"/>
                  <a:t>background : (</a:t>
                </a:r>
                <a:r>
                  <a:rPr lang="ko-KR" altLang="en-US" sz="1400" dirty="0"/>
                  <a:t>색상</a:t>
                </a:r>
                <a:r>
                  <a:rPr lang="en-US" altLang="ko-KR" sz="1400" dirty="0"/>
                  <a:t>) (</a:t>
                </a:r>
                <a:r>
                  <a:rPr lang="en-US" altLang="ko-KR" sz="1400" dirty="0" err="1"/>
                  <a:t>url</a:t>
                </a:r>
                <a:r>
                  <a:rPr lang="en-US" altLang="ko-KR" sz="1400" dirty="0"/>
                  <a:t>) (</a:t>
                </a:r>
                <a:r>
                  <a:rPr lang="ko-KR" altLang="en-US" sz="1400" dirty="0"/>
                  <a:t>반복 속성</a:t>
                </a:r>
                <a:r>
                  <a:rPr lang="en-US" altLang="ko-KR" sz="1400" dirty="0"/>
                  <a:t>) (</a:t>
                </a:r>
                <a:r>
                  <a:rPr lang="ko-KR" altLang="en-US" sz="1400" dirty="0"/>
                  <a:t>배치 위치</a:t>
                </a:r>
                <a:r>
                  <a:rPr lang="en-US" altLang="ko-KR" sz="1400" dirty="0"/>
                  <a:t>)</a:t>
                </a:r>
                <a:endParaRPr lang="en-US" altLang="ko-KR" sz="1400" dirty="0"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  <a:p>
                <a:pPr defTabSz="180000">
                  <a:lnSpc>
                    <a:spcPct val="200000"/>
                  </a:lnSpc>
                </a:pPr>
                <a:r>
                  <a:rPr lang="en-US" altLang="ko-KR" sz="12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	· background-color : </a:t>
                </a:r>
                <a:r>
                  <a:rPr lang="ko-KR" altLang="en-US" sz="12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색상</a:t>
                </a:r>
                <a:r>
                  <a:rPr lang="en-US" altLang="ko-KR" sz="12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;</a:t>
                </a:r>
              </a:p>
              <a:p>
                <a:pPr defTabSz="180000">
                  <a:lnSpc>
                    <a:spcPct val="200000"/>
                  </a:lnSpc>
                </a:pPr>
                <a:r>
                  <a:rPr lang="en-US" altLang="ko-KR" sz="12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	· background-image: </a:t>
                </a:r>
                <a:r>
                  <a:rPr lang="en-US" altLang="ko-KR" sz="1200" dirty="0" err="1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url</a:t>
                </a:r>
                <a:r>
                  <a:rPr lang="en-US" altLang="ko-KR" sz="12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(</a:t>
                </a:r>
                <a:r>
                  <a:rPr lang="ko-KR" altLang="en-US" sz="12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파일 경로</a:t>
                </a:r>
                <a:r>
                  <a:rPr lang="en-US" altLang="ko-KR" sz="12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);</a:t>
                </a:r>
              </a:p>
              <a:p>
                <a:pPr defTabSz="180000">
                  <a:lnSpc>
                    <a:spcPct val="150000"/>
                  </a:lnSpc>
                </a:pPr>
                <a:r>
                  <a:rPr lang="en-US" altLang="ko-KR" sz="10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	· </a:t>
                </a:r>
                <a:r>
                  <a:rPr lang="en-US" altLang="ko-KR" sz="12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background-repeat: no-repeat;</a:t>
                </a:r>
              </a:p>
              <a:p>
                <a:pPr defTabSz="180000">
                  <a:lnSpc>
                    <a:spcPct val="150000"/>
                  </a:lnSpc>
                </a:pPr>
                <a:r>
                  <a:rPr lang="en-US" altLang="ko-KR" sz="10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		</a:t>
                </a:r>
                <a:r>
                  <a:rPr lang="ko-KR" altLang="ko-KR" sz="10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→</a:t>
                </a:r>
                <a:r>
                  <a:rPr lang="en-US" altLang="ko-KR" sz="10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 </a:t>
                </a:r>
                <a:r>
                  <a:rPr lang="ko-KR" altLang="en-US" sz="10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기본값 </a:t>
                </a:r>
                <a:r>
                  <a:rPr lang="en-US" altLang="ko-KR" sz="10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: repeat </a:t>
                </a:r>
                <a:r>
                  <a:rPr lang="ko-KR" altLang="en-US" sz="10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이외 </a:t>
                </a:r>
                <a:r>
                  <a:rPr lang="en-US" altLang="ko-KR" sz="10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repeat-x, repeat-y</a:t>
                </a:r>
              </a:p>
              <a:p>
                <a:pPr defTabSz="180000">
                  <a:lnSpc>
                    <a:spcPct val="150000"/>
                  </a:lnSpc>
                </a:pPr>
                <a:r>
                  <a:rPr lang="en-US" altLang="ko-KR" sz="8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	· </a:t>
                </a:r>
                <a:r>
                  <a:rPr lang="en-US" altLang="ko-KR" sz="12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background-position: center </a:t>
                </a:r>
                <a:r>
                  <a:rPr lang="en-US" altLang="ko-KR" sz="1200" dirty="0" err="1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center</a:t>
                </a:r>
                <a:r>
                  <a:rPr lang="en-US" altLang="ko-KR" sz="12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;</a:t>
                </a:r>
              </a:p>
              <a:p>
                <a:pPr defTabSz="180000">
                  <a:lnSpc>
                    <a:spcPct val="150000"/>
                  </a:lnSpc>
                </a:pPr>
                <a:r>
                  <a:rPr lang="en-US" altLang="ko-KR" sz="12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		</a:t>
                </a:r>
                <a:r>
                  <a:rPr lang="ko-KR" altLang="ko-KR" sz="10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→</a:t>
                </a:r>
                <a:r>
                  <a:rPr lang="en-US" altLang="ko-KR" sz="10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 </a:t>
                </a:r>
                <a:r>
                  <a:rPr lang="en-US" altLang="ko-KR" sz="1000" dirty="0" err="1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px</a:t>
                </a:r>
                <a:r>
                  <a:rPr lang="en-US" altLang="ko-KR" sz="10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, %, </a:t>
                </a:r>
                <a:r>
                  <a:rPr lang="en-US" altLang="ko-KR" sz="1000" dirty="0" err="1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leff</a:t>
                </a:r>
                <a:r>
                  <a:rPr lang="en-US" altLang="ko-KR" sz="1000" dirty="0">
                    <a:latin typeface="넥슨Lv2고딕 Light" panose="00000300000000000000" pitchFamily="2" charset="-127"/>
                    <a:ea typeface="넥슨Lv2고딕 Light" panose="00000300000000000000" pitchFamily="2" charset="-127"/>
                  </a:rPr>
                  <a:t>, right, top, bottom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F67721-07F6-C2E6-A3A5-F14DD5A8B759}"/>
                </a:ext>
              </a:extLst>
            </p:cNvPr>
            <p:cNvSpPr txBox="1"/>
            <p:nvPr/>
          </p:nvSpPr>
          <p:spPr>
            <a:xfrm>
              <a:off x="5461646" y="4080492"/>
              <a:ext cx="498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단축하여 정의하면 이득이겠죠</a:t>
              </a:r>
              <a:r>
                <a:rPr lang="en-US" altLang="ko-KR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53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83E69-E820-9A03-23FF-EA9E2EA71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E479F7-0536-BC5B-6CA4-6AEC56320194}"/>
              </a:ext>
            </a:extLst>
          </p:cNvPr>
          <p:cNvSpPr/>
          <p:nvPr/>
        </p:nvSpPr>
        <p:spPr>
          <a:xfrm>
            <a:off x="0" y="0"/>
            <a:ext cx="12192000" cy="675118"/>
          </a:xfrm>
          <a:prstGeom prst="rect">
            <a:avLst/>
          </a:prstGeom>
          <a:solidFill>
            <a:srgbClr val="FFB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14249D-7732-B92E-8822-CC1CBF84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391" y="337559"/>
            <a:ext cx="274178" cy="27417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523255-9577-451B-248F-F4D68FA1ECEB}"/>
              </a:ext>
            </a:extLst>
          </p:cNvPr>
          <p:cNvCxnSpPr/>
          <p:nvPr/>
        </p:nvCxnSpPr>
        <p:spPr>
          <a:xfrm>
            <a:off x="12041026" y="675118"/>
            <a:ext cx="0" cy="61828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947A560-B506-681B-5299-1D435B0E7D42}"/>
              </a:ext>
            </a:extLst>
          </p:cNvPr>
          <p:cNvSpPr/>
          <p:nvPr/>
        </p:nvSpPr>
        <p:spPr>
          <a:xfrm>
            <a:off x="9952872" y="1"/>
            <a:ext cx="1992471" cy="422041"/>
          </a:xfrm>
          <a:custGeom>
            <a:avLst/>
            <a:gdLst>
              <a:gd name="connsiteX0" fmla="*/ 45781 w 1992471"/>
              <a:gd name="connsiteY0" fmla="*/ 0 h 422041"/>
              <a:gd name="connsiteX1" fmla="*/ 1992471 w 1992471"/>
              <a:gd name="connsiteY1" fmla="*/ 0 h 422041"/>
              <a:gd name="connsiteX2" fmla="*/ 1977832 w 1992471"/>
              <a:gd name="connsiteY2" fmla="*/ 23587 h 422041"/>
              <a:gd name="connsiteX3" fmla="*/ 1628646 w 1992471"/>
              <a:gd name="connsiteY3" fmla="*/ 289396 h 422041"/>
              <a:gd name="connsiteX4" fmla="*/ 388683 w 1992471"/>
              <a:gd name="connsiteY4" fmla="*/ 278403 h 422041"/>
              <a:gd name="connsiteX5" fmla="*/ 0 w 1992471"/>
              <a:gd name="connsiteY5" fmla="*/ 339894 h 422041"/>
              <a:gd name="connsiteX6" fmla="*/ 90381 w 1992471"/>
              <a:gd name="connsiteY6" fmla="*/ 55945 h 42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2471" h="422041">
                <a:moveTo>
                  <a:pt x="45781" y="0"/>
                </a:moveTo>
                <a:lnTo>
                  <a:pt x="1992471" y="0"/>
                </a:lnTo>
                <a:lnTo>
                  <a:pt x="1977832" y="23587"/>
                </a:lnTo>
                <a:cubicBezTo>
                  <a:pt x="1894039" y="126778"/>
                  <a:pt x="1777222" y="218381"/>
                  <a:pt x="1628646" y="289396"/>
                </a:cubicBezTo>
                <a:cubicBezTo>
                  <a:pt x="1250417" y="470179"/>
                  <a:pt x="760842" y="465838"/>
                  <a:pt x="388683" y="278403"/>
                </a:cubicBezTo>
                <a:lnTo>
                  <a:pt x="0" y="339894"/>
                </a:lnTo>
                <a:lnTo>
                  <a:pt x="90381" y="559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FAF4951-D662-76DD-25A3-09683CCFB1B6}"/>
              </a:ext>
            </a:extLst>
          </p:cNvPr>
          <p:cNvSpPr/>
          <p:nvPr/>
        </p:nvSpPr>
        <p:spPr>
          <a:xfrm>
            <a:off x="230737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4C21AC-06E0-1A9D-C338-F6494CC76BA2}"/>
              </a:ext>
            </a:extLst>
          </p:cNvPr>
          <p:cNvSpPr/>
          <p:nvPr/>
        </p:nvSpPr>
        <p:spPr>
          <a:xfrm>
            <a:off x="461474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C525A-2CC5-9C41-F202-0336ED1D8812}"/>
              </a:ext>
            </a:extLst>
          </p:cNvPr>
          <p:cNvSpPr/>
          <p:nvPr/>
        </p:nvSpPr>
        <p:spPr>
          <a:xfrm>
            <a:off x="692211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A9B5846-E77C-F906-5C21-45D430C276EA}"/>
              </a:ext>
            </a:extLst>
          </p:cNvPr>
          <p:cNvSpPr/>
          <p:nvPr/>
        </p:nvSpPr>
        <p:spPr>
          <a:xfrm>
            <a:off x="230737" y="328301"/>
            <a:ext cx="585388" cy="27417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21F407-5423-D957-375F-FE339FA35F67}"/>
              </a:ext>
            </a:extLst>
          </p:cNvPr>
          <p:cNvCxnSpPr>
            <a:stCxn id="15" idx="0"/>
            <a:endCxn id="15" idx="2"/>
          </p:cNvCxnSpPr>
          <p:nvPr/>
        </p:nvCxnSpPr>
        <p:spPr>
          <a:xfrm>
            <a:off x="523431" y="328301"/>
            <a:ext cx="0" cy="2741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5A5ACBC9-B511-FF6F-3697-5AE569827624}"/>
              </a:ext>
            </a:extLst>
          </p:cNvPr>
          <p:cNvSpPr/>
          <p:nvPr/>
        </p:nvSpPr>
        <p:spPr>
          <a:xfrm rot="2700000">
            <a:off x="345900" y="408047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2380D2BC-DDF1-07AA-FE1E-09852BE76A2C}"/>
              </a:ext>
            </a:extLst>
          </p:cNvPr>
          <p:cNvSpPr/>
          <p:nvPr/>
        </p:nvSpPr>
        <p:spPr>
          <a:xfrm rot="18900000" flipH="1">
            <a:off x="586280" y="408046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AB4307B-26C7-30B4-9FA9-5D72248D9C6A}"/>
              </a:ext>
            </a:extLst>
          </p:cNvPr>
          <p:cNvSpPr/>
          <p:nvPr/>
        </p:nvSpPr>
        <p:spPr>
          <a:xfrm>
            <a:off x="1046861" y="328301"/>
            <a:ext cx="10054837" cy="2741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8BC60424-689D-E87B-42DA-3FB2FE092DE6}"/>
              </a:ext>
            </a:extLst>
          </p:cNvPr>
          <p:cNvSpPr/>
          <p:nvPr/>
        </p:nvSpPr>
        <p:spPr>
          <a:xfrm>
            <a:off x="1046862" y="323669"/>
            <a:ext cx="677770" cy="274178"/>
          </a:xfrm>
          <a:custGeom>
            <a:avLst/>
            <a:gdLst>
              <a:gd name="connsiteX0" fmla="*/ 137089 w 677770"/>
              <a:gd name="connsiteY0" fmla="*/ 0 h 274178"/>
              <a:gd name="connsiteX1" fmla="*/ 677770 w 677770"/>
              <a:gd name="connsiteY1" fmla="*/ 0 h 274178"/>
              <a:gd name="connsiteX2" fmla="*/ 550496 w 677770"/>
              <a:gd name="connsiteY2" fmla="*/ 274178 h 274178"/>
              <a:gd name="connsiteX3" fmla="*/ 137089 w 677770"/>
              <a:gd name="connsiteY3" fmla="*/ 274178 h 274178"/>
              <a:gd name="connsiteX4" fmla="*/ 0 w 677770"/>
              <a:gd name="connsiteY4" fmla="*/ 137089 h 274178"/>
              <a:gd name="connsiteX5" fmla="*/ 137089 w 677770"/>
              <a:gd name="connsiteY5" fmla="*/ 0 h 27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770" h="274178">
                <a:moveTo>
                  <a:pt x="137089" y="0"/>
                </a:moveTo>
                <a:lnTo>
                  <a:pt x="677770" y="0"/>
                </a:lnTo>
                <a:lnTo>
                  <a:pt x="550496" y="274178"/>
                </a:lnTo>
                <a:lnTo>
                  <a:pt x="137089" y="274178"/>
                </a:lnTo>
                <a:cubicBezTo>
                  <a:pt x="61377" y="274178"/>
                  <a:pt x="0" y="212801"/>
                  <a:pt x="0" y="137089"/>
                </a:cubicBezTo>
                <a:cubicBezTo>
                  <a:pt x="0" y="61377"/>
                  <a:pt x="61377" y="0"/>
                  <a:pt x="137089" y="0"/>
                </a:cubicBezTo>
                <a:close/>
              </a:path>
            </a:pathLst>
          </a:cu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0D3A831-314F-00BF-C798-A0D566E6C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0" y="374235"/>
            <a:ext cx="216106" cy="20082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C40104F-5F95-97ED-315C-9C44280A4100}"/>
              </a:ext>
            </a:extLst>
          </p:cNvPr>
          <p:cNvSpPr/>
          <p:nvPr/>
        </p:nvSpPr>
        <p:spPr>
          <a:xfrm>
            <a:off x="11820525" y="337559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2F8D52A-2E09-2AF8-E8B7-C3A86175F050}"/>
              </a:ext>
            </a:extLst>
          </p:cNvPr>
          <p:cNvSpPr/>
          <p:nvPr/>
        </p:nvSpPr>
        <p:spPr>
          <a:xfrm>
            <a:off x="11820525" y="427913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B407C65-BEF1-12D1-9735-4A0A36246BBE}"/>
              </a:ext>
            </a:extLst>
          </p:cNvPr>
          <p:cNvSpPr/>
          <p:nvPr/>
        </p:nvSpPr>
        <p:spPr>
          <a:xfrm>
            <a:off x="11820525" y="518267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6E08498-A857-1047-9188-22A41E46D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805018" y="395287"/>
            <a:ext cx="131882" cy="13188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7927B14-C02B-4F9B-9716-D399D639A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708" y="397046"/>
            <a:ext cx="131882" cy="131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32D8D0-BB99-68F6-74A5-30F1D975EECE}"/>
              </a:ext>
            </a:extLst>
          </p:cNvPr>
          <p:cNvSpPr txBox="1"/>
          <p:nvPr/>
        </p:nvSpPr>
        <p:spPr>
          <a:xfrm>
            <a:off x="523431" y="78184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속성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8D887-008E-533B-486A-4D26D3D65BFD}"/>
              </a:ext>
            </a:extLst>
          </p:cNvPr>
          <p:cNvSpPr txBox="1"/>
          <p:nvPr/>
        </p:nvSpPr>
        <p:spPr>
          <a:xfrm>
            <a:off x="1198030" y="874176"/>
            <a:ext cx="780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overflow</a:t>
            </a:r>
            <a:endParaRPr lang="ko-KR" altLang="en-US" sz="12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037907-1B9C-5C3E-1ACB-437EA46BFCD4}"/>
              </a:ext>
            </a:extLst>
          </p:cNvPr>
          <p:cNvGrpSpPr/>
          <p:nvPr/>
        </p:nvGrpSpPr>
        <p:grpSpPr>
          <a:xfrm>
            <a:off x="3499684" y="2236011"/>
            <a:ext cx="5033112" cy="3061097"/>
            <a:chOff x="4956561" y="1517970"/>
            <a:chExt cx="5033112" cy="30610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40872F-E3B7-B1F9-9A71-07262A5D038E}"/>
                </a:ext>
              </a:extLst>
            </p:cNvPr>
            <p:cNvSpPr txBox="1"/>
            <p:nvPr/>
          </p:nvSpPr>
          <p:spPr>
            <a:xfrm>
              <a:off x="4956561" y="1563689"/>
              <a:ext cx="1531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overflow</a:t>
              </a:r>
              <a:endPara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B9CE89-E7EC-3154-210F-00FE39AB9B96}"/>
                </a:ext>
              </a:extLst>
            </p:cNvPr>
            <p:cNvSpPr/>
            <p:nvPr/>
          </p:nvSpPr>
          <p:spPr>
            <a:xfrm flipV="1">
              <a:off x="5059110" y="1517970"/>
              <a:ext cx="478564" cy="45719"/>
            </a:xfrm>
            <a:prstGeom prst="rect">
              <a:avLst/>
            </a:prstGeom>
            <a:solidFill>
              <a:srgbClr val="FEB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A39BA0-C48C-520A-6D66-845A78E072CE}"/>
                </a:ext>
              </a:extLst>
            </p:cNvPr>
            <p:cNvSpPr txBox="1"/>
            <p:nvPr/>
          </p:nvSpPr>
          <p:spPr>
            <a:xfrm>
              <a:off x="5204389" y="2071073"/>
              <a:ext cx="4785284" cy="2507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0000"/>
              <a:r>
                <a:rPr lang="ko-KR" altLang="en-US" sz="1400" dirty="0"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지정된 영역의 콘텐츠가 영역을 벗어났을 때 어떻게 출력할지 설정</a:t>
              </a:r>
              <a:endParaRPr lang="en-US" altLang="ko-KR" sz="1400" dirty="0"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  <a:p>
              <a:pPr defTabSz="180000"/>
              <a:endPara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1. visible - (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기본값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)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영역을 벗어나도 내용을 출력</a:t>
              </a:r>
            </a:p>
            <a:p>
              <a:pPr defTabSz="180000">
                <a:lnSpc>
                  <a:spcPct val="200000"/>
                </a:lnSpc>
              </a:pP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2. hidden -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영역을 벗어난 내용 감추기</a:t>
              </a:r>
            </a:p>
            <a:p>
              <a:pPr defTabSz="180000">
                <a:lnSpc>
                  <a:spcPct val="200000"/>
                </a:lnSpc>
              </a:pP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3. scroll -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벗어난 영역 스크롤로 표현</a:t>
              </a:r>
            </a:p>
            <a:p>
              <a:pPr defTabSz="180000">
                <a:lnSpc>
                  <a:spcPct val="200000"/>
                </a:lnSpc>
              </a:pP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4. auto -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영역을 벗어날 때만 스크롤바 추가</a:t>
              </a:r>
            </a:p>
            <a:p>
              <a:pPr defTabSz="180000">
                <a:lnSpc>
                  <a:spcPct val="200000"/>
                </a:lnSpc>
              </a:pP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5. overflow-x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좌우 스크롤</a:t>
              </a:r>
            </a:p>
            <a:p>
              <a:pPr defTabSz="180000">
                <a:lnSpc>
                  <a:spcPct val="200000"/>
                </a:lnSpc>
              </a:pP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6. </a:t>
              </a:r>
              <a:r>
                <a:rPr lang="en-US" altLang="ko-KR" sz="1200" dirty="0" err="1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overlfow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-y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상하 스크롤</a:t>
              </a:r>
              <a:endPara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FA2BAD1-BF27-94D7-7363-5F999DA0FB00}"/>
              </a:ext>
            </a:extLst>
          </p:cNvPr>
          <p:cNvSpPr/>
          <p:nvPr/>
        </p:nvSpPr>
        <p:spPr>
          <a:xfrm>
            <a:off x="12041026" y="3375590"/>
            <a:ext cx="148129" cy="6751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3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F50E9-BC08-9F45-EE12-D1E310741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51B1B6-B419-1E82-0ED7-FCD468D78E22}"/>
              </a:ext>
            </a:extLst>
          </p:cNvPr>
          <p:cNvGrpSpPr/>
          <p:nvPr/>
        </p:nvGrpSpPr>
        <p:grpSpPr>
          <a:xfrm>
            <a:off x="3499683" y="2212735"/>
            <a:ext cx="4841008" cy="3107648"/>
            <a:chOff x="4956561" y="1517970"/>
            <a:chExt cx="4841008" cy="31076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3B0816-D8CD-2991-8DD1-D5B3F64F68C6}"/>
                </a:ext>
              </a:extLst>
            </p:cNvPr>
            <p:cNvSpPr txBox="1"/>
            <p:nvPr/>
          </p:nvSpPr>
          <p:spPr>
            <a:xfrm>
              <a:off x="4956561" y="1563689"/>
              <a:ext cx="16483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transition</a:t>
              </a:r>
              <a:endPara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2B71B33-E81C-FF8D-FEFF-DFF08633F1FB}"/>
                </a:ext>
              </a:extLst>
            </p:cNvPr>
            <p:cNvSpPr/>
            <p:nvPr/>
          </p:nvSpPr>
          <p:spPr>
            <a:xfrm flipV="1">
              <a:off x="5059110" y="1517970"/>
              <a:ext cx="478564" cy="45719"/>
            </a:xfrm>
            <a:prstGeom prst="rect">
              <a:avLst/>
            </a:prstGeom>
            <a:solidFill>
              <a:srgbClr val="FEB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834BCE-86C3-7AEE-1001-57E738AE2C44}"/>
                </a:ext>
              </a:extLst>
            </p:cNvPr>
            <p:cNvSpPr txBox="1"/>
            <p:nvPr/>
          </p:nvSpPr>
          <p:spPr>
            <a:xfrm>
              <a:off x="5204389" y="2071073"/>
              <a:ext cx="4593180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0000"/>
              <a:r>
                <a:rPr lang="ko-KR" altLang="en-US" sz="1400" dirty="0"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전환</a:t>
              </a:r>
              <a:r>
                <a:rPr lang="en-US" altLang="ko-KR" sz="1400" dirty="0"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, </a:t>
              </a:r>
              <a:r>
                <a:rPr lang="ko-KR" altLang="en-US" sz="1400" dirty="0"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애니메이션 효과로 가상 클래스 선택자와 함께 사용된다</a:t>
              </a:r>
              <a:endParaRPr lang="en-US" altLang="ko-KR" sz="1400" dirty="0"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  <a:p>
              <a:pPr defTabSz="180000"/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1. </a:t>
              </a:r>
              <a:r>
                <a:rPr lang="en-US" altLang="ko-KR" sz="1200" dirty="0" err="1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transiton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-duration: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숫자 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(s/</a:t>
              </a:r>
              <a:r>
                <a:rPr lang="en-US" altLang="ko-KR" sz="1200" dirty="0" err="1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ms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)</a:t>
              </a:r>
            </a:p>
            <a:p>
              <a:pPr defTabSz="180000"/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2. </a:t>
              </a:r>
              <a:r>
                <a:rPr lang="en-US" altLang="ko-KR" sz="1200" dirty="0" err="1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transtion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-property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전환될 속성 설정 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(all =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모든 속성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)</a:t>
              </a:r>
            </a:p>
            <a:p>
              <a:pPr defTabSz="180000"/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3. transition-timing-function</a:t>
              </a:r>
            </a:p>
            <a:p>
              <a:pPr defTabSz="180000"/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4. transition-delay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전환 효과 발생 전 대기 시간 설정 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(</a:t>
              </a:r>
              <a:r>
                <a:rPr lang="en-US" altLang="ko-KR" sz="1200" dirty="0" err="1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s,ms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)</a:t>
              </a:r>
            </a:p>
            <a:p>
              <a:pPr defTabSz="180000"/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5.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단축 표현</a:t>
              </a:r>
            </a:p>
            <a:p>
              <a:pPr defTabSz="180000"/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   </a:t>
              </a:r>
            </a:p>
            <a:p>
              <a:pPr defTabSz="180000"/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   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</a:t>
              </a:r>
              <a:r>
                <a:rPr lang="en-US" altLang="ko-KR" sz="1400" dirty="0"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transition </a:t>
              </a:r>
              <a:r>
                <a:rPr lang="en-US" altLang="ko-KR" sz="1400" dirty="0">
                  <a:solidFill>
                    <a:srgbClr val="FF4D18"/>
                  </a:solidFill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: </a:t>
              </a:r>
              <a:r>
                <a:rPr lang="ko-KR" altLang="en-US" sz="1400" dirty="0">
                  <a:solidFill>
                    <a:srgbClr val="FF4D18"/>
                  </a:solidFill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속성 </a:t>
              </a:r>
              <a:r>
                <a:rPr lang="en-US" altLang="ko-KR" sz="1400" dirty="0">
                  <a:solidFill>
                    <a:srgbClr val="FF4D18"/>
                  </a:solidFill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duration  </a:t>
              </a:r>
              <a:r>
                <a:rPr lang="en-US" altLang="ko-KR" sz="1400" dirty="0"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timing-function delay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DFCC8D-2871-F390-9B76-B835BBA631A5}"/>
              </a:ext>
            </a:extLst>
          </p:cNvPr>
          <p:cNvSpPr/>
          <p:nvPr/>
        </p:nvSpPr>
        <p:spPr>
          <a:xfrm>
            <a:off x="0" y="0"/>
            <a:ext cx="12192000" cy="675118"/>
          </a:xfrm>
          <a:prstGeom prst="rect">
            <a:avLst/>
          </a:prstGeom>
          <a:solidFill>
            <a:srgbClr val="FFB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EBAE95-66F3-1D73-AF8D-3010FA9A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391" y="337559"/>
            <a:ext cx="274178" cy="27417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E5CC19-D3D5-F77A-67EB-94E529772C1A}"/>
              </a:ext>
            </a:extLst>
          </p:cNvPr>
          <p:cNvCxnSpPr/>
          <p:nvPr/>
        </p:nvCxnSpPr>
        <p:spPr>
          <a:xfrm>
            <a:off x="12041026" y="675118"/>
            <a:ext cx="0" cy="61828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2F8EC11-B5A6-F8CC-6395-C63D323A4B43}"/>
              </a:ext>
            </a:extLst>
          </p:cNvPr>
          <p:cNvSpPr/>
          <p:nvPr/>
        </p:nvSpPr>
        <p:spPr>
          <a:xfrm>
            <a:off x="9952872" y="1"/>
            <a:ext cx="1992471" cy="422041"/>
          </a:xfrm>
          <a:custGeom>
            <a:avLst/>
            <a:gdLst>
              <a:gd name="connsiteX0" fmla="*/ 45781 w 1992471"/>
              <a:gd name="connsiteY0" fmla="*/ 0 h 422041"/>
              <a:gd name="connsiteX1" fmla="*/ 1992471 w 1992471"/>
              <a:gd name="connsiteY1" fmla="*/ 0 h 422041"/>
              <a:gd name="connsiteX2" fmla="*/ 1977832 w 1992471"/>
              <a:gd name="connsiteY2" fmla="*/ 23587 h 422041"/>
              <a:gd name="connsiteX3" fmla="*/ 1628646 w 1992471"/>
              <a:gd name="connsiteY3" fmla="*/ 289396 h 422041"/>
              <a:gd name="connsiteX4" fmla="*/ 388683 w 1992471"/>
              <a:gd name="connsiteY4" fmla="*/ 278403 h 422041"/>
              <a:gd name="connsiteX5" fmla="*/ 0 w 1992471"/>
              <a:gd name="connsiteY5" fmla="*/ 339894 h 422041"/>
              <a:gd name="connsiteX6" fmla="*/ 90381 w 1992471"/>
              <a:gd name="connsiteY6" fmla="*/ 55945 h 42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2471" h="422041">
                <a:moveTo>
                  <a:pt x="45781" y="0"/>
                </a:moveTo>
                <a:lnTo>
                  <a:pt x="1992471" y="0"/>
                </a:lnTo>
                <a:lnTo>
                  <a:pt x="1977832" y="23587"/>
                </a:lnTo>
                <a:cubicBezTo>
                  <a:pt x="1894039" y="126778"/>
                  <a:pt x="1777222" y="218381"/>
                  <a:pt x="1628646" y="289396"/>
                </a:cubicBezTo>
                <a:cubicBezTo>
                  <a:pt x="1250417" y="470179"/>
                  <a:pt x="760842" y="465838"/>
                  <a:pt x="388683" y="278403"/>
                </a:cubicBezTo>
                <a:lnTo>
                  <a:pt x="0" y="339894"/>
                </a:lnTo>
                <a:lnTo>
                  <a:pt x="90381" y="559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37ED6E8-CDB6-4109-390A-2359DBFEDB8C}"/>
              </a:ext>
            </a:extLst>
          </p:cNvPr>
          <p:cNvSpPr/>
          <p:nvPr/>
        </p:nvSpPr>
        <p:spPr>
          <a:xfrm>
            <a:off x="230737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E838C1C-33D0-1E86-95CE-705938511791}"/>
              </a:ext>
            </a:extLst>
          </p:cNvPr>
          <p:cNvSpPr/>
          <p:nvPr/>
        </p:nvSpPr>
        <p:spPr>
          <a:xfrm>
            <a:off x="461474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4E1570-4CC8-8F37-50DC-6799CBC630BA}"/>
              </a:ext>
            </a:extLst>
          </p:cNvPr>
          <p:cNvSpPr/>
          <p:nvPr/>
        </p:nvSpPr>
        <p:spPr>
          <a:xfrm>
            <a:off x="692211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2052223-7188-246E-3507-F97F65B0C201}"/>
              </a:ext>
            </a:extLst>
          </p:cNvPr>
          <p:cNvSpPr/>
          <p:nvPr/>
        </p:nvSpPr>
        <p:spPr>
          <a:xfrm>
            <a:off x="230737" y="328301"/>
            <a:ext cx="585388" cy="27417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2F27FA4-C062-7688-0D61-99A15690D8BB}"/>
              </a:ext>
            </a:extLst>
          </p:cNvPr>
          <p:cNvCxnSpPr>
            <a:stCxn id="15" idx="0"/>
            <a:endCxn id="15" idx="2"/>
          </p:cNvCxnSpPr>
          <p:nvPr/>
        </p:nvCxnSpPr>
        <p:spPr>
          <a:xfrm>
            <a:off x="523431" y="328301"/>
            <a:ext cx="0" cy="2741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8B9A69D8-EBAE-C3B9-2F4E-1957BD5747E1}"/>
              </a:ext>
            </a:extLst>
          </p:cNvPr>
          <p:cNvSpPr/>
          <p:nvPr/>
        </p:nvSpPr>
        <p:spPr>
          <a:xfrm rot="2700000">
            <a:off x="345900" y="408047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E52643F7-512B-52BE-8349-AE9F3977953D}"/>
              </a:ext>
            </a:extLst>
          </p:cNvPr>
          <p:cNvSpPr/>
          <p:nvPr/>
        </p:nvSpPr>
        <p:spPr>
          <a:xfrm rot="18900000" flipH="1">
            <a:off x="586280" y="408046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0C73E4C-55E3-9B65-8E38-FD5FD3AB3E75}"/>
              </a:ext>
            </a:extLst>
          </p:cNvPr>
          <p:cNvSpPr/>
          <p:nvPr/>
        </p:nvSpPr>
        <p:spPr>
          <a:xfrm>
            <a:off x="1046861" y="328301"/>
            <a:ext cx="10054837" cy="2741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9D0C49DC-2C0B-7FB9-CA48-A32F6D1AB041}"/>
              </a:ext>
            </a:extLst>
          </p:cNvPr>
          <p:cNvSpPr/>
          <p:nvPr/>
        </p:nvSpPr>
        <p:spPr>
          <a:xfrm>
            <a:off x="1046862" y="323669"/>
            <a:ext cx="677770" cy="274178"/>
          </a:xfrm>
          <a:custGeom>
            <a:avLst/>
            <a:gdLst>
              <a:gd name="connsiteX0" fmla="*/ 137089 w 677770"/>
              <a:gd name="connsiteY0" fmla="*/ 0 h 274178"/>
              <a:gd name="connsiteX1" fmla="*/ 677770 w 677770"/>
              <a:gd name="connsiteY1" fmla="*/ 0 h 274178"/>
              <a:gd name="connsiteX2" fmla="*/ 550496 w 677770"/>
              <a:gd name="connsiteY2" fmla="*/ 274178 h 274178"/>
              <a:gd name="connsiteX3" fmla="*/ 137089 w 677770"/>
              <a:gd name="connsiteY3" fmla="*/ 274178 h 274178"/>
              <a:gd name="connsiteX4" fmla="*/ 0 w 677770"/>
              <a:gd name="connsiteY4" fmla="*/ 137089 h 274178"/>
              <a:gd name="connsiteX5" fmla="*/ 137089 w 677770"/>
              <a:gd name="connsiteY5" fmla="*/ 0 h 27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770" h="274178">
                <a:moveTo>
                  <a:pt x="137089" y="0"/>
                </a:moveTo>
                <a:lnTo>
                  <a:pt x="677770" y="0"/>
                </a:lnTo>
                <a:lnTo>
                  <a:pt x="550496" y="274178"/>
                </a:lnTo>
                <a:lnTo>
                  <a:pt x="137089" y="274178"/>
                </a:lnTo>
                <a:cubicBezTo>
                  <a:pt x="61377" y="274178"/>
                  <a:pt x="0" y="212801"/>
                  <a:pt x="0" y="137089"/>
                </a:cubicBezTo>
                <a:cubicBezTo>
                  <a:pt x="0" y="61377"/>
                  <a:pt x="61377" y="0"/>
                  <a:pt x="137089" y="0"/>
                </a:cubicBezTo>
                <a:close/>
              </a:path>
            </a:pathLst>
          </a:cu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802BD90-D628-8B11-B7EE-2A98D22F4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0" y="374235"/>
            <a:ext cx="216106" cy="20082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41B0344D-1656-43E0-D9E6-9EC7F9B5AB63}"/>
              </a:ext>
            </a:extLst>
          </p:cNvPr>
          <p:cNvSpPr/>
          <p:nvPr/>
        </p:nvSpPr>
        <p:spPr>
          <a:xfrm>
            <a:off x="11820525" y="337559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633D9BD-1F77-B84F-3F04-3557DDA13050}"/>
              </a:ext>
            </a:extLst>
          </p:cNvPr>
          <p:cNvSpPr/>
          <p:nvPr/>
        </p:nvSpPr>
        <p:spPr>
          <a:xfrm>
            <a:off x="11820525" y="427913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E123436-1F30-8A26-87AA-C111F5526106}"/>
              </a:ext>
            </a:extLst>
          </p:cNvPr>
          <p:cNvSpPr/>
          <p:nvPr/>
        </p:nvSpPr>
        <p:spPr>
          <a:xfrm>
            <a:off x="11820525" y="518267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887022B-EDE9-A09D-3432-2994C9A9C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805018" y="395287"/>
            <a:ext cx="131882" cy="13188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E8DC423-BFCA-F304-AB7A-AB502C3FE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708" y="397046"/>
            <a:ext cx="131882" cy="131882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72D2E37-DEFC-15AC-B2C5-F1DE7E7A087A}"/>
              </a:ext>
            </a:extLst>
          </p:cNvPr>
          <p:cNvSpPr/>
          <p:nvPr/>
        </p:nvSpPr>
        <p:spPr>
          <a:xfrm>
            <a:off x="12043415" y="4052635"/>
            <a:ext cx="148129" cy="6751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821F5-9244-66F8-7773-4158123425E2}"/>
              </a:ext>
            </a:extLst>
          </p:cNvPr>
          <p:cNvSpPr txBox="1"/>
          <p:nvPr/>
        </p:nvSpPr>
        <p:spPr>
          <a:xfrm>
            <a:off x="523431" y="78184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속성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51055-0631-9514-9E83-8422B0558ACB}"/>
              </a:ext>
            </a:extLst>
          </p:cNvPr>
          <p:cNvSpPr txBox="1"/>
          <p:nvPr/>
        </p:nvSpPr>
        <p:spPr>
          <a:xfrm>
            <a:off x="1198030" y="874176"/>
            <a:ext cx="819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transition</a:t>
            </a:r>
            <a:endParaRPr lang="ko-KR" altLang="en-US" sz="12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67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FC040-9EC0-9105-6091-21549D613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375ADD-5AD1-EDBE-9EFC-852B0D975450}"/>
              </a:ext>
            </a:extLst>
          </p:cNvPr>
          <p:cNvSpPr/>
          <p:nvPr/>
        </p:nvSpPr>
        <p:spPr>
          <a:xfrm>
            <a:off x="0" y="0"/>
            <a:ext cx="12192000" cy="675118"/>
          </a:xfrm>
          <a:prstGeom prst="rect">
            <a:avLst/>
          </a:prstGeom>
          <a:solidFill>
            <a:srgbClr val="FFB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F94106-EA4A-688A-F56B-E858EE53D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391" y="337559"/>
            <a:ext cx="274178" cy="27417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5BC87BC-CFCF-39F0-4280-F0EDA225F8F7}"/>
              </a:ext>
            </a:extLst>
          </p:cNvPr>
          <p:cNvCxnSpPr/>
          <p:nvPr/>
        </p:nvCxnSpPr>
        <p:spPr>
          <a:xfrm>
            <a:off x="12041026" y="675118"/>
            <a:ext cx="0" cy="61828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CE2E1AC-07E2-C8E0-7F53-C85FC8592893}"/>
              </a:ext>
            </a:extLst>
          </p:cNvPr>
          <p:cNvSpPr/>
          <p:nvPr/>
        </p:nvSpPr>
        <p:spPr>
          <a:xfrm>
            <a:off x="9952872" y="1"/>
            <a:ext cx="1992471" cy="422041"/>
          </a:xfrm>
          <a:custGeom>
            <a:avLst/>
            <a:gdLst>
              <a:gd name="connsiteX0" fmla="*/ 45781 w 1992471"/>
              <a:gd name="connsiteY0" fmla="*/ 0 h 422041"/>
              <a:gd name="connsiteX1" fmla="*/ 1992471 w 1992471"/>
              <a:gd name="connsiteY1" fmla="*/ 0 h 422041"/>
              <a:gd name="connsiteX2" fmla="*/ 1977832 w 1992471"/>
              <a:gd name="connsiteY2" fmla="*/ 23587 h 422041"/>
              <a:gd name="connsiteX3" fmla="*/ 1628646 w 1992471"/>
              <a:gd name="connsiteY3" fmla="*/ 289396 h 422041"/>
              <a:gd name="connsiteX4" fmla="*/ 388683 w 1992471"/>
              <a:gd name="connsiteY4" fmla="*/ 278403 h 422041"/>
              <a:gd name="connsiteX5" fmla="*/ 0 w 1992471"/>
              <a:gd name="connsiteY5" fmla="*/ 339894 h 422041"/>
              <a:gd name="connsiteX6" fmla="*/ 90381 w 1992471"/>
              <a:gd name="connsiteY6" fmla="*/ 55945 h 42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2471" h="422041">
                <a:moveTo>
                  <a:pt x="45781" y="0"/>
                </a:moveTo>
                <a:lnTo>
                  <a:pt x="1992471" y="0"/>
                </a:lnTo>
                <a:lnTo>
                  <a:pt x="1977832" y="23587"/>
                </a:lnTo>
                <a:cubicBezTo>
                  <a:pt x="1894039" y="126778"/>
                  <a:pt x="1777222" y="218381"/>
                  <a:pt x="1628646" y="289396"/>
                </a:cubicBezTo>
                <a:cubicBezTo>
                  <a:pt x="1250417" y="470179"/>
                  <a:pt x="760842" y="465838"/>
                  <a:pt x="388683" y="278403"/>
                </a:cubicBezTo>
                <a:lnTo>
                  <a:pt x="0" y="339894"/>
                </a:lnTo>
                <a:lnTo>
                  <a:pt x="90381" y="559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3F20F3F-F6E4-37CD-AE8B-D2EB9C2CB0C4}"/>
              </a:ext>
            </a:extLst>
          </p:cNvPr>
          <p:cNvSpPr/>
          <p:nvPr/>
        </p:nvSpPr>
        <p:spPr>
          <a:xfrm>
            <a:off x="230737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484517-343E-8E82-3035-4334EA72431C}"/>
              </a:ext>
            </a:extLst>
          </p:cNvPr>
          <p:cNvSpPr/>
          <p:nvPr/>
        </p:nvSpPr>
        <p:spPr>
          <a:xfrm>
            <a:off x="461474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5B55257-10C6-EC76-C902-14B5682CE8D3}"/>
              </a:ext>
            </a:extLst>
          </p:cNvPr>
          <p:cNvSpPr/>
          <p:nvPr/>
        </p:nvSpPr>
        <p:spPr>
          <a:xfrm>
            <a:off x="692211" y="106822"/>
            <a:ext cx="123914" cy="12391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8721754-75EF-2C25-6539-1B5ADF76F1CC}"/>
              </a:ext>
            </a:extLst>
          </p:cNvPr>
          <p:cNvSpPr/>
          <p:nvPr/>
        </p:nvSpPr>
        <p:spPr>
          <a:xfrm>
            <a:off x="230737" y="328301"/>
            <a:ext cx="585388" cy="27417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083AEE3-9A77-A75C-117F-7408B8B8774B}"/>
              </a:ext>
            </a:extLst>
          </p:cNvPr>
          <p:cNvCxnSpPr>
            <a:stCxn id="15" idx="0"/>
            <a:endCxn id="15" idx="2"/>
          </p:cNvCxnSpPr>
          <p:nvPr/>
        </p:nvCxnSpPr>
        <p:spPr>
          <a:xfrm>
            <a:off x="523431" y="328301"/>
            <a:ext cx="0" cy="2741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2C8CA846-33C9-E491-2F73-CFB9D39B7D5A}"/>
              </a:ext>
            </a:extLst>
          </p:cNvPr>
          <p:cNvSpPr/>
          <p:nvPr/>
        </p:nvSpPr>
        <p:spPr>
          <a:xfrm rot="2700000">
            <a:off x="345900" y="408047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264249DE-942E-B21D-0057-EF33E80C0488}"/>
              </a:ext>
            </a:extLst>
          </p:cNvPr>
          <p:cNvSpPr/>
          <p:nvPr/>
        </p:nvSpPr>
        <p:spPr>
          <a:xfrm rot="18900000" flipH="1">
            <a:off x="586280" y="408046"/>
            <a:ext cx="114683" cy="1146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751F870-D516-4E64-BD5E-948702BBD0F4}"/>
              </a:ext>
            </a:extLst>
          </p:cNvPr>
          <p:cNvSpPr/>
          <p:nvPr/>
        </p:nvSpPr>
        <p:spPr>
          <a:xfrm>
            <a:off x="1046861" y="328301"/>
            <a:ext cx="10054837" cy="2741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8F18521-D658-40A0-FC2D-4437A3267D28}"/>
              </a:ext>
            </a:extLst>
          </p:cNvPr>
          <p:cNvSpPr/>
          <p:nvPr/>
        </p:nvSpPr>
        <p:spPr>
          <a:xfrm>
            <a:off x="1046862" y="323669"/>
            <a:ext cx="677770" cy="274178"/>
          </a:xfrm>
          <a:custGeom>
            <a:avLst/>
            <a:gdLst>
              <a:gd name="connsiteX0" fmla="*/ 137089 w 677770"/>
              <a:gd name="connsiteY0" fmla="*/ 0 h 274178"/>
              <a:gd name="connsiteX1" fmla="*/ 677770 w 677770"/>
              <a:gd name="connsiteY1" fmla="*/ 0 h 274178"/>
              <a:gd name="connsiteX2" fmla="*/ 550496 w 677770"/>
              <a:gd name="connsiteY2" fmla="*/ 274178 h 274178"/>
              <a:gd name="connsiteX3" fmla="*/ 137089 w 677770"/>
              <a:gd name="connsiteY3" fmla="*/ 274178 h 274178"/>
              <a:gd name="connsiteX4" fmla="*/ 0 w 677770"/>
              <a:gd name="connsiteY4" fmla="*/ 137089 h 274178"/>
              <a:gd name="connsiteX5" fmla="*/ 137089 w 677770"/>
              <a:gd name="connsiteY5" fmla="*/ 0 h 27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770" h="274178">
                <a:moveTo>
                  <a:pt x="137089" y="0"/>
                </a:moveTo>
                <a:lnTo>
                  <a:pt x="677770" y="0"/>
                </a:lnTo>
                <a:lnTo>
                  <a:pt x="550496" y="274178"/>
                </a:lnTo>
                <a:lnTo>
                  <a:pt x="137089" y="274178"/>
                </a:lnTo>
                <a:cubicBezTo>
                  <a:pt x="61377" y="274178"/>
                  <a:pt x="0" y="212801"/>
                  <a:pt x="0" y="137089"/>
                </a:cubicBezTo>
                <a:cubicBezTo>
                  <a:pt x="0" y="61377"/>
                  <a:pt x="61377" y="0"/>
                  <a:pt x="137089" y="0"/>
                </a:cubicBezTo>
                <a:close/>
              </a:path>
            </a:pathLst>
          </a:custGeom>
          <a:pattFill prst="pct7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A6548DF-F313-8CC3-5FCF-95C11F421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0" y="374235"/>
            <a:ext cx="216106" cy="20082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70B1CFCE-4D19-2705-3F3E-53790347FF7D}"/>
              </a:ext>
            </a:extLst>
          </p:cNvPr>
          <p:cNvSpPr/>
          <p:nvPr/>
        </p:nvSpPr>
        <p:spPr>
          <a:xfrm>
            <a:off x="11820525" y="337559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194E792-7AE4-5300-F889-C5B8EF76C790}"/>
              </a:ext>
            </a:extLst>
          </p:cNvPr>
          <p:cNvSpPr/>
          <p:nvPr/>
        </p:nvSpPr>
        <p:spPr>
          <a:xfrm>
            <a:off x="11820525" y="427913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FB8BFDC-6C4C-6DC9-AF89-4EE716306E8C}"/>
              </a:ext>
            </a:extLst>
          </p:cNvPr>
          <p:cNvSpPr/>
          <p:nvPr/>
        </p:nvSpPr>
        <p:spPr>
          <a:xfrm>
            <a:off x="11820525" y="518267"/>
            <a:ext cx="60625" cy="60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B0B39BD-CCED-B872-1C8B-C33AE5F1F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805018" y="395287"/>
            <a:ext cx="131882" cy="13188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A398673-82D7-A18F-D1A5-17C866D17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708" y="397046"/>
            <a:ext cx="131882" cy="131882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52FEDEC-E42D-C3E5-8A9E-738A60E2B5F9}"/>
              </a:ext>
            </a:extLst>
          </p:cNvPr>
          <p:cNvSpPr/>
          <p:nvPr/>
        </p:nvSpPr>
        <p:spPr>
          <a:xfrm>
            <a:off x="12043871" y="4727753"/>
            <a:ext cx="148129" cy="6751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899EF-C9E3-3BAC-3F28-B60F4507F515}"/>
              </a:ext>
            </a:extLst>
          </p:cNvPr>
          <p:cNvSpPr txBox="1"/>
          <p:nvPr/>
        </p:nvSpPr>
        <p:spPr>
          <a:xfrm>
            <a:off x="523431" y="78184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속성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45ADC-0147-250F-AD54-CE3ACFE23ADA}"/>
              </a:ext>
            </a:extLst>
          </p:cNvPr>
          <p:cNvSpPr txBox="1"/>
          <p:nvPr/>
        </p:nvSpPr>
        <p:spPr>
          <a:xfrm>
            <a:off x="1198030" y="874176"/>
            <a:ext cx="672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flexbox</a:t>
            </a:r>
            <a:endParaRPr lang="ko-KR" altLang="en-US" sz="12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073C3E-43C2-1E3B-56B5-897BC9E7CDE5}"/>
              </a:ext>
            </a:extLst>
          </p:cNvPr>
          <p:cNvCxnSpPr>
            <a:cxnSpLocks/>
          </p:cNvCxnSpPr>
          <p:nvPr/>
        </p:nvCxnSpPr>
        <p:spPr>
          <a:xfrm flipV="1">
            <a:off x="2401990" y="6173368"/>
            <a:ext cx="9639036" cy="951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6A43529E-F899-66F6-7312-ADCBF8F81DBF}"/>
              </a:ext>
            </a:extLst>
          </p:cNvPr>
          <p:cNvSpPr/>
          <p:nvPr/>
        </p:nvSpPr>
        <p:spPr>
          <a:xfrm>
            <a:off x="-1" y="6046510"/>
            <a:ext cx="2401991" cy="247650"/>
          </a:xfrm>
          <a:custGeom>
            <a:avLst/>
            <a:gdLst>
              <a:gd name="connsiteX0" fmla="*/ 0 w 2401991"/>
              <a:gd name="connsiteY0" fmla="*/ 0 h 247650"/>
              <a:gd name="connsiteX1" fmla="*/ 2278166 w 2401991"/>
              <a:gd name="connsiteY1" fmla="*/ 0 h 247650"/>
              <a:gd name="connsiteX2" fmla="*/ 2401991 w 2401991"/>
              <a:gd name="connsiteY2" fmla="*/ 123825 h 247650"/>
              <a:gd name="connsiteX3" fmla="*/ 2278166 w 2401991"/>
              <a:gd name="connsiteY3" fmla="*/ 247650 h 247650"/>
              <a:gd name="connsiteX4" fmla="*/ 0 w 2401991"/>
              <a:gd name="connsiteY4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991" h="247650">
                <a:moveTo>
                  <a:pt x="0" y="0"/>
                </a:moveTo>
                <a:lnTo>
                  <a:pt x="2278166" y="0"/>
                </a:lnTo>
                <a:cubicBezTo>
                  <a:pt x="2346553" y="0"/>
                  <a:pt x="2401991" y="55438"/>
                  <a:pt x="2401991" y="123825"/>
                </a:cubicBezTo>
                <a:cubicBezTo>
                  <a:pt x="2401991" y="192212"/>
                  <a:pt x="2346553" y="247650"/>
                  <a:pt x="2278166" y="247650"/>
                </a:cubicBezTo>
                <a:lnTo>
                  <a:pt x="0" y="247650"/>
                </a:lnTo>
                <a:close/>
              </a:path>
            </a:pathLst>
          </a:custGeom>
          <a:solidFill>
            <a:srgbClr val="FFB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모든 정렬 방향 설명의 기준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36354C-F3E3-FFCE-3958-1E87D783A2E2}"/>
              </a:ext>
            </a:extLst>
          </p:cNvPr>
          <p:cNvSpPr txBox="1"/>
          <p:nvPr/>
        </p:nvSpPr>
        <p:spPr>
          <a:xfrm>
            <a:off x="754168" y="6414261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flex-direction : row</a:t>
            </a:r>
            <a:endParaRPr lang="ko-KR" altLang="en-US" sz="10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9286453-146D-D166-427E-62D85058834E}"/>
              </a:ext>
            </a:extLst>
          </p:cNvPr>
          <p:cNvGrpSpPr/>
          <p:nvPr/>
        </p:nvGrpSpPr>
        <p:grpSpPr>
          <a:xfrm>
            <a:off x="1046861" y="1657382"/>
            <a:ext cx="9136904" cy="3533722"/>
            <a:chOff x="1046861" y="1852833"/>
            <a:chExt cx="9136904" cy="35337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74ABDA-DC89-0CC8-1208-403DE816EF32}"/>
                </a:ext>
              </a:extLst>
            </p:cNvPr>
            <p:cNvSpPr txBox="1"/>
            <p:nvPr/>
          </p:nvSpPr>
          <p:spPr>
            <a:xfrm>
              <a:off x="1046861" y="1898552"/>
              <a:ext cx="1314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flexbox</a:t>
              </a:r>
              <a:endPara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A4822A-BFA5-971D-33EF-B2460E69587A}"/>
                </a:ext>
              </a:extLst>
            </p:cNvPr>
            <p:cNvSpPr/>
            <p:nvPr/>
          </p:nvSpPr>
          <p:spPr>
            <a:xfrm flipV="1">
              <a:off x="1149410" y="1852833"/>
              <a:ext cx="478564" cy="45719"/>
            </a:xfrm>
            <a:prstGeom prst="rect">
              <a:avLst/>
            </a:prstGeom>
            <a:solidFill>
              <a:srgbClr val="FEB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5A41A1-8AF4-F15E-96E1-D3BE1A24DAAD}"/>
                </a:ext>
              </a:extLst>
            </p:cNvPr>
            <p:cNvSpPr txBox="1"/>
            <p:nvPr/>
          </p:nvSpPr>
          <p:spPr>
            <a:xfrm>
              <a:off x="1306083" y="2524233"/>
              <a:ext cx="418185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defTabSz="18000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배치할 대상의 부모 요소에 </a:t>
              </a:r>
              <a:r>
                <a:rPr lang="en-US" altLang="ko-KR" sz="1200" dirty="0">
                  <a:solidFill>
                    <a:srgbClr val="FF4D18"/>
                  </a:solidFill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display: flex;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를 정의</a:t>
              </a: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→ 자식 요소에 적용된다</a:t>
              </a: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endParaRPr lang="ko-KR" altLang="en-US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171450" indent="-171450" defTabSz="1800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flex-direction</a:t>
              </a:r>
            </a:p>
            <a:p>
              <a:pPr marL="171450" indent="-171450" defTabSz="180000"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배치 방향 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: row, row-reverse, column, column-reverse</a:t>
              </a:r>
            </a:p>
            <a:p>
              <a:pPr defTabSz="180000"/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171450" indent="-171450" defTabSz="1800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justify-content</a:t>
              </a:r>
            </a:p>
            <a:p>
              <a:pPr defTabSz="180000"/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	flex-start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왼쪽 정렬</a:t>
              </a: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	flex-end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오른쪽 정렬</a:t>
              </a: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	flex-center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가운데 정렬</a:t>
              </a: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B2BD0F-DA3A-4A4A-E4FB-9DC04B22AE56}"/>
                </a:ext>
              </a:extLst>
            </p:cNvPr>
            <p:cNvSpPr txBox="1"/>
            <p:nvPr/>
          </p:nvSpPr>
          <p:spPr>
            <a:xfrm>
              <a:off x="5952414" y="2524233"/>
              <a:ext cx="4231351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defTabSz="1800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align-items</a:t>
              </a:r>
            </a:p>
            <a:p>
              <a:pPr marL="171450" indent="-171450" defTabSz="180000"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stretch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기본값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,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요소의 높이를 부모 요소의 높이로 맞춘다</a:t>
              </a: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flex-start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상단 배치</a:t>
              </a: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flex-end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하단 배치</a:t>
              </a: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center :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가운데 배치</a:t>
              </a: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endParaRPr lang="ko-KR" altLang="en-US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171450" indent="-171450" defTabSz="1800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flex-wrap</a:t>
              </a:r>
            </a:p>
            <a:p>
              <a:pPr marL="171450" indent="-171450" defTabSz="180000"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</a:t>
              </a:r>
              <a:r>
                <a:rPr lang="en-US" altLang="ko-KR" sz="1200" dirty="0" err="1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nowrap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: (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기본값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) </a:t>
              </a:r>
              <a:r>
                <a:rPr lang="ko-KR" altLang="en-US" sz="1200" dirty="0" err="1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줄개행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</a:t>
              </a: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X 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한 줄에 자식 요소의 크기를 조정</a:t>
              </a: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wrap : </a:t>
              </a:r>
              <a:r>
                <a:rPr lang="ko-KR" altLang="en-US" sz="1200" dirty="0" err="1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줄개행</a:t>
              </a: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171450" indent="-171450" defTabSz="1800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flex-grow</a:t>
              </a:r>
            </a:p>
            <a:p>
              <a:pPr marL="171450" indent="-171450" defTabSz="180000"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defTabSz="180000"/>
              <a:r>
                <a:rPr lang="en-US" altLang="ko-KR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			</a:t>
              </a:r>
              <a:r>
                <a:rPr lang="ko-KR" altLang="en-US" sz="1200" dirty="0">
                  <a:solidFill>
                    <a:srgbClr val="FF4D18"/>
                  </a:solidFill>
                  <a:effectLst/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남이 있는 여백</a:t>
              </a:r>
              <a:r>
                <a:rPr lang="ko-KR" altLang="en-US" sz="1200" dirty="0">
                  <a:effectLst/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을</a:t>
              </a:r>
              <a:r>
                <a:rPr lang="ko-KR" altLang="en-US" sz="12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 지정된 비율 별로 할당</a:t>
              </a:r>
              <a:endParaRPr lang="en-US" altLang="ko-KR" sz="12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9EC2D9-9AC1-947C-9C5F-3CEDED4045E9}"/>
                </a:ext>
              </a:extLst>
            </p:cNvPr>
            <p:cNvSpPr txBox="1"/>
            <p:nvPr/>
          </p:nvSpPr>
          <p:spPr>
            <a:xfrm>
              <a:off x="2401990" y="2007245"/>
              <a:ext cx="3954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넥슨Lv2고딕 Medium" panose="00000600000000000000" pitchFamily="2" charset="-127"/>
                  <a:ea typeface="넥슨Lv2고딕 Medium" panose="00000600000000000000" pitchFamily="2" charset="-127"/>
                </a:rPr>
                <a:t>인터페이스 내 요소의 공간 배분과 정렬에 매우 효율적</a:t>
              </a:r>
              <a:endParaRPr lang="en-US" altLang="ko-KR" sz="1400" dirty="0"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57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642</Words>
  <Application>Microsoft Office PowerPoint</Application>
  <PresentationFormat>와이드스크린</PresentationFormat>
  <Paragraphs>139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넥슨Lv2고딕 Light</vt:lpstr>
      <vt:lpstr>넥슨 풋볼고딕 L</vt:lpstr>
      <vt:lpstr>넥슨Lv2고딕 Bold</vt:lpstr>
      <vt:lpstr>넥슨Lv2고딕 Medium</vt:lpstr>
      <vt:lpstr>맑은 고딕</vt:lpstr>
      <vt:lpstr>Arial</vt:lpstr>
      <vt:lpstr>던파 연단된 칼날 Bold</vt:lpstr>
      <vt:lpstr>워헤이븐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문수 김</dc:creator>
  <cp:lastModifiedBy>문수 김</cp:lastModifiedBy>
  <cp:revision>108</cp:revision>
  <dcterms:created xsi:type="dcterms:W3CDTF">2025-04-03T10:31:18Z</dcterms:created>
  <dcterms:modified xsi:type="dcterms:W3CDTF">2025-04-03T15:15:32Z</dcterms:modified>
</cp:coreProperties>
</file>