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58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1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34480-A6C2-1AE0-4250-C426AD60D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B0FE72-4251-B4EB-EE82-0A55F68F0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9C834-6127-657E-05E5-BCEBDE96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50BF-9688-4D7F-9873-1CC49EDF514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11271-BAAC-8169-A405-E89D5649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7CAA5A-E879-5602-F032-B8A7DDA4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5D8E-23A7-4762-8EE3-0E7243978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34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1B8D2-7120-0251-4754-352B33DAA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E498CC-E42B-5170-2743-DF0DE0D10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F0274A-2C22-B070-616C-94362927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50BF-9688-4D7F-9873-1CC49EDF514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7F9A79-C40B-816A-0647-3B51635F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E6789-3982-7AC3-75D1-2C9F3A98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5D8E-23A7-4762-8EE3-0E7243978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35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911D47-2404-D99A-9F23-B4396384A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2AB33E-9793-7E7C-C3DA-9A5F579F3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66A7A-A8AD-E8B9-026F-10D32F4F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50BF-9688-4D7F-9873-1CC49EDF514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26A87-839C-9422-B109-B6DCE164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E8A7F-93B8-410F-0F5C-CC99160B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5D8E-23A7-4762-8EE3-0E7243978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3A50D-EB51-0127-E295-D3722EFD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7BB2AF-8963-BE72-3282-3F2C8D8F9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EE34F-9A4D-A6DA-A9BF-E65C85E07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50BF-9688-4D7F-9873-1CC49EDF514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EE161-2BBA-99B2-87B2-947C49C9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523CB4-166C-0233-03CC-C21DC9AB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5D8E-23A7-4762-8EE3-0E7243978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91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783B8-A089-0B49-F5BA-682F0071B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F78F1B-D150-F378-19CA-EE2E04074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86AA4E-1C5E-A9E7-E8B0-2DB50F3B7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50BF-9688-4D7F-9873-1CC49EDF514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49BD2-37BA-25F5-B8D5-B21A0A0C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4AEEA9-E502-4512-6FBA-7F7A52C0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5D8E-23A7-4762-8EE3-0E7243978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00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5E6D8-A75B-1618-7DDE-11164A7D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D87827-F25A-D267-A8F1-B048241AF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5F23F0-8784-BA52-73EB-78BF3F2CF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EF7C8D-4D8D-73BB-DD65-3654CDC5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50BF-9688-4D7F-9873-1CC49EDF514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6924D-11A9-A9B6-AA6D-51330A13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64CB21-A990-3375-0845-7E9BD33F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5D8E-23A7-4762-8EE3-0E7243978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55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9A824-0C87-2128-E5D4-72606FAE4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6FD8CC-4DBC-BCD1-7FF6-642943294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3E7FEA-4169-5C66-0978-0256884DA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DF0A64-460B-EB83-8A49-FDE0B6BFF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E6FA65-5EE4-FD8C-7E6B-D1F14DB92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0069F9-310F-642A-CBDD-B22A542C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50BF-9688-4D7F-9873-1CC49EDF514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1F2FC6-9687-0032-719A-350D19AC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EABA6D-AC70-3BDB-88E4-C480722D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5D8E-23A7-4762-8EE3-0E7243978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66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B6C84-7552-311B-D0E4-16293DA8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3587DC-426E-C51F-2BD5-B88395EC7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50BF-9688-4D7F-9873-1CC49EDF514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FC5182-910B-0947-C34A-1254BB91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7ABBC9-8A1E-EAC0-8B72-10A6ABB1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5D8E-23A7-4762-8EE3-0E7243978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90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DE3D29-81B2-85B7-CDCC-583C054A7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50BF-9688-4D7F-9873-1CC49EDF514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34A6C3-2D08-C656-A1A1-8B22BA432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74B172-E8F9-E785-07F9-BD87AF1D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5D8E-23A7-4762-8EE3-0E7243978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57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BA270-B9DB-146B-D86C-E0D407A4C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70925-9D13-6036-BD4E-E3990C45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A2EDB3-A305-81FC-2B16-31E6603CF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EDCFC1-C2BC-21EE-BB68-67DAD4C1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50BF-9688-4D7F-9873-1CC49EDF514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B7CA20-4600-D4DC-483B-894BB448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B7AC8E-B5DA-3E53-6BD3-7DC10FA3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5D8E-23A7-4762-8EE3-0E7243978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99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711F0-D369-923D-7AED-242FBB80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DB85C3-439C-07B3-2B8C-D7DFCB7FB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78E494-B055-891A-6060-58DD38F3D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5B3768-7921-0D63-6BB6-46149838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50BF-9688-4D7F-9873-1CC49EDF514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A44C46-175B-DFCB-4F32-04813812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649982-8F23-6ED5-4860-6FD4C27F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5D8E-23A7-4762-8EE3-0E7243978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66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501892-897D-5659-9D0B-1220DB774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9F998-6AB6-3B9F-CC92-E381192D3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60795-8E66-1DE1-BE21-B93CB7AC1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E50BF-9688-4D7F-9873-1CC49EDF514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F4FEDC-DFAE-7115-4CC7-12997A944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666D8B-8481-6579-B67C-668AF2A39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05D8E-23A7-4762-8EE3-0E7243978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03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B0E727-4D14-6489-85DD-D193C461E61D}"/>
              </a:ext>
            </a:extLst>
          </p:cNvPr>
          <p:cNvSpPr/>
          <p:nvPr/>
        </p:nvSpPr>
        <p:spPr>
          <a:xfrm>
            <a:off x="109886" y="110690"/>
            <a:ext cx="11954580" cy="620830"/>
          </a:xfrm>
          <a:prstGeom prst="rect">
            <a:avLst/>
          </a:prstGeom>
          <a:ln w="254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0B64A9-1D0A-523B-807A-BF81878284B7}"/>
              </a:ext>
            </a:extLst>
          </p:cNvPr>
          <p:cNvSpPr/>
          <p:nvPr/>
        </p:nvSpPr>
        <p:spPr>
          <a:xfrm>
            <a:off x="115500" y="827774"/>
            <a:ext cx="2646947" cy="5919536"/>
          </a:xfrm>
          <a:prstGeom prst="rect">
            <a:avLst/>
          </a:prstGeom>
          <a:ln w="254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7E6407-664B-0E0C-CCE7-072411042ED5}"/>
              </a:ext>
            </a:extLst>
          </p:cNvPr>
          <p:cNvSpPr/>
          <p:nvPr/>
        </p:nvSpPr>
        <p:spPr>
          <a:xfrm>
            <a:off x="2866724" y="827774"/>
            <a:ext cx="9197742" cy="5919536"/>
          </a:xfrm>
          <a:prstGeom prst="rect">
            <a:avLst/>
          </a:prstGeom>
          <a:ln w="254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864F4A-6377-5183-B5FE-C177CB20AEA9}"/>
              </a:ext>
            </a:extLst>
          </p:cNvPr>
          <p:cNvSpPr txBox="1"/>
          <p:nvPr/>
        </p:nvSpPr>
        <p:spPr>
          <a:xfrm>
            <a:off x="211102" y="251769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로고이미지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E4DE88-EF8A-228A-676E-E2982B105BAB}"/>
              </a:ext>
            </a:extLst>
          </p:cNvPr>
          <p:cNvSpPr txBox="1"/>
          <p:nvPr/>
        </p:nvSpPr>
        <p:spPr>
          <a:xfrm>
            <a:off x="10510787" y="250604"/>
            <a:ext cx="155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개인설정  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F2AC36-0847-FB3B-F80E-36A3646B39B7}"/>
              </a:ext>
            </a:extLst>
          </p:cNvPr>
          <p:cNvSpPr txBox="1"/>
          <p:nvPr/>
        </p:nvSpPr>
        <p:spPr>
          <a:xfrm>
            <a:off x="2957361" y="250604"/>
            <a:ext cx="80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메뉴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AE2D96-8F2A-10C7-0776-55E60D3F382C}"/>
              </a:ext>
            </a:extLst>
          </p:cNvPr>
          <p:cNvSpPr txBox="1"/>
          <p:nvPr/>
        </p:nvSpPr>
        <p:spPr>
          <a:xfrm>
            <a:off x="4046612" y="256658"/>
            <a:ext cx="80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메뉴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A8FA61-3A24-D0AB-CA5E-84A748CF70E6}"/>
              </a:ext>
            </a:extLst>
          </p:cNvPr>
          <p:cNvSpPr txBox="1"/>
          <p:nvPr/>
        </p:nvSpPr>
        <p:spPr>
          <a:xfrm>
            <a:off x="5135863" y="250604"/>
            <a:ext cx="80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메뉴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474883-9E3F-26AC-A3D1-C7EC37FAB8CF}"/>
              </a:ext>
            </a:extLst>
          </p:cNvPr>
          <p:cNvSpPr txBox="1"/>
          <p:nvPr/>
        </p:nvSpPr>
        <p:spPr>
          <a:xfrm>
            <a:off x="6225114" y="250779"/>
            <a:ext cx="80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메뉴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ADA00B-3438-7E33-F123-AC4075E54CA7}"/>
              </a:ext>
            </a:extLst>
          </p:cNvPr>
          <p:cNvSpPr txBox="1"/>
          <p:nvPr/>
        </p:nvSpPr>
        <p:spPr>
          <a:xfrm>
            <a:off x="211101" y="991402"/>
            <a:ext cx="2435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개인 정보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FB3AA5D-AE32-FC04-7392-0FF2E1470BB0}"/>
              </a:ext>
            </a:extLst>
          </p:cNvPr>
          <p:cNvCxnSpPr>
            <a:cxnSpLocks/>
          </p:cNvCxnSpPr>
          <p:nvPr/>
        </p:nvCxnSpPr>
        <p:spPr>
          <a:xfrm>
            <a:off x="279133" y="1299179"/>
            <a:ext cx="236781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C0A9B0-83C4-1E3A-9176-8E0FAE02066F}"/>
              </a:ext>
            </a:extLst>
          </p:cNvPr>
          <p:cNvSpPr txBox="1"/>
          <p:nvPr/>
        </p:nvSpPr>
        <p:spPr>
          <a:xfrm>
            <a:off x="221050" y="1395433"/>
            <a:ext cx="243584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기본 정보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집</a:t>
            </a:r>
            <a:r>
              <a:rPr lang="en-US" altLang="ko-KR" sz="1400" dirty="0"/>
              <a:t>/</a:t>
            </a:r>
            <a:r>
              <a:rPr lang="ko-KR" altLang="en-US" sz="1400" dirty="0"/>
              <a:t>회사 주소</a:t>
            </a:r>
          </a:p>
          <a:p>
            <a:endParaRPr lang="en-US" altLang="ko-KR" sz="1400" dirty="0"/>
          </a:p>
          <a:p>
            <a:r>
              <a:rPr lang="ko-KR" altLang="en-US" sz="1400" dirty="0"/>
              <a:t>분류 </a:t>
            </a:r>
            <a:r>
              <a:rPr lang="en-US" altLang="ko-KR" sz="1400" dirty="0"/>
              <a:t>3</a:t>
            </a:r>
            <a:endParaRPr lang="ko-KR" altLang="en-US" sz="1400" dirty="0"/>
          </a:p>
          <a:p>
            <a:endParaRPr lang="en-US" altLang="ko-KR" sz="1400" dirty="0"/>
          </a:p>
          <a:p>
            <a:r>
              <a:rPr lang="ko-KR" altLang="en-US" sz="1400" dirty="0"/>
              <a:t>분류 </a:t>
            </a:r>
            <a:r>
              <a:rPr lang="en-US" altLang="ko-KR" sz="1400" dirty="0"/>
              <a:t>4</a:t>
            </a:r>
          </a:p>
          <a:p>
            <a:endParaRPr lang="en-US" altLang="ko-KR" sz="1400" dirty="0"/>
          </a:p>
          <a:p>
            <a:r>
              <a:rPr lang="ko-KR" altLang="en-US" sz="1400" dirty="0"/>
              <a:t>분류 </a:t>
            </a:r>
            <a:r>
              <a:rPr lang="en-US" altLang="ko-KR" sz="1400" dirty="0"/>
              <a:t>5</a:t>
            </a:r>
            <a:endParaRPr lang="ko-KR" altLang="en-US" sz="1400" dirty="0"/>
          </a:p>
          <a:p>
            <a:endParaRPr lang="en-US" altLang="ko-KR" sz="1400" dirty="0"/>
          </a:p>
          <a:p>
            <a:r>
              <a:rPr lang="ko-KR" altLang="en-US" sz="1400" dirty="0"/>
              <a:t>분류 </a:t>
            </a:r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021B3-3D48-6C92-682B-824BAF223581}"/>
              </a:ext>
            </a:extLst>
          </p:cNvPr>
          <p:cNvSpPr txBox="1"/>
          <p:nvPr/>
        </p:nvSpPr>
        <p:spPr>
          <a:xfrm>
            <a:off x="3070457" y="1114513"/>
            <a:ext cx="875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기본 정보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9FD72EE-95E3-FBC9-E17D-419883C6B1BE}"/>
              </a:ext>
            </a:extLst>
          </p:cNvPr>
          <p:cNvSpPr/>
          <p:nvPr/>
        </p:nvSpPr>
        <p:spPr>
          <a:xfrm>
            <a:off x="12876606" y="0"/>
            <a:ext cx="2035335" cy="6858000"/>
          </a:xfrm>
          <a:prstGeom prst="rect">
            <a:avLst/>
          </a:prstGeom>
          <a:ln w="254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/>
              <a:t>모든 저장 버튼은 기본 비활성 상태에서 기존 정보가 수정되었을 때 활성 상태로 변경될 수 있게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클릭하면 삭제 메뉴가 나오고 삭제 메뉴를 클릭하면 주소 정보가 제거될 수 있게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추가 버튼을 클릭하면 주소 정보를 입력할 수 있는 새로운 양식이 생성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12B8F3-AA20-124E-5081-7821C8CA5E08}"/>
              </a:ext>
            </a:extLst>
          </p:cNvPr>
          <p:cNvSpPr/>
          <p:nvPr/>
        </p:nvSpPr>
        <p:spPr>
          <a:xfrm>
            <a:off x="-2285582" y="0"/>
            <a:ext cx="1956083" cy="6858000"/>
          </a:xfrm>
          <a:prstGeom prst="rect">
            <a:avLst/>
          </a:prstGeom>
          <a:ln w="254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/>
              <a:t>메뉴를 클릭하면 해당하는 위치로 이동할 수 있게 합니다</a:t>
            </a:r>
            <a:r>
              <a:rPr lang="en-US" altLang="ko-KR" dirty="0"/>
              <a:t>.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2D3416A-4E0D-2709-5219-BEB228D84896}"/>
              </a:ext>
            </a:extLst>
          </p:cNvPr>
          <p:cNvCxnSpPr>
            <a:cxnSpLocks/>
          </p:cNvCxnSpPr>
          <p:nvPr/>
        </p:nvCxnSpPr>
        <p:spPr>
          <a:xfrm>
            <a:off x="3106946" y="1483845"/>
            <a:ext cx="871675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436710E-CB50-55D9-C68E-9930BCFD8DC9}"/>
              </a:ext>
            </a:extLst>
          </p:cNvPr>
          <p:cNvSpPr/>
          <p:nvPr/>
        </p:nvSpPr>
        <p:spPr>
          <a:xfrm>
            <a:off x="4631871" y="1742968"/>
            <a:ext cx="7191829" cy="307777"/>
          </a:xfrm>
          <a:prstGeom prst="rect">
            <a:avLst/>
          </a:prstGeom>
          <a:ln w="254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홍 길 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C80B05-09CC-3CB1-8498-B1450969E128}"/>
              </a:ext>
            </a:extLst>
          </p:cNvPr>
          <p:cNvSpPr txBox="1"/>
          <p:nvPr/>
        </p:nvSpPr>
        <p:spPr>
          <a:xfrm>
            <a:off x="3207447" y="1726204"/>
            <a:ext cx="1424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 </a:t>
            </a:r>
            <a:r>
              <a:rPr lang="ko-KR" altLang="en-US" sz="1400" dirty="0" err="1"/>
              <a:t>름</a:t>
            </a:r>
            <a:endParaRPr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FB62540-8DCC-CD95-EF01-1934AC2726B9}"/>
              </a:ext>
            </a:extLst>
          </p:cNvPr>
          <p:cNvSpPr/>
          <p:nvPr/>
        </p:nvSpPr>
        <p:spPr>
          <a:xfrm>
            <a:off x="4631871" y="2150024"/>
            <a:ext cx="2797629" cy="307777"/>
          </a:xfrm>
          <a:prstGeom prst="rect">
            <a:avLst/>
          </a:prstGeom>
          <a:ln w="254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27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5E75E0-6156-872E-E0C8-7A33DADBB1FA}"/>
              </a:ext>
            </a:extLst>
          </p:cNvPr>
          <p:cNvSpPr txBox="1"/>
          <p:nvPr/>
        </p:nvSpPr>
        <p:spPr>
          <a:xfrm>
            <a:off x="3207447" y="2133260"/>
            <a:ext cx="1424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나 이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00C0EAA-8FBA-7713-CA4E-50C34591B0EC}"/>
              </a:ext>
            </a:extLst>
          </p:cNvPr>
          <p:cNvSpPr/>
          <p:nvPr/>
        </p:nvSpPr>
        <p:spPr>
          <a:xfrm>
            <a:off x="9026071" y="2161297"/>
            <a:ext cx="2797629" cy="307777"/>
          </a:xfrm>
          <a:prstGeom prst="rect">
            <a:avLst/>
          </a:prstGeom>
          <a:ln w="254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1995-01-01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D93101-2E7A-2B25-03F6-8C4E2939BA27}"/>
              </a:ext>
            </a:extLst>
          </p:cNvPr>
          <p:cNvSpPr txBox="1"/>
          <p:nvPr/>
        </p:nvSpPr>
        <p:spPr>
          <a:xfrm>
            <a:off x="7601647" y="2144533"/>
            <a:ext cx="1424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생 년 월 일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7E803B9-0F7D-EE31-15BC-9F4366038E8D}"/>
              </a:ext>
            </a:extLst>
          </p:cNvPr>
          <p:cNvSpPr/>
          <p:nvPr/>
        </p:nvSpPr>
        <p:spPr>
          <a:xfrm>
            <a:off x="10870799" y="2561411"/>
            <a:ext cx="952901" cy="280572"/>
          </a:xfrm>
          <a:prstGeom prst="rect">
            <a:avLst/>
          </a:prstGeom>
          <a:ln w="254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0D4462-619D-D0C6-0DEA-4B7C39B70856}"/>
              </a:ext>
            </a:extLst>
          </p:cNvPr>
          <p:cNvSpPr txBox="1"/>
          <p:nvPr/>
        </p:nvSpPr>
        <p:spPr>
          <a:xfrm>
            <a:off x="3070457" y="3080820"/>
            <a:ext cx="875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집</a:t>
            </a:r>
            <a:r>
              <a:rPr lang="en-US" altLang="ko-KR" b="1" dirty="0"/>
              <a:t>/</a:t>
            </a:r>
            <a:r>
              <a:rPr lang="ko-KR" altLang="en-US" b="1" dirty="0"/>
              <a:t>회사 주소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13BEE7-60B6-25DF-290E-5E9623248E97}"/>
              </a:ext>
            </a:extLst>
          </p:cNvPr>
          <p:cNvCxnSpPr>
            <a:cxnSpLocks/>
          </p:cNvCxnSpPr>
          <p:nvPr/>
        </p:nvCxnSpPr>
        <p:spPr>
          <a:xfrm>
            <a:off x="3106946" y="3450152"/>
            <a:ext cx="871675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6DF18F8-F53E-3567-5B74-C9DA8E639BE0}"/>
              </a:ext>
            </a:extLst>
          </p:cNvPr>
          <p:cNvSpPr/>
          <p:nvPr/>
        </p:nvSpPr>
        <p:spPr>
          <a:xfrm>
            <a:off x="4631871" y="4293475"/>
            <a:ext cx="7191829" cy="307777"/>
          </a:xfrm>
          <a:prstGeom prst="rect">
            <a:avLst/>
          </a:prstGeom>
          <a:ln w="254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서울시 </a:t>
            </a:r>
            <a:r>
              <a:rPr lang="en-US" altLang="ko-KR" sz="1400" dirty="0">
                <a:solidFill>
                  <a:schemeClr val="tx1"/>
                </a:solidFill>
              </a:rPr>
              <a:t>XXX </a:t>
            </a:r>
            <a:r>
              <a:rPr lang="en-US" altLang="ko-KR" sz="1400" dirty="0" err="1">
                <a:solidFill>
                  <a:schemeClr val="tx1"/>
                </a:solidFill>
              </a:rPr>
              <a:t>XXX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XXXXXXX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XXXXX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123-45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74C3AA-431D-0152-1865-67EB26A5DF0B}"/>
              </a:ext>
            </a:extLst>
          </p:cNvPr>
          <p:cNvSpPr txBox="1"/>
          <p:nvPr/>
        </p:nvSpPr>
        <p:spPr>
          <a:xfrm>
            <a:off x="3207447" y="4276711"/>
            <a:ext cx="1424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 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FF73C77-A3C3-4E96-CF0E-86D5C2FB553D}"/>
              </a:ext>
            </a:extLst>
          </p:cNvPr>
          <p:cNvSpPr/>
          <p:nvPr/>
        </p:nvSpPr>
        <p:spPr>
          <a:xfrm>
            <a:off x="4631871" y="3875031"/>
            <a:ext cx="2797629" cy="307777"/>
          </a:xfrm>
          <a:prstGeom prst="rect">
            <a:avLst/>
          </a:prstGeom>
          <a:ln w="254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집                                    ▲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3F18DA-7665-A8E6-1F07-7C690D60121D}"/>
              </a:ext>
            </a:extLst>
          </p:cNvPr>
          <p:cNvSpPr txBox="1"/>
          <p:nvPr/>
        </p:nvSpPr>
        <p:spPr>
          <a:xfrm>
            <a:off x="3207447" y="3858267"/>
            <a:ext cx="1424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 소 분 류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AF6B95E-67E1-D0CE-3CDF-77D1B6BD17FF}"/>
              </a:ext>
            </a:extLst>
          </p:cNvPr>
          <p:cNvSpPr/>
          <p:nvPr/>
        </p:nvSpPr>
        <p:spPr>
          <a:xfrm>
            <a:off x="9026071" y="3886304"/>
            <a:ext cx="2797629" cy="307777"/>
          </a:xfrm>
          <a:prstGeom prst="rect">
            <a:avLst/>
          </a:prstGeom>
          <a:ln w="254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01234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BC59F88-39D8-1986-C094-5DB5F70C95FB}"/>
              </a:ext>
            </a:extLst>
          </p:cNvPr>
          <p:cNvSpPr txBox="1"/>
          <p:nvPr/>
        </p:nvSpPr>
        <p:spPr>
          <a:xfrm>
            <a:off x="7601647" y="3869540"/>
            <a:ext cx="1424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우 편 번 호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83EACAC-852B-1FB8-B3C6-F30F95F1D3D0}"/>
              </a:ext>
            </a:extLst>
          </p:cNvPr>
          <p:cNvSpPr/>
          <p:nvPr/>
        </p:nvSpPr>
        <p:spPr>
          <a:xfrm>
            <a:off x="4631871" y="5417685"/>
            <a:ext cx="7191829" cy="307777"/>
          </a:xfrm>
          <a:prstGeom prst="rect">
            <a:avLst/>
          </a:prstGeom>
          <a:ln w="254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서울시 </a:t>
            </a:r>
            <a:r>
              <a:rPr lang="en-US" altLang="ko-KR" sz="1400" dirty="0">
                <a:solidFill>
                  <a:schemeClr val="tx1"/>
                </a:solidFill>
              </a:rPr>
              <a:t>XXX </a:t>
            </a:r>
            <a:r>
              <a:rPr lang="en-US" altLang="ko-KR" sz="1400" dirty="0" err="1">
                <a:solidFill>
                  <a:schemeClr val="tx1"/>
                </a:solidFill>
              </a:rPr>
              <a:t>XXX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XXXXXXX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XXXXX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123-45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4034D0-2B4F-D3C0-5803-A82510AA67E3}"/>
              </a:ext>
            </a:extLst>
          </p:cNvPr>
          <p:cNvSpPr txBox="1"/>
          <p:nvPr/>
        </p:nvSpPr>
        <p:spPr>
          <a:xfrm>
            <a:off x="3207447" y="5451721"/>
            <a:ext cx="1424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 소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8978D17-D006-7563-0F3A-E0109B758E86}"/>
              </a:ext>
            </a:extLst>
          </p:cNvPr>
          <p:cNvSpPr/>
          <p:nvPr/>
        </p:nvSpPr>
        <p:spPr>
          <a:xfrm>
            <a:off x="4631871" y="4999241"/>
            <a:ext cx="2797629" cy="307777"/>
          </a:xfrm>
          <a:prstGeom prst="rect">
            <a:avLst/>
          </a:prstGeom>
          <a:ln w="254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회사                                 ▲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5C87FE0-96B7-0957-E727-BD82BB157242}"/>
              </a:ext>
            </a:extLst>
          </p:cNvPr>
          <p:cNvSpPr txBox="1"/>
          <p:nvPr/>
        </p:nvSpPr>
        <p:spPr>
          <a:xfrm>
            <a:off x="3207447" y="5033277"/>
            <a:ext cx="1424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 소 분 류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700A8A7-40CC-E626-509E-7A6234FEA6A4}"/>
              </a:ext>
            </a:extLst>
          </p:cNvPr>
          <p:cNvSpPr/>
          <p:nvPr/>
        </p:nvSpPr>
        <p:spPr>
          <a:xfrm>
            <a:off x="9026071" y="5010514"/>
            <a:ext cx="2797629" cy="307777"/>
          </a:xfrm>
          <a:prstGeom prst="rect">
            <a:avLst/>
          </a:prstGeom>
          <a:ln w="254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01234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1F791F6-0113-79D7-1055-5F5F36A9907D}"/>
              </a:ext>
            </a:extLst>
          </p:cNvPr>
          <p:cNvSpPr txBox="1"/>
          <p:nvPr/>
        </p:nvSpPr>
        <p:spPr>
          <a:xfrm>
            <a:off x="7601647" y="4993750"/>
            <a:ext cx="1424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우 편 번 호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4D65683-3E94-9274-9978-078EC38FA36F}"/>
              </a:ext>
            </a:extLst>
          </p:cNvPr>
          <p:cNvSpPr/>
          <p:nvPr/>
        </p:nvSpPr>
        <p:spPr>
          <a:xfrm>
            <a:off x="9865758" y="5821716"/>
            <a:ext cx="952901" cy="280572"/>
          </a:xfrm>
          <a:prstGeom prst="rect">
            <a:avLst/>
          </a:prstGeom>
          <a:ln w="254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60EC606-AB8E-83C0-072D-0FBDE1F78AB3}"/>
              </a:ext>
            </a:extLst>
          </p:cNvPr>
          <p:cNvSpPr/>
          <p:nvPr/>
        </p:nvSpPr>
        <p:spPr>
          <a:xfrm>
            <a:off x="10870798" y="5821716"/>
            <a:ext cx="952901" cy="280572"/>
          </a:xfrm>
          <a:prstGeom prst="rect">
            <a:avLst/>
          </a:prstGeom>
          <a:ln w="254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저장</a:t>
            </a:r>
          </a:p>
        </p:txBody>
      </p:sp>
      <p:pic>
        <p:nvPicPr>
          <p:cNvPr id="68" name="그래픽 67">
            <a:extLst>
              <a:ext uri="{FF2B5EF4-FFF2-40B4-BE49-F238E27FC236}">
                <a16:creationId xmlns:a16="http://schemas.microsoft.com/office/drawing/2014/main" id="{A8DBBA31-A766-0F5A-A66A-3321BEB81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5237" y="3549289"/>
            <a:ext cx="338462" cy="309794"/>
          </a:xfrm>
          <a:prstGeom prst="rect">
            <a:avLst/>
          </a:prstGeom>
        </p:spPr>
      </p:pic>
      <p:pic>
        <p:nvPicPr>
          <p:cNvPr id="69" name="그래픽 68">
            <a:extLst>
              <a:ext uri="{FF2B5EF4-FFF2-40B4-BE49-F238E27FC236}">
                <a16:creationId xmlns:a16="http://schemas.microsoft.com/office/drawing/2014/main" id="{3F67D313-FBEE-7D92-D779-395B45BF4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5237" y="4679069"/>
            <a:ext cx="338462" cy="309794"/>
          </a:xfrm>
          <a:prstGeom prst="rect">
            <a:avLst/>
          </a:prstGeom>
        </p:spPr>
      </p:pic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83048DC-27B7-2793-CDBC-2FD3B0521C85}"/>
              </a:ext>
            </a:extLst>
          </p:cNvPr>
          <p:cNvCxnSpPr>
            <a:cxnSpLocks/>
          </p:cNvCxnSpPr>
          <p:nvPr/>
        </p:nvCxnSpPr>
        <p:spPr>
          <a:xfrm flipV="1">
            <a:off x="11823699" y="435270"/>
            <a:ext cx="1052907" cy="22664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5790D99-AC40-2F36-015F-F0E63EF0CCC8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11823699" y="2178931"/>
            <a:ext cx="1027489" cy="15252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C56F484-D5B1-8EB4-10B9-983ABFF71C9C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10818659" y="3748536"/>
            <a:ext cx="2057947" cy="22134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2381092-535E-703D-3F11-6C9AA8556805}"/>
              </a:ext>
            </a:extLst>
          </p:cNvPr>
          <p:cNvCxnSpPr>
            <a:cxnSpLocks/>
          </p:cNvCxnSpPr>
          <p:nvPr/>
        </p:nvCxnSpPr>
        <p:spPr>
          <a:xfrm flipH="1" flipV="1">
            <a:off x="-304081" y="250604"/>
            <a:ext cx="537688" cy="13178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38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A0F0D7-E493-7D99-CE67-3163C0A65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0769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D10F4F-A64B-4201-DE82-466203B582FC}"/>
              </a:ext>
            </a:extLst>
          </p:cNvPr>
          <p:cNvSpPr txBox="1"/>
          <p:nvPr/>
        </p:nvSpPr>
        <p:spPr>
          <a:xfrm>
            <a:off x="1053547" y="3538331"/>
            <a:ext cx="34884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파이널프로젝트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산출문서</a:t>
            </a:r>
            <a:endParaRPr lang="en-US" altLang="ko-KR" dirty="0"/>
          </a:p>
          <a:p>
            <a:r>
              <a:rPr lang="en-US" altLang="ko-KR" dirty="0"/>
              <a:t>        1.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</a:t>
            </a:r>
            <a:endParaRPr lang="en-US" altLang="ko-KR" dirty="0"/>
          </a:p>
          <a:p>
            <a:r>
              <a:rPr lang="en-US" altLang="ko-KR" dirty="0"/>
              <a:t>        2. </a:t>
            </a:r>
            <a:r>
              <a:rPr lang="ko-KR" altLang="en-US" dirty="0" err="1"/>
              <a:t>시퀸스</a:t>
            </a:r>
            <a:r>
              <a:rPr lang="ko-KR" altLang="en-US" dirty="0"/>
              <a:t> 다이어그램</a:t>
            </a:r>
            <a:endParaRPr lang="en-US" altLang="ko-KR" dirty="0"/>
          </a:p>
          <a:p>
            <a:r>
              <a:rPr lang="en-US" altLang="ko-KR" dirty="0"/>
              <a:t>        3. </a:t>
            </a:r>
            <a:r>
              <a:rPr lang="ko-KR" altLang="en-US" dirty="0"/>
              <a:t>클래스 다이어그램</a:t>
            </a:r>
            <a:endParaRPr lang="en-US" altLang="ko-KR" dirty="0"/>
          </a:p>
          <a:p>
            <a:r>
              <a:rPr lang="en-US" altLang="ko-KR" dirty="0"/>
              <a:t>        4. ER </a:t>
            </a:r>
            <a:r>
              <a:rPr lang="ko-KR" altLang="en-US" dirty="0"/>
              <a:t>다이어그램</a:t>
            </a:r>
            <a:endParaRPr lang="en-US" altLang="ko-KR" dirty="0"/>
          </a:p>
          <a:p>
            <a:r>
              <a:rPr lang="en-US" altLang="ko-KR" dirty="0"/>
              <a:t>        5. </a:t>
            </a:r>
            <a:r>
              <a:rPr lang="ko-KR" altLang="en-US" dirty="0"/>
              <a:t>테이블 명세</a:t>
            </a:r>
            <a:endParaRPr lang="en-US" altLang="ko-KR" dirty="0"/>
          </a:p>
          <a:p>
            <a:r>
              <a:rPr lang="en-US" altLang="ko-KR" dirty="0"/>
              <a:t>        6. </a:t>
            </a:r>
            <a:r>
              <a:rPr lang="ko-KR" altLang="en-US" dirty="0" err="1"/>
              <a:t>목업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937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172</Words>
  <Application>Microsoft Office PowerPoint</Application>
  <PresentationFormat>와이드스크린</PresentationFormat>
  <Paragraphs>55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2</cp:revision>
  <dcterms:created xsi:type="dcterms:W3CDTF">2022-12-29T05:57:59Z</dcterms:created>
  <dcterms:modified xsi:type="dcterms:W3CDTF">2023-01-06T05:37:24Z</dcterms:modified>
</cp:coreProperties>
</file>