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3ACDF-49BF-EBF6-140A-648A418B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33BD6-41CD-E938-330F-57E55975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8ACD2-163C-76BF-A8D6-47C249BA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BC35A-2AA3-B339-517F-D3C711B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AF9BE-4056-F0E8-28AE-0AB99128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FAB4-EF74-BC93-7505-F1EFE1D3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BA018-D6EB-5D6C-2293-8E6B0141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9D801-7875-6767-085F-97B809BC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CEE7D-100C-DDA5-553B-E75CBF33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3B29B-1BA4-0D05-53B4-87B01B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7B06B-894F-ECA7-64F9-A019E2DDC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D7944-2D24-37F9-ACE5-245225F4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8E12A-C63F-FBAB-CA72-DC492D8C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DD754-F6C9-127E-8BC7-1DAA7D7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3CA63-4C40-9709-0CA6-EC5D7C0B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9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B492-23CC-CC12-D493-EC30C07D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0EB6-74C9-F1DE-601A-8BE30EAA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976AE-9B55-15BC-560B-0192C1AD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2AE40-8BB5-617C-DEB1-FDCE286F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FBEDE-B299-B7F5-8294-321E9AD3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BED6-55CF-3358-4FAF-6ABA7C1E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DDEA0-3620-083C-FCBB-EBCEAD2B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09390-7D39-0A51-6A4B-F89DD255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DB34C-C26B-1C8A-29BD-AD5AD60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1AE19-700E-C951-5BD1-61462630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1AC72-9969-567D-EA5B-EC93F9A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7F63-45E5-3872-17CB-35A9F8964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98A898-B697-073C-AE9A-4C90C062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4FE4E-AB62-2CD5-35AE-3A0B0B12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79D99-3F2E-AD6E-E9C5-2738EAB6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A2BB0-028B-DE54-181B-9F8ADF3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96D6-DBD5-A940-77CE-E712DD35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81053-D567-8DAD-A1B6-86A00FC9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16D63-502C-F315-AD77-B690628A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A611C-2529-6C1D-D27E-F3EE6A9C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A105B-C742-46A9-C3C5-E9C61378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4507B6-8A38-66E6-57E4-88976149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EF08CD-4EBC-8E4D-FC38-F8AE71D4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498852-972A-B18E-2E82-F272AAD5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E713-44A7-3AEF-2045-6FE95646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90B1C-74B0-06C7-38DB-BED3D5DB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AAC6A-F4AF-D0AE-5A8C-FFB16E52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E2DF6-41BC-C68F-2800-FD0310D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B555F-FC1B-4ABA-3E06-A705D248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4003E-257E-44E1-873C-79137E8B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DFC32-D221-AFCE-E75B-EAF2ED8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F0430-53A0-3E03-BB64-C8ADAE59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D016D-3F65-AD73-B89B-6633BD1D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0DA24-FA97-11C0-3D54-90364FFDF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1FFE8-4ED8-7206-8080-EE2D45E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2EA5D-CA83-F983-48AE-23C3BF13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103F3-0F32-1FCE-7971-1C64C267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C0BC-8CA7-DC21-A809-3B72661A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38CDB2-03C7-0182-F986-95622B9B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AB17D-A35B-126F-F74B-6CE0FE48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252D8-7BD7-F8FA-E56B-E7C45FE9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36054-4B68-CCE7-28F3-43F3C68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924D2-75A7-EEC7-89CB-5B98FDC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0ECE4C-F4D0-ACC5-707C-57B1A90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8CA38-909D-9329-657D-8813332C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BE53C-E8B6-9F54-D09B-B42386E0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8A1B-DEE0-4C8A-BC80-C8332A77D9A7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FC1EF-38B0-9C6B-5523-8935AA62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79FF6-C32A-818C-B9BE-D63D0D7FE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E225-0BE5-4CA3-8CCB-784E8ABF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0F5222-9909-B178-6AAD-103E6FA214B7}"/>
              </a:ext>
            </a:extLst>
          </p:cNvPr>
          <p:cNvSpPr/>
          <p:nvPr/>
        </p:nvSpPr>
        <p:spPr>
          <a:xfrm>
            <a:off x="109886" y="110690"/>
            <a:ext cx="11954580" cy="62083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05D36A-14E3-0CC9-90AE-84D74472AC94}"/>
              </a:ext>
            </a:extLst>
          </p:cNvPr>
          <p:cNvSpPr/>
          <p:nvPr/>
        </p:nvSpPr>
        <p:spPr>
          <a:xfrm>
            <a:off x="115500" y="827774"/>
            <a:ext cx="2646947" cy="52549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9488A0-49F9-14C0-29C8-676128096214}"/>
              </a:ext>
            </a:extLst>
          </p:cNvPr>
          <p:cNvSpPr/>
          <p:nvPr/>
        </p:nvSpPr>
        <p:spPr>
          <a:xfrm>
            <a:off x="9423133" y="827774"/>
            <a:ext cx="2646947" cy="5254974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0D7599-CABB-B142-F715-D41B6E3999A7}"/>
              </a:ext>
            </a:extLst>
          </p:cNvPr>
          <p:cNvSpPr/>
          <p:nvPr/>
        </p:nvSpPr>
        <p:spPr>
          <a:xfrm>
            <a:off x="2866724" y="827774"/>
            <a:ext cx="6440905" cy="5254974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C89F8-CEF6-6DF1-03CD-E2A752E9534A}"/>
              </a:ext>
            </a:extLst>
          </p:cNvPr>
          <p:cNvSpPr txBox="1"/>
          <p:nvPr/>
        </p:nvSpPr>
        <p:spPr>
          <a:xfrm>
            <a:off x="211102" y="251769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로고이미지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C4A0E-4E22-878C-6180-BB9ACF815F60}"/>
              </a:ext>
            </a:extLst>
          </p:cNvPr>
          <p:cNvSpPr txBox="1"/>
          <p:nvPr/>
        </p:nvSpPr>
        <p:spPr>
          <a:xfrm>
            <a:off x="10510787" y="250604"/>
            <a:ext cx="15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개인설정  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DAD1-BD51-6837-3F29-4BE3ED631FB0}"/>
              </a:ext>
            </a:extLst>
          </p:cNvPr>
          <p:cNvSpPr txBox="1"/>
          <p:nvPr/>
        </p:nvSpPr>
        <p:spPr>
          <a:xfrm>
            <a:off x="2957361" y="250604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메뉴</a:t>
            </a:r>
            <a:r>
              <a:rPr lang="en-US" altLang="ko-KR" b="1" dirty="0">
                <a:solidFill>
                  <a:schemeClr val="accent1"/>
                </a:solidFill>
              </a:rPr>
              <a:t>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8D86C-7E29-E38A-45B1-CCD11BDBE6A8}"/>
              </a:ext>
            </a:extLst>
          </p:cNvPr>
          <p:cNvSpPr txBox="1"/>
          <p:nvPr/>
        </p:nvSpPr>
        <p:spPr>
          <a:xfrm>
            <a:off x="4046612" y="256658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1598F-F436-C518-2720-6EA67F2DDF77}"/>
              </a:ext>
            </a:extLst>
          </p:cNvPr>
          <p:cNvSpPr txBox="1"/>
          <p:nvPr/>
        </p:nvSpPr>
        <p:spPr>
          <a:xfrm>
            <a:off x="5135863" y="250604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7BFF1-50C8-66B8-96B7-F25B79583AC7}"/>
              </a:ext>
            </a:extLst>
          </p:cNvPr>
          <p:cNvSpPr txBox="1"/>
          <p:nvPr/>
        </p:nvSpPr>
        <p:spPr>
          <a:xfrm>
            <a:off x="6225114" y="250779"/>
            <a:ext cx="8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4B87C-3E05-D7E9-425A-AD61302BD8F0}"/>
              </a:ext>
            </a:extLst>
          </p:cNvPr>
          <p:cNvSpPr txBox="1"/>
          <p:nvPr/>
        </p:nvSpPr>
        <p:spPr>
          <a:xfrm>
            <a:off x="211101" y="991402"/>
            <a:ext cx="243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구역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456997-E2EB-3043-3461-F4792852EC1F}"/>
              </a:ext>
            </a:extLst>
          </p:cNvPr>
          <p:cNvCxnSpPr>
            <a:cxnSpLocks/>
          </p:cNvCxnSpPr>
          <p:nvPr/>
        </p:nvCxnSpPr>
        <p:spPr>
          <a:xfrm>
            <a:off x="279133" y="1299179"/>
            <a:ext cx="23678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4A1E24-D349-9680-D8D2-B095F734F316}"/>
              </a:ext>
            </a:extLst>
          </p:cNvPr>
          <p:cNvSpPr txBox="1"/>
          <p:nvPr/>
        </p:nvSpPr>
        <p:spPr>
          <a:xfrm>
            <a:off x="221050" y="1395433"/>
            <a:ext cx="24358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분류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2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3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4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6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364E8-06AE-26E9-53F8-CEFF8375B944}"/>
              </a:ext>
            </a:extLst>
          </p:cNvPr>
          <p:cNvSpPr txBox="1"/>
          <p:nvPr/>
        </p:nvSpPr>
        <p:spPr>
          <a:xfrm>
            <a:off x="3070457" y="1114513"/>
            <a:ext cx="600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분류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2B9E033C-6CAF-B963-14EC-123662A7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87998"/>
              </p:ext>
            </p:extLst>
          </p:nvPr>
        </p:nvGraphicFramePr>
        <p:xfrm>
          <a:off x="3070456" y="2057067"/>
          <a:ext cx="6006165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01233">
                  <a:extLst>
                    <a:ext uri="{9D8B030D-6E8A-4147-A177-3AD203B41FA5}">
                      <a16:colId xmlns:a16="http://schemas.microsoft.com/office/drawing/2014/main" val="3367197833"/>
                    </a:ext>
                  </a:extLst>
                </a:gridCol>
                <a:gridCol w="1201233">
                  <a:extLst>
                    <a:ext uri="{9D8B030D-6E8A-4147-A177-3AD203B41FA5}">
                      <a16:colId xmlns:a16="http://schemas.microsoft.com/office/drawing/2014/main" val="1440521838"/>
                    </a:ext>
                  </a:extLst>
                </a:gridCol>
                <a:gridCol w="1201233">
                  <a:extLst>
                    <a:ext uri="{9D8B030D-6E8A-4147-A177-3AD203B41FA5}">
                      <a16:colId xmlns:a16="http://schemas.microsoft.com/office/drawing/2014/main" val="365794792"/>
                    </a:ext>
                  </a:extLst>
                </a:gridCol>
                <a:gridCol w="1201233">
                  <a:extLst>
                    <a:ext uri="{9D8B030D-6E8A-4147-A177-3AD203B41FA5}">
                      <a16:colId xmlns:a16="http://schemas.microsoft.com/office/drawing/2014/main" val="921849245"/>
                    </a:ext>
                  </a:extLst>
                </a:gridCol>
                <a:gridCol w="1201233">
                  <a:extLst>
                    <a:ext uri="{9D8B030D-6E8A-4147-A177-3AD203B41FA5}">
                      <a16:colId xmlns:a16="http://schemas.microsoft.com/office/drawing/2014/main" val="312785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2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2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5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57925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2ABD298C-CAD7-87C3-5CCD-A0B0E4E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05106"/>
              </p:ext>
            </p:extLst>
          </p:nvPr>
        </p:nvGraphicFramePr>
        <p:xfrm>
          <a:off x="3816948" y="5308250"/>
          <a:ext cx="451318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318">
                  <a:extLst>
                    <a:ext uri="{9D8B030D-6E8A-4147-A177-3AD203B41FA5}">
                      <a16:colId xmlns:a16="http://schemas.microsoft.com/office/drawing/2014/main" val="2413626493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41898014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143298849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556076459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1890699527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3598471986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1011390156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2329571668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1278498714"/>
                    </a:ext>
                  </a:extLst>
                </a:gridCol>
                <a:gridCol w="451318">
                  <a:extLst>
                    <a:ext uri="{9D8B030D-6E8A-4147-A177-3AD203B41FA5}">
                      <a16:colId xmlns:a16="http://schemas.microsoft.com/office/drawing/2014/main" val="242611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705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A96B620-9A1A-489D-D328-853F97A315D1}"/>
              </a:ext>
            </a:extLst>
          </p:cNvPr>
          <p:cNvSpPr txBox="1"/>
          <p:nvPr/>
        </p:nvSpPr>
        <p:spPr>
          <a:xfrm>
            <a:off x="9511362" y="991402"/>
            <a:ext cx="243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구역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F6A1B5-C453-1091-8C61-C55A363B7362}"/>
              </a:ext>
            </a:extLst>
          </p:cNvPr>
          <p:cNvCxnSpPr>
            <a:cxnSpLocks/>
          </p:cNvCxnSpPr>
          <p:nvPr/>
        </p:nvCxnSpPr>
        <p:spPr>
          <a:xfrm>
            <a:off x="9579394" y="1299179"/>
            <a:ext cx="23678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E0311D-606D-CA7A-2356-C127E06936E5}"/>
              </a:ext>
            </a:extLst>
          </p:cNvPr>
          <p:cNvSpPr txBox="1"/>
          <p:nvPr/>
        </p:nvSpPr>
        <p:spPr>
          <a:xfrm>
            <a:off x="9511361" y="1395433"/>
            <a:ext cx="24358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분류 </a:t>
            </a:r>
            <a:r>
              <a:rPr lang="en-US" altLang="ko-KR" sz="1400" dirty="0"/>
              <a:t>A</a:t>
            </a:r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B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C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E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F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분류 </a:t>
            </a:r>
            <a:r>
              <a:rPr lang="en-US" altLang="ko-KR" sz="1400" dirty="0"/>
              <a:t>G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6E808-A85C-D1AF-5680-2FCDB88D9FA3}"/>
              </a:ext>
            </a:extLst>
          </p:cNvPr>
          <p:cNvSpPr/>
          <p:nvPr/>
        </p:nvSpPr>
        <p:spPr>
          <a:xfrm>
            <a:off x="3070456" y="1641624"/>
            <a:ext cx="2065407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검색어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285C4F-ED55-A529-339F-EA07B5F2635D}"/>
              </a:ext>
            </a:extLst>
          </p:cNvPr>
          <p:cNvSpPr/>
          <p:nvPr/>
        </p:nvSpPr>
        <p:spPr>
          <a:xfrm>
            <a:off x="5224091" y="1641624"/>
            <a:ext cx="952901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D0E593-D321-3785-04BB-CCBAA8D8563B}"/>
              </a:ext>
            </a:extLst>
          </p:cNvPr>
          <p:cNvSpPr/>
          <p:nvPr/>
        </p:nvSpPr>
        <p:spPr>
          <a:xfrm>
            <a:off x="8210350" y="1641624"/>
            <a:ext cx="866272" cy="280572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  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F1F325-1AD8-D168-A43B-86243AC15FAE}"/>
              </a:ext>
            </a:extLst>
          </p:cNvPr>
          <p:cNvSpPr/>
          <p:nvPr/>
        </p:nvSpPr>
        <p:spPr>
          <a:xfrm>
            <a:off x="12777216" y="0"/>
            <a:ext cx="2035335" cy="685800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개인 설정은 클릭하면 하위 메뉴가 나오는 </a:t>
            </a:r>
            <a:r>
              <a:rPr lang="ko-KR" altLang="en-US" dirty="0" err="1"/>
              <a:t>드랍다운</a:t>
            </a:r>
            <a:r>
              <a:rPr lang="ko-KR" altLang="en-US" dirty="0"/>
              <a:t> 방식의 메뉴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 박스이며 테이블의 행 수를 조절하기 위한 기능을 가집니다</a:t>
            </a:r>
            <a:r>
              <a:rPr lang="en-US" altLang="ko-KR" dirty="0"/>
              <a:t>. 5 ~ 30 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씩 증가한 옵션을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FEF71B-94FC-0741-8AC5-953972C0A9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064466" y="435270"/>
            <a:ext cx="712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2FB760-70B4-B217-5C85-40913A7B4A92}"/>
              </a:ext>
            </a:extLst>
          </p:cNvPr>
          <p:cNvCxnSpPr>
            <a:cxnSpLocks/>
          </p:cNvCxnSpPr>
          <p:nvPr/>
        </p:nvCxnSpPr>
        <p:spPr>
          <a:xfrm>
            <a:off x="9076621" y="1761952"/>
            <a:ext cx="37005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40E52-12E3-492F-88D1-108F3ECF22F8}"/>
              </a:ext>
            </a:extLst>
          </p:cNvPr>
          <p:cNvSpPr/>
          <p:nvPr/>
        </p:nvSpPr>
        <p:spPr>
          <a:xfrm>
            <a:off x="-2285582" y="0"/>
            <a:ext cx="1956083" cy="685800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사용자의 접속 위치에 따라 색상이 바뀌어야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테이블은 사용자가 마우스를 특정 행에 위치할 때마다 주변과 배경색이 달라져야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464B1CE-7455-0047-43C1-F58531482229}"/>
              </a:ext>
            </a:extLst>
          </p:cNvPr>
          <p:cNvCxnSpPr>
            <a:cxnSpLocks/>
          </p:cNvCxnSpPr>
          <p:nvPr/>
        </p:nvCxnSpPr>
        <p:spPr>
          <a:xfrm flipH="1" flipV="1">
            <a:off x="-329499" y="250604"/>
            <a:ext cx="608632" cy="130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011BAE4-F8E6-3D35-7D9C-B0FD22C2AB6B}"/>
              </a:ext>
            </a:extLst>
          </p:cNvPr>
          <p:cNvCxnSpPr>
            <a:cxnSpLocks/>
          </p:cNvCxnSpPr>
          <p:nvPr/>
        </p:nvCxnSpPr>
        <p:spPr>
          <a:xfrm flipH="1">
            <a:off x="-329499" y="2574235"/>
            <a:ext cx="33943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F4458E-F5C9-6E23-E7EB-C5A03D13FC4C}"/>
              </a:ext>
            </a:extLst>
          </p:cNvPr>
          <p:cNvSpPr/>
          <p:nvPr/>
        </p:nvSpPr>
        <p:spPr>
          <a:xfrm>
            <a:off x="118710" y="6178999"/>
            <a:ext cx="11954580" cy="580346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Copyright 2022. </a:t>
            </a:r>
            <a:r>
              <a:rPr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xxxxx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 Co. all rights reserved.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와이드스크린</PresentationFormat>
  <Paragraphs>100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2022-12-29T05:57:23Z</dcterms:created>
  <dcterms:modified xsi:type="dcterms:W3CDTF">2022-12-29T05:57:41Z</dcterms:modified>
</cp:coreProperties>
</file>