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  <p:sldMasterId id="2147483660" r:id="rId2"/>
  </p:sldMasterIdLst>
  <p:sldIdLst>
    <p:sldId id="258" r:id="rId3"/>
    <p:sldId id="261" r:id="rId4"/>
    <p:sldId id="276" r:id="rId5"/>
    <p:sldId id="288" r:id="rId6"/>
    <p:sldId id="275" r:id="rId7"/>
    <p:sldId id="277" r:id="rId8"/>
    <p:sldId id="279" r:id="rId9"/>
    <p:sldId id="281" r:id="rId10"/>
    <p:sldId id="283" r:id="rId11"/>
    <p:sldId id="286" r:id="rId12"/>
    <p:sldId id="284" r:id="rId13"/>
    <p:sldId id="285" r:id="rId14"/>
    <p:sldId id="287" r:id="rId15"/>
    <p:sldId id="272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574" autoAdjust="0"/>
    <p:restoredTop sz="94353" autoAdjust="0"/>
  </p:normalViewPr>
  <p:slideViewPr>
    <p:cSldViewPr snapToGrid="0">
      <p:cViewPr varScale="1">
        <p:scale>
          <a:sx n="100" d="100"/>
          <a:sy n="100" d="100"/>
        </p:scale>
        <p:origin x="948" y="66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Master" Target="slideMasters/slideMaster2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12192000" cy="3440902"/>
          </a:xfrm>
          <a:prstGeom prst="rect">
            <a:avLst/>
          </a:prstGeom>
          <a:solidFill>
            <a:srgbClr val="D59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95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6CFEE-E261-4A10-ADF0-3DB3FC5B6670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D70847-DAB6-4EF0-A432-298472F37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1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6CFEE-E261-4A10-ADF0-3DB3FC5B6670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D70847-DAB6-4EF0-A432-298472F37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73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6CFEE-E261-4A10-ADF0-3DB3FC5B6670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D70847-DAB6-4EF0-A432-298472F37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38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6CFEE-E261-4A10-ADF0-3DB3FC5B6670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D70847-DAB6-4EF0-A432-298472F37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598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6CFEE-E261-4A10-ADF0-3DB3FC5B6670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D70847-DAB6-4EF0-A432-298472F37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602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6CFEE-E261-4A10-ADF0-3DB3FC5B6670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D70847-DAB6-4EF0-A432-298472F37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473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6CFEE-E261-4A10-ADF0-3DB3FC5B6670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D70847-DAB6-4EF0-A432-298472F37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422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6CFEE-E261-4A10-ADF0-3DB3FC5B6670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D70847-DAB6-4EF0-A432-298472F37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6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12192000" cy="2565250"/>
          </a:xfrm>
          <a:prstGeom prst="rect">
            <a:avLst/>
          </a:prstGeom>
          <a:solidFill>
            <a:srgbClr val="F8DF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2565250"/>
            <a:ext cx="12192000" cy="4292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511743"/>
            <a:ext cx="12192000" cy="161119"/>
          </a:xfrm>
          <a:prstGeom prst="rect">
            <a:avLst/>
          </a:prstGeom>
          <a:solidFill>
            <a:srgbClr val="4C2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위쪽 리본 8"/>
          <p:cNvSpPr/>
          <p:nvPr userDrawn="1"/>
        </p:nvSpPr>
        <p:spPr>
          <a:xfrm>
            <a:off x="3563816" y="2104772"/>
            <a:ext cx="5064369" cy="844756"/>
          </a:xfrm>
          <a:prstGeom prst="ribbon2">
            <a:avLst>
              <a:gd name="adj1" fmla="val 16667"/>
              <a:gd name="adj2" fmla="val 70779"/>
            </a:avLst>
          </a:prstGeom>
          <a:solidFill>
            <a:srgbClr val="B976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26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972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/>
          <p:cNvSpPr/>
          <p:nvPr userDrawn="1"/>
        </p:nvSpPr>
        <p:spPr>
          <a:xfrm>
            <a:off x="0" y="0"/>
            <a:ext cx="12192000" cy="3440902"/>
          </a:xfrm>
          <a:prstGeom prst="rect">
            <a:avLst/>
          </a:prstGeom>
          <a:solidFill>
            <a:srgbClr val="D59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933670" y="1552419"/>
            <a:ext cx="3721457" cy="1528881"/>
            <a:chOff x="3205816" y="2086447"/>
            <a:chExt cx="6535831" cy="2685107"/>
          </a:xfrm>
        </p:grpSpPr>
        <p:grpSp>
          <p:nvGrpSpPr>
            <p:cNvPr id="4" name="그룹 3"/>
            <p:cNvGrpSpPr/>
            <p:nvPr/>
          </p:nvGrpSpPr>
          <p:grpSpPr>
            <a:xfrm>
              <a:off x="3290743" y="3440902"/>
              <a:ext cx="249270" cy="312057"/>
              <a:chOff x="3219450" y="-1"/>
              <a:chExt cx="1725749" cy="2339405"/>
            </a:xfrm>
            <a:solidFill>
              <a:srgbClr val="4C2C16"/>
            </a:solidFill>
          </p:grpSpPr>
          <p:sp>
            <p:nvSpPr>
              <p:cNvPr id="39" name="타원 38"/>
              <p:cNvSpPr/>
              <p:nvPr/>
            </p:nvSpPr>
            <p:spPr>
              <a:xfrm>
                <a:off x="3219450" y="-1"/>
                <a:ext cx="1725749" cy="2338251"/>
              </a:xfrm>
              <a:prstGeom prst="ellipse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자유형 39"/>
              <p:cNvSpPr/>
              <p:nvPr/>
            </p:nvSpPr>
            <p:spPr>
              <a:xfrm>
                <a:off x="3921702" y="0"/>
                <a:ext cx="307817" cy="2339404"/>
              </a:xfrm>
              <a:custGeom>
                <a:avLst/>
                <a:gdLst>
                  <a:gd name="connsiteX0" fmla="*/ 326572 w 326572"/>
                  <a:gd name="connsiteY0" fmla="*/ 0 h 2481942"/>
                  <a:gd name="connsiteX1" fmla="*/ 65315 w 326572"/>
                  <a:gd name="connsiteY1" fmla="*/ 574765 h 2481942"/>
                  <a:gd name="connsiteX2" fmla="*/ 313509 w 326572"/>
                  <a:gd name="connsiteY2" fmla="*/ 1894114 h 2481942"/>
                  <a:gd name="connsiteX3" fmla="*/ 0 w 326572"/>
                  <a:gd name="connsiteY3" fmla="*/ 2481942 h 2481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6572" h="2481942">
                    <a:moveTo>
                      <a:pt x="326572" y="0"/>
                    </a:moveTo>
                    <a:cubicBezTo>
                      <a:pt x="197032" y="129539"/>
                      <a:pt x="67492" y="259079"/>
                      <a:pt x="65315" y="574765"/>
                    </a:cubicBezTo>
                    <a:cubicBezTo>
                      <a:pt x="63138" y="890451"/>
                      <a:pt x="324395" y="1576251"/>
                      <a:pt x="313509" y="1894114"/>
                    </a:cubicBezTo>
                    <a:cubicBezTo>
                      <a:pt x="302623" y="2211977"/>
                      <a:pt x="56606" y="2407919"/>
                      <a:pt x="0" y="2481942"/>
                    </a:cubicBezTo>
                  </a:path>
                </a:pathLst>
              </a:cu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753447" y="2086447"/>
              <a:ext cx="2685107" cy="2685107"/>
              <a:chOff x="4452358" y="1988870"/>
              <a:chExt cx="2685107" cy="2685107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4452358" y="1988870"/>
                <a:ext cx="2685107" cy="2685107"/>
              </a:xfrm>
              <a:prstGeom prst="ellipse">
                <a:avLst/>
              </a:prstGeom>
              <a:solidFill>
                <a:srgbClr val="371C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4890036" y="2426548"/>
                <a:ext cx="1809750" cy="1809750"/>
              </a:xfrm>
              <a:prstGeom prst="ellipse">
                <a:avLst/>
              </a:prstGeom>
              <a:solidFill>
                <a:srgbClr val="F7F0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>
                <a:off x="4985286" y="2521798"/>
                <a:ext cx="1619250" cy="1619250"/>
                <a:chOff x="4133850" y="2476500"/>
                <a:chExt cx="1619250" cy="1619250"/>
              </a:xfrm>
            </p:grpSpPr>
            <p:sp>
              <p:nvSpPr>
                <p:cNvPr id="37" name="타원 36"/>
                <p:cNvSpPr/>
                <p:nvPr/>
              </p:nvSpPr>
              <p:spPr>
                <a:xfrm>
                  <a:off x="4133850" y="2476500"/>
                  <a:ext cx="1619250" cy="1619250"/>
                </a:xfrm>
                <a:prstGeom prst="ellipse">
                  <a:avLst/>
                </a:prstGeom>
                <a:solidFill>
                  <a:srgbClr val="B976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8" name="타원 37"/>
                <p:cNvSpPr/>
                <p:nvPr/>
              </p:nvSpPr>
              <p:spPr>
                <a:xfrm>
                  <a:off x="4249138" y="2591367"/>
                  <a:ext cx="1491349" cy="1504383"/>
                </a:xfrm>
                <a:prstGeom prst="ellipse">
                  <a:avLst/>
                </a:prstGeom>
                <a:solidFill>
                  <a:srgbClr val="D59C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7" name="하트 26"/>
              <p:cNvSpPr/>
              <p:nvPr/>
            </p:nvSpPr>
            <p:spPr>
              <a:xfrm>
                <a:off x="5309969" y="2841434"/>
                <a:ext cx="969885" cy="849527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28" name="그룹 27"/>
              <p:cNvGrpSpPr/>
              <p:nvPr/>
            </p:nvGrpSpPr>
            <p:grpSpPr>
              <a:xfrm>
                <a:off x="5524499" y="3474924"/>
                <a:ext cx="948775" cy="541396"/>
                <a:chOff x="4642712" y="3355544"/>
                <a:chExt cx="950328" cy="541396"/>
              </a:xfrm>
            </p:grpSpPr>
            <p:sp>
              <p:nvSpPr>
                <p:cNvPr id="30" name="하트 29"/>
                <p:cNvSpPr/>
                <p:nvPr/>
              </p:nvSpPr>
              <p:spPr>
                <a:xfrm rot="2352138">
                  <a:off x="5328609" y="3465206"/>
                  <a:ext cx="179047" cy="154660"/>
                </a:xfrm>
                <a:prstGeom prst="hear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1" name="하트 30"/>
                <p:cNvSpPr/>
                <p:nvPr/>
              </p:nvSpPr>
              <p:spPr>
                <a:xfrm rot="3037511">
                  <a:off x="5218966" y="3562218"/>
                  <a:ext cx="179047" cy="154660"/>
                </a:xfrm>
                <a:prstGeom prst="hear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2" name="하트 31"/>
                <p:cNvSpPr/>
                <p:nvPr/>
              </p:nvSpPr>
              <p:spPr>
                <a:xfrm rot="3950031">
                  <a:off x="5095352" y="3640818"/>
                  <a:ext cx="179047" cy="154660"/>
                </a:xfrm>
                <a:prstGeom prst="hear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3" name="하트 32"/>
                <p:cNvSpPr/>
                <p:nvPr/>
              </p:nvSpPr>
              <p:spPr>
                <a:xfrm rot="4757638">
                  <a:off x="4942900" y="3691772"/>
                  <a:ext cx="179047" cy="154660"/>
                </a:xfrm>
                <a:prstGeom prst="hear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4" name="하트 33"/>
                <p:cNvSpPr/>
                <p:nvPr/>
              </p:nvSpPr>
              <p:spPr>
                <a:xfrm rot="4636827">
                  <a:off x="4790312" y="3730087"/>
                  <a:ext cx="179047" cy="154660"/>
                </a:xfrm>
                <a:prstGeom prst="hear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5" name="하트 34"/>
                <p:cNvSpPr/>
                <p:nvPr/>
              </p:nvSpPr>
              <p:spPr>
                <a:xfrm rot="1773094">
                  <a:off x="5413993" y="3355544"/>
                  <a:ext cx="179047" cy="154660"/>
                </a:xfrm>
                <a:prstGeom prst="hear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6" name="자유형 35"/>
                <p:cNvSpPr/>
                <p:nvPr/>
              </p:nvSpPr>
              <p:spPr>
                <a:xfrm>
                  <a:off x="4642712" y="3402126"/>
                  <a:ext cx="893671" cy="428968"/>
                </a:xfrm>
                <a:custGeom>
                  <a:avLst/>
                  <a:gdLst>
                    <a:gd name="connsiteX0" fmla="*/ 978693 w 978693"/>
                    <a:gd name="connsiteY0" fmla="*/ 0 h 590550"/>
                    <a:gd name="connsiteX1" fmla="*/ 583406 w 978693"/>
                    <a:gd name="connsiteY1" fmla="*/ 452438 h 590550"/>
                    <a:gd name="connsiteX2" fmla="*/ 0 w 978693"/>
                    <a:gd name="connsiteY2" fmla="*/ 590550 h 590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78693" h="590550">
                      <a:moveTo>
                        <a:pt x="978693" y="0"/>
                      </a:moveTo>
                      <a:cubicBezTo>
                        <a:pt x="862607" y="177006"/>
                        <a:pt x="746521" y="354013"/>
                        <a:pt x="583406" y="452438"/>
                      </a:cubicBezTo>
                      <a:cubicBezTo>
                        <a:pt x="420291" y="550863"/>
                        <a:pt x="68659" y="569516"/>
                        <a:pt x="0" y="590550"/>
                      </a:cubicBezTo>
                    </a:path>
                  </a:pathLst>
                </a:cu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9" name="모서리가 둥근 직사각형 28"/>
              <p:cNvSpPr/>
              <p:nvPr/>
            </p:nvSpPr>
            <p:spPr>
              <a:xfrm>
                <a:off x="6635016" y="3245699"/>
                <a:ext cx="424082" cy="193954"/>
              </a:xfrm>
              <a:prstGeom prst="roundRect">
                <a:avLst/>
              </a:prstGeom>
              <a:solidFill>
                <a:srgbClr val="F7F0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 rot="2107213">
              <a:off x="3657861" y="3767031"/>
              <a:ext cx="249270" cy="312057"/>
              <a:chOff x="3219450" y="-1"/>
              <a:chExt cx="1725749" cy="2339405"/>
            </a:xfrm>
            <a:solidFill>
              <a:srgbClr val="4C2C16"/>
            </a:solidFill>
          </p:grpSpPr>
          <p:sp>
            <p:nvSpPr>
              <p:cNvPr id="22" name="타원 21"/>
              <p:cNvSpPr/>
              <p:nvPr/>
            </p:nvSpPr>
            <p:spPr>
              <a:xfrm>
                <a:off x="3219450" y="-1"/>
                <a:ext cx="1725749" cy="2338251"/>
              </a:xfrm>
              <a:prstGeom prst="ellipse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자유형 22"/>
              <p:cNvSpPr/>
              <p:nvPr/>
            </p:nvSpPr>
            <p:spPr>
              <a:xfrm>
                <a:off x="3921702" y="0"/>
                <a:ext cx="307817" cy="2339404"/>
              </a:xfrm>
              <a:custGeom>
                <a:avLst/>
                <a:gdLst>
                  <a:gd name="connsiteX0" fmla="*/ 326572 w 326572"/>
                  <a:gd name="connsiteY0" fmla="*/ 0 h 2481942"/>
                  <a:gd name="connsiteX1" fmla="*/ 65315 w 326572"/>
                  <a:gd name="connsiteY1" fmla="*/ 574765 h 2481942"/>
                  <a:gd name="connsiteX2" fmla="*/ 313509 w 326572"/>
                  <a:gd name="connsiteY2" fmla="*/ 1894114 h 2481942"/>
                  <a:gd name="connsiteX3" fmla="*/ 0 w 326572"/>
                  <a:gd name="connsiteY3" fmla="*/ 2481942 h 2481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6572" h="2481942">
                    <a:moveTo>
                      <a:pt x="326572" y="0"/>
                    </a:moveTo>
                    <a:cubicBezTo>
                      <a:pt x="197032" y="129539"/>
                      <a:pt x="67492" y="259079"/>
                      <a:pt x="65315" y="574765"/>
                    </a:cubicBezTo>
                    <a:cubicBezTo>
                      <a:pt x="63138" y="890451"/>
                      <a:pt x="324395" y="1576251"/>
                      <a:pt x="313509" y="1894114"/>
                    </a:cubicBezTo>
                    <a:cubicBezTo>
                      <a:pt x="302623" y="2211977"/>
                      <a:pt x="56606" y="2407919"/>
                      <a:pt x="0" y="2481942"/>
                    </a:cubicBezTo>
                  </a:path>
                </a:pathLst>
              </a:cu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 rot="16906068">
              <a:off x="3237210" y="4364112"/>
              <a:ext cx="249270" cy="312057"/>
              <a:chOff x="3219450" y="-1"/>
              <a:chExt cx="1725749" cy="2339405"/>
            </a:xfrm>
            <a:solidFill>
              <a:srgbClr val="4C2C16"/>
            </a:solidFill>
          </p:grpSpPr>
          <p:sp>
            <p:nvSpPr>
              <p:cNvPr id="20" name="타원 19"/>
              <p:cNvSpPr/>
              <p:nvPr/>
            </p:nvSpPr>
            <p:spPr>
              <a:xfrm>
                <a:off x="3219450" y="-1"/>
                <a:ext cx="1725749" cy="2338251"/>
              </a:xfrm>
              <a:prstGeom prst="ellipse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자유형 20"/>
              <p:cNvSpPr/>
              <p:nvPr/>
            </p:nvSpPr>
            <p:spPr>
              <a:xfrm>
                <a:off x="3921702" y="0"/>
                <a:ext cx="307817" cy="2339404"/>
              </a:xfrm>
              <a:custGeom>
                <a:avLst/>
                <a:gdLst>
                  <a:gd name="connsiteX0" fmla="*/ 326572 w 326572"/>
                  <a:gd name="connsiteY0" fmla="*/ 0 h 2481942"/>
                  <a:gd name="connsiteX1" fmla="*/ 65315 w 326572"/>
                  <a:gd name="connsiteY1" fmla="*/ 574765 h 2481942"/>
                  <a:gd name="connsiteX2" fmla="*/ 313509 w 326572"/>
                  <a:gd name="connsiteY2" fmla="*/ 1894114 h 2481942"/>
                  <a:gd name="connsiteX3" fmla="*/ 0 w 326572"/>
                  <a:gd name="connsiteY3" fmla="*/ 2481942 h 2481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6572" h="2481942">
                    <a:moveTo>
                      <a:pt x="326572" y="0"/>
                    </a:moveTo>
                    <a:cubicBezTo>
                      <a:pt x="197032" y="129539"/>
                      <a:pt x="67492" y="259079"/>
                      <a:pt x="65315" y="574765"/>
                    </a:cubicBezTo>
                    <a:cubicBezTo>
                      <a:pt x="63138" y="890451"/>
                      <a:pt x="324395" y="1576251"/>
                      <a:pt x="313509" y="1894114"/>
                    </a:cubicBezTo>
                    <a:cubicBezTo>
                      <a:pt x="302623" y="2211977"/>
                      <a:pt x="56606" y="2407919"/>
                      <a:pt x="0" y="2481942"/>
                    </a:cubicBezTo>
                  </a:path>
                </a:pathLst>
              </a:cu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 rot="1813008">
              <a:off x="8446259" y="2698423"/>
              <a:ext cx="249270" cy="312057"/>
              <a:chOff x="3219450" y="-1"/>
              <a:chExt cx="1725749" cy="2339405"/>
            </a:xfrm>
            <a:solidFill>
              <a:srgbClr val="4C2C16"/>
            </a:solidFill>
          </p:grpSpPr>
          <p:sp>
            <p:nvSpPr>
              <p:cNvPr id="18" name="타원 17"/>
              <p:cNvSpPr/>
              <p:nvPr/>
            </p:nvSpPr>
            <p:spPr>
              <a:xfrm>
                <a:off x="3219450" y="-1"/>
                <a:ext cx="1725749" cy="2338251"/>
              </a:xfrm>
              <a:prstGeom prst="ellipse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3921702" y="0"/>
                <a:ext cx="307817" cy="2339404"/>
              </a:xfrm>
              <a:custGeom>
                <a:avLst/>
                <a:gdLst>
                  <a:gd name="connsiteX0" fmla="*/ 326572 w 326572"/>
                  <a:gd name="connsiteY0" fmla="*/ 0 h 2481942"/>
                  <a:gd name="connsiteX1" fmla="*/ 65315 w 326572"/>
                  <a:gd name="connsiteY1" fmla="*/ 574765 h 2481942"/>
                  <a:gd name="connsiteX2" fmla="*/ 313509 w 326572"/>
                  <a:gd name="connsiteY2" fmla="*/ 1894114 h 2481942"/>
                  <a:gd name="connsiteX3" fmla="*/ 0 w 326572"/>
                  <a:gd name="connsiteY3" fmla="*/ 2481942 h 2481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6572" h="2481942">
                    <a:moveTo>
                      <a:pt x="326572" y="0"/>
                    </a:moveTo>
                    <a:cubicBezTo>
                      <a:pt x="197032" y="129539"/>
                      <a:pt x="67492" y="259079"/>
                      <a:pt x="65315" y="574765"/>
                    </a:cubicBezTo>
                    <a:cubicBezTo>
                      <a:pt x="63138" y="890451"/>
                      <a:pt x="324395" y="1576251"/>
                      <a:pt x="313509" y="1894114"/>
                    </a:cubicBezTo>
                    <a:cubicBezTo>
                      <a:pt x="302623" y="2211977"/>
                      <a:pt x="56606" y="2407919"/>
                      <a:pt x="0" y="2481942"/>
                    </a:cubicBezTo>
                  </a:path>
                </a:pathLst>
              </a:cu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 rot="20254668">
              <a:off x="9492377" y="3290383"/>
              <a:ext cx="249270" cy="312057"/>
              <a:chOff x="3219450" y="-1"/>
              <a:chExt cx="1725749" cy="2339405"/>
            </a:xfrm>
            <a:solidFill>
              <a:srgbClr val="4C2C16"/>
            </a:solidFill>
          </p:grpSpPr>
          <p:sp>
            <p:nvSpPr>
              <p:cNvPr id="16" name="타원 15"/>
              <p:cNvSpPr/>
              <p:nvPr/>
            </p:nvSpPr>
            <p:spPr>
              <a:xfrm>
                <a:off x="3219450" y="-1"/>
                <a:ext cx="1725749" cy="2338251"/>
              </a:xfrm>
              <a:prstGeom prst="ellipse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자유형 16"/>
              <p:cNvSpPr/>
              <p:nvPr/>
            </p:nvSpPr>
            <p:spPr>
              <a:xfrm>
                <a:off x="3921702" y="0"/>
                <a:ext cx="307817" cy="2339404"/>
              </a:xfrm>
              <a:custGeom>
                <a:avLst/>
                <a:gdLst>
                  <a:gd name="connsiteX0" fmla="*/ 326572 w 326572"/>
                  <a:gd name="connsiteY0" fmla="*/ 0 h 2481942"/>
                  <a:gd name="connsiteX1" fmla="*/ 65315 w 326572"/>
                  <a:gd name="connsiteY1" fmla="*/ 574765 h 2481942"/>
                  <a:gd name="connsiteX2" fmla="*/ 313509 w 326572"/>
                  <a:gd name="connsiteY2" fmla="*/ 1894114 h 2481942"/>
                  <a:gd name="connsiteX3" fmla="*/ 0 w 326572"/>
                  <a:gd name="connsiteY3" fmla="*/ 2481942 h 2481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6572" h="2481942">
                    <a:moveTo>
                      <a:pt x="326572" y="0"/>
                    </a:moveTo>
                    <a:cubicBezTo>
                      <a:pt x="197032" y="129539"/>
                      <a:pt x="67492" y="259079"/>
                      <a:pt x="65315" y="574765"/>
                    </a:cubicBezTo>
                    <a:cubicBezTo>
                      <a:pt x="63138" y="890451"/>
                      <a:pt x="324395" y="1576251"/>
                      <a:pt x="313509" y="1894114"/>
                    </a:cubicBezTo>
                    <a:cubicBezTo>
                      <a:pt x="302623" y="2211977"/>
                      <a:pt x="56606" y="2407919"/>
                      <a:pt x="0" y="2481942"/>
                    </a:cubicBezTo>
                  </a:path>
                </a:pathLst>
              </a:cu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 rot="16906068">
              <a:off x="8392726" y="3621633"/>
              <a:ext cx="249270" cy="312057"/>
              <a:chOff x="3219450" y="-1"/>
              <a:chExt cx="1725749" cy="2339405"/>
            </a:xfrm>
            <a:solidFill>
              <a:srgbClr val="4C2C16"/>
            </a:solidFill>
          </p:grpSpPr>
          <p:sp>
            <p:nvSpPr>
              <p:cNvPr id="14" name="타원 13"/>
              <p:cNvSpPr/>
              <p:nvPr/>
            </p:nvSpPr>
            <p:spPr>
              <a:xfrm>
                <a:off x="3219450" y="-1"/>
                <a:ext cx="1725749" cy="2338251"/>
              </a:xfrm>
              <a:prstGeom prst="ellipse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자유형 14"/>
              <p:cNvSpPr/>
              <p:nvPr/>
            </p:nvSpPr>
            <p:spPr>
              <a:xfrm>
                <a:off x="3921702" y="0"/>
                <a:ext cx="307817" cy="2339404"/>
              </a:xfrm>
              <a:custGeom>
                <a:avLst/>
                <a:gdLst>
                  <a:gd name="connsiteX0" fmla="*/ 326572 w 326572"/>
                  <a:gd name="connsiteY0" fmla="*/ 0 h 2481942"/>
                  <a:gd name="connsiteX1" fmla="*/ 65315 w 326572"/>
                  <a:gd name="connsiteY1" fmla="*/ 574765 h 2481942"/>
                  <a:gd name="connsiteX2" fmla="*/ 313509 w 326572"/>
                  <a:gd name="connsiteY2" fmla="*/ 1894114 h 2481942"/>
                  <a:gd name="connsiteX3" fmla="*/ 0 w 326572"/>
                  <a:gd name="connsiteY3" fmla="*/ 2481942 h 2481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6572" h="2481942">
                    <a:moveTo>
                      <a:pt x="326572" y="0"/>
                    </a:moveTo>
                    <a:cubicBezTo>
                      <a:pt x="197032" y="129539"/>
                      <a:pt x="67492" y="259079"/>
                      <a:pt x="65315" y="574765"/>
                    </a:cubicBezTo>
                    <a:cubicBezTo>
                      <a:pt x="63138" y="890451"/>
                      <a:pt x="324395" y="1576251"/>
                      <a:pt x="313509" y="1894114"/>
                    </a:cubicBezTo>
                    <a:cubicBezTo>
                      <a:pt x="302623" y="2211977"/>
                      <a:pt x="56606" y="2407919"/>
                      <a:pt x="0" y="2481942"/>
                    </a:cubicBezTo>
                  </a:path>
                </a:pathLst>
              </a:cu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 rot="2742513">
              <a:off x="9023250" y="3713056"/>
              <a:ext cx="249270" cy="312057"/>
              <a:chOff x="3219450" y="-1"/>
              <a:chExt cx="1725749" cy="2339405"/>
            </a:xfrm>
            <a:solidFill>
              <a:srgbClr val="4C2C16"/>
            </a:solidFill>
          </p:grpSpPr>
          <p:sp>
            <p:nvSpPr>
              <p:cNvPr id="12" name="타원 11"/>
              <p:cNvSpPr/>
              <p:nvPr/>
            </p:nvSpPr>
            <p:spPr>
              <a:xfrm>
                <a:off x="3219450" y="-1"/>
                <a:ext cx="1725749" cy="2338251"/>
              </a:xfrm>
              <a:prstGeom prst="ellipse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자유형 12"/>
              <p:cNvSpPr/>
              <p:nvPr/>
            </p:nvSpPr>
            <p:spPr>
              <a:xfrm>
                <a:off x="3921702" y="0"/>
                <a:ext cx="307817" cy="2339404"/>
              </a:xfrm>
              <a:custGeom>
                <a:avLst/>
                <a:gdLst>
                  <a:gd name="connsiteX0" fmla="*/ 326572 w 326572"/>
                  <a:gd name="connsiteY0" fmla="*/ 0 h 2481942"/>
                  <a:gd name="connsiteX1" fmla="*/ 65315 w 326572"/>
                  <a:gd name="connsiteY1" fmla="*/ 574765 h 2481942"/>
                  <a:gd name="connsiteX2" fmla="*/ 313509 w 326572"/>
                  <a:gd name="connsiteY2" fmla="*/ 1894114 h 2481942"/>
                  <a:gd name="connsiteX3" fmla="*/ 0 w 326572"/>
                  <a:gd name="connsiteY3" fmla="*/ 2481942 h 2481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6572" h="2481942">
                    <a:moveTo>
                      <a:pt x="326572" y="0"/>
                    </a:moveTo>
                    <a:cubicBezTo>
                      <a:pt x="197032" y="129539"/>
                      <a:pt x="67492" y="259079"/>
                      <a:pt x="65315" y="574765"/>
                    </a:cubicBezTo>
                    <a:cubicBezTo>
                      <a:pt x="63138" y="890451"/>
                      <a:pt x="324395" y="1576251"/>
                      <a:pt x="313509" y="1894114"/>
                    </a:cubicBezTo>
                    <a:cubicBezTo>
                      <a:pt x="302623" y="2211977"/>
                      <a:pt x="56606" y="2407919"/>
                      <a:pt x="0" y="2481942"/>
                    </a:cubicBezTo>
                  </a:path>
                </a:pathLst>
              </a:cu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2" name="제목 1"/>
          <p:cNvSpPr>
            <a:spLocks noGrp="1"/>
          </p:cNvSpPr>
          <p:nvPr>
            <p:ph type="title" hasCustomPrompt="1"/>
          </p:nvPr>
        </p:nvSpPr>
        <p:spPr>
          <a:xfrm>
            <a:off x="4999860" y="2423494"/>
            <a:ext cx="6745672" cy="854115"/>
          </a:xfrm>
          <a:prstGeom prst="rect">
            <a:avLst/>
          </a:prstGeom>
        </p:spPr>
        <p:txBody>
          <a:bodyPr anchor="ctr"/>
          <a:lstStyle>
            <a:lvl1pPr>
              <a:defRPr sz="2800" b="1" baseline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Part1. </a:t>
            </a:r>
            <a:r>
              <a:rPr lang="ko-KR" altLang="en-US" dirty="0" err="1"/>
              <a:t>대제목을</a:t>
            </a:r>
            <a:r>
              <a:rPr lang="ko-KR" altLang="en-US" dirty="0"/>
              <a:t>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3" name="텍스트 개체 틀 2"/>
          <p:cNvSpPr>
            <a:spLocks noGrp="1"/>
          </p:cNvSpPr>
          <p:nvPr>
            <p:ph type="body" idx="18" hasCustomPrompt="1"/>
          </p:nvPr>
        </p:nvSpPr>
        <p:spPr>
          <a:xfrm>
            <a:off x="5478132" y="3652154"/>
            <a:ext cx="5157787" cy="2800161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ko-KR" sz="2400" dirty="0"/>
              <a:t>1. </a:t>
            </a:r>
            <a:r>
              <a:rPr lang="ko-KR" altLang="en-US" sz="2400" dirty="0"/>
              <a:t>소제목을 넣으세요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2. </a:t>
            </a:r>
            <a:r>
              <a:rPr lang="ko-KR" altLang="en-US" sz="2400" dirty="0"/>
              <a:t>소제목을 넣으세요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소제목을 넣으세요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933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926950"/>
            <a:ext cx="12192000" cy="59310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854393"/>
            <a:ext cx="12192000" cy="72000"/>
          </a:xfrm>
          <a:prstGeom prst="rect">
            <a:avLst/>
          </a:prstGeom>
          <a:solidFill>
            <a:srgbClr val="4C2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7448550" cy="854115"/>
          </a:xfrm>
          <a:prstGeom prst="rect">
            <a:avLst/>
          </a:prstGeom>
        </p:spPr>
        <p:txBody>
          <a:bodyPr anchor="ctr"/>
          <a:lstStyle>
            <a:lvl1pPr>
              <a:defRPr sz="30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/>
              <a:t>슬라이드 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45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0" y="854393"/>
            <a:ext cx="12192000" cy="72000"/>
          </a:xfrm>
          <a:prstGeom prst="rect">
            <a:avLst/>
          </a:prstGeom>
          <a:solidFill>
            <a:srgbClr val="4C2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7448550" cy="854115"/>
          </a:xfrm>
          <a:prstGeom prst="rect">
            <a:avLst/>
          </a:prstGeom>
        </p:spPr>
        <p:txBody>
          <a:bodyPr anchor="ctr"/>
          <a:lstStyle>
            <a:lvl1pPr>
              <a:defRPr sz="30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/>
              <a:t>슬라이드 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71500" y="2496303"/>
            <a:ext cx="2743200" cy="1762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클릭하여 그림을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그림 개체 틀 2"/>
          <p:cNvSpPr>
            <a:spLocks noGrp="1"/>
          </p:cNvSpPr>
          <p:nvPr>
            <p:ph type="pic" idx="11" hasCustomPrompt="1"/>
          </p:nvPr>
        </p:nvSpPr>
        <p:spPr>
          <a:xfrm>
            <a:off x="6096000" y="2496304"/>
            <a:ext cx="2743200" cy="1762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클릭하여 그림을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333750" y="2496304"/>
            <a:ext cx="2743200" cy="1764000"/>
          </a:xfrm>
          <a:prstGeom prst="rect">
            <a:avLst/>
          </a:prstGeom>
          <a:solidFill>
            <a:srgbClr val="F8DFAE"/>
          </a:solidFill>
        </p:spPr>
        <p:txBody>
          <a:bodyPr/>
          <a:lstStyle>
            <a:lvl1pPr marL="0" indent="0">
              <a:buNone/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5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8858250" y="2494428"/>
            <a:ext cx="2743200" cy="1764000"/>
          </a:xfrm>
          <a:prstGeom prst="rect">
            <a:avLst/>
          </a:prstGeom>
          <a:solidFill>
            <a:srgbClr val="F8DFAE"/>
          </a:solidFill>
        </p:spPr>
        <p:txBody>
          <a:bodyPr/>
          <a:lstStyle>
            <a:lvl1pPr marL="0" indent="0">
              <a:buNone/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6" name="그림 개체 틀 2"/>
          <p:cNvSpPr>
            <a:spLocks noGrp="1"/>
          </p:cNvSpPr>
          <p:nvPr>
            <p:ph type="pic" idx="14" hasCustomPrompt="1"/>
          </p:nvPr>
        </p:nvSpPr>
        <p:spPr>
          <a:xfrm>
            <a:off x="8844030" y="4258428"/>
            <a:ext cx="2743200" cy="1762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클릭하여 그림을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7" name="그림 개체 틀 2"/>
          <p:cNvSpPr>
            <a:spLocks noGrp="1"/>
          </p:cNvSpPr>
          <p:nvPr>
            <p:ph type="pic" idx="15" hasCustomPrompt="1"/>
          </p:nvPr>
        </p:nvSpPr>
        <p:spPr>
          <a:xfrm>
            <a:off x="3333750" y="4258428"/>
            <a:ext cx="2743200" cy="1762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클릭하여 그림을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571500" y="4258428"/>
            <a:ext cx="2743200" cy="1764000"/>
          </a:xfrm>
          <a:prstGeom prst="rect">
            <a:avLst/>
          </a:prstGeom>
          <a:solidFill>
            <a:srgbClr val="4C2C16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9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6096000" y="4258428"/>
            <a:ext cx="2743200" cy="1764000"/>
          </a:xfrm>
          <a:prstGeom prst="rect">
            <a:avLst/>
          </a:prstGeom>
          <a:solidFill>
            <a:srgbClr val="4C2C16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1" name="직사각형 30"/>
          <p:cNvSpPr/>
          <p:nvPr userDrawn="1"/>
        </p:nvSpPr>
        <p:spPr>
          <a:xfrm>
            <a:off x="721008" y="1944460"/>
            <a:ext cx="720000" cy="72000"/>
          </a:xfrm>
          <a:prstGeom prst="rect">
            <a:avLst/>
          </a:prstGeom>
          <a:solidFill>
            <a:srgbClr val="4C2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2"/>
          <p:cNvSpPr>
            <a:spLocks noGrp="1"/>
          </p:cNvSpPr>
          <p:nvPr>
            <p:ph type="body" idx="18" hasCustomPrompt="1"/>
          </p:nvPr>
        </p:nvSpPr>
        <p:spPr>
          <a:xfrm>
            <a:off x="725828" y="1333958"/>
            <a:ext cx="5157787" cy="62971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ko-KR" altLang="en-US" sz="2400" dirty="0"/>
              <a:t>소제목을 넣으세요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940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4659082" y="2601326"/>
            <a:ext cx="2741449" cy="2722262"/>
            <a:chOff x="4659082" y="2601326"/>
            <a:chExt cx="2741449" cy="2722262"/>
          </a:xfrm>
        </p:grpSpPr>
        <p:sp>
          <p:nvSpPr>
            <p:cNvPr id="8" name="자유형 7"/>
            <p:cNvSpPr/>
            <p:nvPr/>
          </p:nvSpPr>
          <p:spPr>
            <a:xfrm rot="10800000">
              <a:off x="4659082" y="2757713"/>
              <a:ext cx="1096664" cy="1219314"/>
            </a:xfrm>
            <a:custGeom>
              <a:avLst/>
              <a:gdLst>
                <a:gd name="connsiteX0" fmla="*/ 0 w 1096664"/>
                <a:gd name="connsiteY0" fmla="*/ 1218552 h 1219314"/>
                <a:gd name="connsiteX1" fmla="*/ 8280 w 1096664"/>
                <a:gd name="connsiteY1" fmla="*/ 1017320 h 1219314"/>
                <a:gd name="connsiteX2" fmla="*/ 520725 w 1096664"/>
                <a:gd name="connsiteY2" fmla="*/ 823349 h 1219314"/>
                <a:gd name="connsiteX3" fmla="*/ 721332 w 1096664"/>
                <a:gd name="connsiteY3" fmla="*/ 459809 h 1219314"/>
                <a:gd name="connsiteX4" fmla="*/ 735602 w 1096664"/>
                <a:gd name="connsiteY4" fmla="*/ 319313 h 1219314"/>
                <a:gd name="connsiteX5" fmla="*/ 588663 w 1096664"/>
                <a:gd name="connsiteY5" fmla="*/ 319313 h 1219314"/>
                <a:gd name="connsiteX6" fmla="*/ 842664 w 1096664"/>
                <a:gd name="connsiteY6" fmla="*/ 0 h 1219314"/>
                <a:gd name="connsiteX7" fmla="*/ 1096664 w 1096664"/>
                <a:gd name="connsiteY7" fmla="*/ 319313 h 1219314"/>
                <a:gd name="connsiteX8" fmla="*/ 937004 w 1096664"/>
                <a:gd name="connsiteY8" fmla="*/ 319313 h 1219314"/>
                <a:gd name="connsiteX9" fmla="*/ 660180 w 1096664"/>
                <a:gd name="connsiteY9" fmla="*/ 968661 h 1219314"/>
                <a:gd name="connsiteX10" fmla="*/ 0 w 1096664"/>
                <a:gd name="connsiteY10" fmla="*/ 1218552 h 121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6664" h="1219314">
                  <a:moveTo>
                    <a:pt x="0" y="1218552"/>
                  </a:moveTo>
                  <a:lnTo>
                    <a:pt x="8280" y="1017320"/>
                  </a:lnTo>
                  <a:cubicBezTo>
                    <a:pt x="198382" y="1025143"/>
                    <a:pt x="383451" y="955091"/>
                    <a:pt x="520725" y="823349"/>
                  </a:cubicBezTo>
                  <a:cubicBezTo>
                    <a:pt x="623681" y="724543"/>
                    <a:pt x="693071" y="597448"/>
                    <a:pt x="721332" y="459809"/>
                  </a:cubicBezTo>
                  <a:lnTo>
                    <a:pt x="735602" y="319313"/>
                  </a:lnTo>
                  <a:lnTo>
                    <a:pt x="588663" y="319313"/>
                  </a:lnTo>
                  <a:lnTo>
                    <a:pt x="842664" y="0"/>
                  </a:lnTo>
                  <a:lnTo>
                    <a:pt x="1096664" y="319313"/>
                  </a:lnTo>
                  <a:lnTo>
                    <a:pt x="937004" y="319313"/>
                  </a:lnTo>
                  <a:cubicBezTo>
                    <a:pt x="937004" y="564428"/>
                    <a:pt x="837029" y="798939"/>
                    <a:pt x="660180" y="968661"/>
                  </a:cubicBezTo>
                  <a:cubicBezTo>
                    <a:pt x="483330" y="1138383"/>
                    <a:pt x="244907" y="1228631"/>
                    <a:pt x="0" y="1218552"/>
                  </a:cubicBezTo>
                  <a:close/>
                </a:path>
              </a:pathLst>
            </a:custGeom>
            <a:solidFill>
              <a:srgbClr val="F8DF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8"/>
            <p:cNvSpPr/>
            <p:nvPr/>
          </p:nvSpPr>
          <p:spPr>
            <a:xfrm rot="5400000">
              <a:off x="4862282" y="4165599"/>
              <a:ext cx="1096664" cy="1219314"/>
            </a:xfrm>
            <a:custGeom>
              <a:avLst/>
              <a:gdLst>
                <a:gd name="connsiteX0" fmla="*/ 0 w 1096664"/>
                <a:gd name="connsiteY0" fmla="*/ 1218552 h 1219314"/>
                <a:gd name="connsiteX1" fmla="*/ 8280 w 1096664"/>
                <a:gd name="connsiteY1" fmla="*/ 1017320 h 1219314"/>
                <a:gd name="connsiteX2" fmla="*/ 520725 w 1096664"/>
                <a:gd name="connsiteY2" fmla="*/ 823349 h 1219314"/>
                <a:gd name="connsiteX3" fmla="*/ 721332 w 1096664"/>
                <a:gd name="connsiteY3" fmla="*/ 459809 h 1219314"/>
                <a:gd name="connsiteX4" fmla="*/ 735602 w 1096664"/>
                <a:gd name="connsiteY4" fmla="*/ 319313 h 1219314"/>
                <a:gd name="connsiteX5" fmla="*/ 588663 w 1096664"/>
                <a:gd name="connsiteY5" fmla="*/ 319313 h 1219314"/>
                <a:gd name="connsiteX6" fmla="*/ 842664 w 1096664"/>
                <a:gd name="connsiteY6" fmla="*/ 0 h 1219314"/>
                <a:gd name="connsiteX7" fmla="*/ 1096664 w 1096664"/>
                <a:gd name="connsiteY7" fmla="*/ 319313 h 1219314"/>
                <a:gd name="connsiteX8" fmla="*/ 937004 w 1096664"/>
                <a:gd name="connsiteY8" fmla="*/ 319313 h 1219314"/>
                <a:gd name="connsiteX9" fmla="*/ 660180 w 1096664"/>
                <a:gd name="connsiteY9" fmla="*/ 968661 h 1219314"/>
                <a:gd name="connsiteX10" fmla="*/ 0 w 1096664"/>
                <a:gd name="connsiteY10" fmla="*/ 1218552 h 121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6664" h="1219314">
                  <a:moveTo>
                    <a:pt x="0" y="1218552"/>
                  </a:moveTo>
                  <a:lnTo>
                    <a:pt x="8280" y="1017320"/>
                  </a:lnTo>
                  <a:cubicBezTo>
                    <a:pt x="198382" y="1025143"/>
                    <a:pt x="383451" y="955091"/>
                    <a:pt x="520725" y="823349"/>
                  </a:cubicBezTo>
                  <a:cubicBezTo>
                    <a:pt x="623681" y="724543"/>
                    <a:pt x="693071" y="597448"/>
                    <a:pt x="721332" y="459809"/>
                  </a:cubicBezTo>
                  <a:lnTo>
                    <a:pt x="735602" y="319313"/>
                  </a:lnTo>
                  <a:lnTo>
                    <a:pt x="588663" y="319313"/>
                  </a:lnTo>
                  <a:lnTo>
                    <a:pt x="842664" y="0"/>
                  </a:lnTo>
                  <a:lnTo>
                    <a:pt x="1096664" y="319313"/>
                  </a:lnTo>
                  <a:lnTo>
                    <a:pt x="937004" y="319313"/>
                  </a:lnTo>
                  <a:cubicBezTo>
                    <a:pt x="937004" y="564428"/>
                    <a:pt x="837029" y="798939"/>
                    <a:pt x="660180" y="968661"/>
                  </a:cubicBezTo>
                  <a:cubicBezTo>
                    <a:pt x="483330" y="1138383"/>
                    <a:pt x="244907" y="1228631"/>
                    <a:pt x="0" y="1218552"/>
                  </a:cubicBezTo>
                  <a:close/>
                </a:path>
              </a:pathLst>
            </a:custGeom>
            <a:solidFill>
              <a:srgbClr val="FCC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6303867" y="3962514"/>
              <a:ext cx="1096664" cy="1219314"/>
            </a:xfrm>
            <a:custGeom>
              <a:avLst/>
              <a:gdLst>
                <a:gd name="connsiteX0" fmla="*/ 0 w 1096664"/>
                <a:gd name="connsiteY0" fmla="*/ 1218552 h 1219314"/>
                <a:gd name="connsiteX1" fmla="*/ 8280 w 1096664"/>
                <a:gd name="connsiteY1" fmla="*/ 1017320 h 1219314"/>
                <a:gd name="connsiteX2" fmla="*/ 520725 w 1096664"/>
                <a:gd name="connsiteY2" fmla="*/ 823349 h 1219314"/>
                <a:gd name="connsiteX3" fmla="*/ 721332 w 1096664"/>
                <a:gd name="connsiteY3" fmla="*/ 459809 h 1219314"/>
                <a:gd name="connsiteX4" fmla="*/ 735602 w 1096664"/>
                <a:gd name="connsiteY4" fmla="*/ 319313 h 1219314"/>
                <a:gd name="connsiteX5" fmla="*/ 588663 w 1096664"/>
                <a:gd name="connsiteY5" fmla="*/ 319313 h 1219314"/>
                <a:gd name="connsiteX6" fmla="*/ 842664 w 1096664"/>
                <a:gd name="connsiteY6" fmla="*/ 0 h 1219314"/>
                <a:gd name="connsiteX7" fmla="*/ 1096664 w 1096664"/>
                <a:gd name="connsiteY7" fmla="*/ 319313 h 1219314"/>
                <a:gd name="connsiteX8" fmla="*/ 937004 w 1096664"/>
                <a:gd name="connsiteY8" fmla="*/ 319313 h 1219314"/>
                <a:gd name="connsiteX9" fmla="*/ 660180 w 1096664"/>
                <a:gd name="connsiteY9" fmla="*/ 968661 h 1219314"/>
                <a:gd name="connsiteX10" fmla="*/ 0 w 1096664"/>
                <a:gd name="connsiteY10" fmla="*/ 1218552 h 121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6664" h="1219314">
                  <a:moveTo>
                    <a:pt x="0" y="1218552"/>
                  </a:moveTo>
                  <a:lnTo>
                    <a:pt x="8280" y="1017320"/>
                  </a:lnTo>
                  <a:cubicBezTo>
                    <a:pt x="198382" y="1025143"/>
                    <a:pt x="383451" y="955091"/>
                    <a:pt x="520725" y="823349"/>
                  </a:cubicBezTo>
                  <a:cubicBezTo>
                    <a:pt x="623681" y="724543"/>
                    <a:pt x="693071" y="597448"/>
                    <a:pt x="721332" y="459809"/>
                  </a:cubicBezTo>
                  <a:lnTo>
                    <a:pt x="735602" y="319313"/>
                  </a:lnTo>
                  <a:lnTo>
                    <a:pt x="588663" y="319313"/>
                  </a:lnTo>
                  <a:lnTo>
                    <a:pt x="842664" y="0"/>
                  </a:lnTo>
                  <a:lnTo>
                    <a:pt x="1096664" y="319313"/>
                  </a:lnTo>
                  <a:lnTo>
                    <a:pt x="937004" y="319313"/>
                  </a:lnTo>
                  <a:cubicBezTo>
                    <a:pt x="937004" y="564428"/>
                    <a:pt x="837029" y="798939"/>
                    <a:pt x="660180" y="968661"/>
                  </a:cubicBezTo>
                  <a:cubicBezTo>
                    <a:pt x="483330" y="1138383"/>
                    <a:pt x="244907" y="1228631"/>
                    <a:pt x="0" y="1218552"/>
                  </a:cubicBezTo>
                  <a:close/>
                </a:path>
              </a:pathLst>
            </a:custGeom>
            <a:solidFill>
              <a:srgbClr val="B976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rot="16200000">
              <a:off x="6081596" y="2540001"/>
              <a:ext cx="1096664" cy="1219314"/>
            </a:xfrm>
            <a:custGeom>
              <a:avLst/>
              <a:gdLst>
                <a:gd name="connsiteX0" fmla="*/ 0 w 1096664"/>
                <a:gd name="connsiteY0" fmla="*/ 1218552 h 1219314"/>
                <a:gd name="connsiteX1" fmla="*/ 8280 w 1096664"/>
                <a:gd name="connsiteY1" fmla="*/ 1017320 h 1219314"/>
                <a:gd name="connsiteX2" fmla="*/ 520725 w 1096664"/>
                <a:gd name="connsiteY2" fmla="*/ 823349 h 1219314"/>
                <a:gd name="connsiteX3" fmla="*/ 721332 w 1096664"/>
                <a:gd name="connsiteY3" fmla="*/ 459809 h 1219314"/>
                <a:gd name="connsiteX4" fmla="*/ 735602 w 1096664"/>
                <a:gd name="connsiteY4" fmla="*/ 319313 h 1219314"/>
                <a:gd name="connsiteX5" fmla="*/ 588663 w 1096664"/>
                <a:gd name="connsiteY5" fmla="*/ 319313 h 1219314"/>
                <a:gd name="connsiteX6" fmla="*/ 842664 w 1096664"/>
                <a:gd name="connsiteY6" fmla="*/ 0 h 1219314"/>
                <a:gd name="connsiteX7" fmla="*/ 1096664 w 1096664"/>
                <a:gd name="connsiteY7" fmla="*/ 319313 h 1219314"/>
                <a:gd name="connsiteX8" fmla="*/ 937004 w 1096664"/>
                <a:gd name="connsiteY8" fmla="*/ 319313 h 1219314"/>
                <a:gd name="connsiteX9" fmla="*/ 660180 w 1096664"/>
                <a:gd name="connsiteY9" fmla="*/ 968661 h 1219314"/>
                <a:gd name="connsiteX10" fmla="*/ 0 w 1096664"/>
                <a:gd name="connsiteY10" fmla="*/ 1218552 h 121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6664" h="1219314">
                  <a:moveTo>
                    <a:pt x="0" y="1218552"/>
                  </a:moveTo>
                  <a:lnTo>
                    <a:pt x="8280" y="1017320"/>
                  </a:lnTo>
                  <a:cubicBezTo>
                    <a:pt x="198382" y="1025143"/>
                    <a:pt x="383451" y="955091"/>
                    <a:pt x="520725" y="823349"/>
                  </a:cubicBezTo>
                  <a:cubicBezTo>
                    <a:pt x="623681" y="724543"/>
                    <a:pt x="693071" y="597448"/>
                    <a:pt x="721332" y="459809"/>
                  </a:cubicBezTo>
                  <a:lnTo>
                    <a:pt x="735602" y="319313"/>
                  </a:lnTo>
                  <a:lnTo>
                    <a:pt x="588663" y="319313"/>
                  </a:lnTo>
                  <a:lnTo>
                    <a:pt x="842664" y="0"/>
                  </a:lnTo>
                  <a:lnTo>
                    <a:pt x="1096664" y="319313"/>
                  </a:lnTo>
                  <a:lnTo>
                    <a:pt x="937004" y="319313"/>
                  </a:lnTo>
                  <a:cubicBezTo>
                    <a:pt x="937004" y="564428"/>
                    <a:pt x="837029" y="798939"/>
                    <a:pt x="660180" y="968661"/>
                  </a:cubicBezTo>
                  <a:cubicBezTo>
                    <a:pt x="483330" y="1138383"/>
                    <a:pt x="244907" y="1228631"/>
                    <a:pt x="0" y="1218552"/>
                  </a:cubicBezTo>
                  <a:close/>
                </a:path>
              </a:pathLst>
            </a:custGeom>
            <a:solidFill>
              <a:srgbClr val="4C2C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 userDrawn="1"/>
        </p:nvGrpSpPr>
        <p:grpSpPr>
          <a:xfrm>
            <a:off x="5164506" y="3097158"/>
            <a:ext cx="1730600" cy="1730598"/>
            <a:chOff x="4452358" y="1988870"/>
            <a:chExt cx="2685107" cy="2685107"/>
          </a:xfrm>
        </p:grpSpPr>
        <p:sp>
          <p:nvSpPr>
            <p:cNvPr id="13" name="타원 12"/>
            <p:cNvSpPr/>
            <p:nvPr/>
          </p:nvSpPr>
          <p:spPr>
            <a:xfrm>
              <a:off x="4452358" y="1988870"/>
              <a:ext cx="2685107" cy="2685107"/>
            </a:xfrm>
            <a:prstGeom prst="ellipse">
              <a:avLst/>
            </a:prstGeom>
            <a:solidFill>
              <a:srgbClr val="371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890036" y="2426548"/>
              <a:ext cx="1809750" cy="1809750"/>
            </a:xfrm>
            <a:prstGeom prst="ellipse">
              <a:avLst/>
            </a:prstGeom>
            <a:solidFill>
              <a:srgbClr val="F7F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985286" y="2521798"/>
              <a:ext cx="1619250" cy="1619250"/>
              <a:chOff x="4133850" y="2476500"/>
              <a:chExt cx="1619250" cy="1619250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4133850" y="2476500"/>
                <a:ext cx="1619250" cy="1619250"/>
              </a:xfrm>
              <a:prstGeom prst="ellipse">
                <a:avLst/>
              </a:prstGeom>
              <a:solidFill>
                <a:srgbClr val="B976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4249138" y="2591367"/>
                <a:ext cx="1491349" cy="1504383"/>
              </a:xfrm>
              <a:prstGeom prst="ellipse">
                <a:avLst/>
              </a:prstGeom>
              <a:solidFill>
                <a:srgbClr val="D59C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6" name="하트 15"/>
            <p:cNvSpPr/>
            <p:nvPr/>
          </p:nvSpPr>
          <p:spPr>
            <a:xfrm>
              <a:off x="5309969" y="2841434"/>
              <a:ext cx="969885" cy="849527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5524499" y="3474924"/>
              <a:ext cx="948775" cy="541396"/>
              <a:chOff x="4642712" y="3355544"/>
              <a:chExt cx="950328" cy="541396"/>
            </a:xfrm>
          </p:grpSpPr>
          <p:sp>
            <p:nvSpPr>
              <p:cNvPr id="19" name="하트 18"/>
              <p:cNvSpPr/>
              <p:nvPr/>
            </p:nvSpPr>
            <p:spPr>
              <a:xfrm rot="2352138">
                <a:off x="5328609" y="3465206"/>
                <a:ext cx="179047" cy="154660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하트 19"/>
              <p:cNvSpPr/>
              <p:nvPr/>
            </p:nvSpPr>
            <p:spPr>
              <a:xfrm rot="3037511">
                <a:off x="5218966" y="3562218"/>
                <a:ext cx="179047" cy="154660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하트 20"/>
              <p:cNvSpPr/>
              <p:nvPr/>
            </p:nvSpPr>
            <p:spPr>
              <a:xfrm rot="3950031">
                <a:off x="5095352" y="3640818"/>
                <a:ext cx="179047" cy="154660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하트 21"/>
              <p:cNvSpPr/>
              <p:nvPr/>
            </p:nvSpPr>
            <p:spPr>
              <a:xfrm rot="4757638">
                <a:off x="4942900" y="3691772"/>
                <a:ext cx="179047" cy="154660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하트 22"/>
              <p:cNvSpPr/>
              <p:nvPr/>
            </p:nvSpPr>
            <p:spPr>
              <a:xfrm rot="4636827">
                <a:off x="4790312" y="3730087"/>
                <a:ext cx="179047" cy="154660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하트 23"/>
              <p:cNvSpPr/>
              <p:nvPr/>
            </p:nvSpPr>
            <p:spPr>
              <a:xfrm rot="1773094">
                <a:off x="5413993" y="3355544"/>
                <a:ext cx="179047" cy="154660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자유형 24"/>
              <p:cNvSpPr/>
              <p:nvPr/>
            </p:nvSpPr>
            <p:spPr>
              <a:xfrm>
                <a:off x="4642712" y="3402126"/>
                <a:ext cx="893671" cy="428968"/>
              </a:xfrm>
              <a:custGeom>
                <a:avLst/>
                <a:gdLst>
                  <a:gd name="connsiteX0" fmla="*/ 978693 w 978693"/>
                  <a:gd name="connsiteY0" fmla="*/ 0 h 590550"/>
                  <a:gd name="connsiteX1" fmla="*/ 583406 w 978693"/>
                  <a:gd name="connsiteY1" fmla="*/ 452438 h 590550"/>
                  <a:gd name="connsiteX2" fmla="*/ 0 w 978693"/>
                  <a:gd name="connsiteY2" fmla="*/ 590550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8693" h="590550">
                    <a:moveTo>
                      <a:pt x="978693" y="0"/>
                    </a:moveTo>
                    <a:cubicBezTo>
                      <a:pt x="862607" y="177006"/>
                      <a:pt x="746521" y="354013"/>
                      <a:pt x="583406" y="452438"/>
                    </a:cubicBezTo>
                    <a:cubicBezTo>
                      <a:pt x="420291" y="550863"/>
                      <a:pt x="68659" y="569516"/>
                      <a:pt x="0" y="59055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" name="모서리가 둥근 직사각형 17"/>
            <p:cNvSpPr/>
            <p:nvPr/>
          </p:nvSpPr>
          <p:spPr>
            <a:xfrm>
              <a:off x="6635016" y="3245699"/>
              <a:ext cx="424082" cy="193954"/>
            </a:xfrm>
            <a:prstGeom prst="roundRect">
              <a:avLst/>
            </a:prstGeom>
            <a:solidFill>
              <a:srgbClr val="F7F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07021" y="2322286"/>
            <a:ext cx="3932237" cy="16402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내용을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텍스트 개체 틀 3"/>
          <p:cNvSpPr>
            <a:spLocks noGrp="1"/>
          </p:cNvSpPr>
          <p:nvPr>
            <p:ph type="body" sz="half" idx="10" hasCustomPrompt="1"/>
          </p:nvPr>
        </p:nvSpPr>
        <p:spPr>
          <a:xfrm>
            <a:off x="707021" y="4215637"/>
            <a:ext cx="3932237" cy="1592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내용을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0" name="텍스트 개체 틀 3"/>
          <p:cNvSpPr>
            <a:spLocks noGrp="1"/>
          </p:cNvSpPr>
          <p:nvPr>
            <p:ph type="body" sz="half" idx="11" hasCustomPrompt="1"/>
          </p:nvPr>
        </p:nvSpPr>
        <p:spPr>
          <a:xfrm>
            <a:off x="7501846" y="2322286"/>
            <a:ext cx="3932237" cy="16402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내용을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텍스트 개체 틀 3"/>
          <p:cNvSpPr>
            <a:spLocks noGrp="1"/>
          </p:cNvSpPr>
          <p:nvPr>
            <p:ph type="body" sz="half" idx="12" hasCustomPrompt="1"/>
          </p:nvPr>
        </p:nvSpPr>
        <p:spPr>
          <a:xfrm>
            <a:off x="7501846" y="4215637"/>
            <a:ext cx="3932237" cy="1592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내용을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2" name="직사각형 31"/>
          <p:cNvSpPr/>
          <p:nvPr userDrawn="1"/>
        </p:nvSpPr>
        <p:spPr>
          <a:xfrm>
            <a:off x="721008" y="1944460"/>
            <a:ext cx="720000" cy="72000"/>
          </a:xfrm>
          <a:prstGeom prst="rect">
            <a:avLst/>
          </a:prstGeom>
          <a:solidFill>
            <a:srgbClr val="4C2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2"/>
          <p:cNvSpPr>
            <a:spLocks noGrp="1"/>
          </p:cNvSpPr>
          <p:nvPr>
            <p:ph type="body" idx="18" hasCustomPrompt="1"/>
          </p:nvPr>
        </p:nvSpPr>
        <p:spPr>
          <a:xfrm>
            <a:off x="725828" y="1333958"/>
            <a:ext cx="5157787" cy="62971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ko-KR" altLang="en-US" sz="2400" dirty="0"/>
              <a:t>소제목을 넣으세요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041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 29"/>
          <p:cNvSpPr/>
          <p:nvPr userDrawn="1"/>
        </p:nvSpPr>
        <p:spPr>
          <a:xfrm flipV="1">
            <a:off x="8519885" y="2371237"/>
            <a:ext cx="2989944" cy="4005968"/>
          </a:xfrm>
          <a:custGeom>
            <a:avLst/>
            <a:gdLst>
              <a:gd name="connsiteX0" fmla="*/ 0 w 2989944"/>
              <a:gd name="connsiteY0" fmla="*/ 4005968 h 4005968"/>
              <a:gd name="connsiteX1" fmla="*/ 2989944 w 2989944"/>
              <a:gd name="connsiteY1" fmla="*/ 4005968 h 4005968"/>
              <a:gd name="connsiteX2" fmla="*/ 2989944 w 2989944"/>
              <a:gd name="connsiteY2" fmla="*/ 302390 h 4005968"/>
              <a:gd name="connsiteX3" fmla="*/ 1494972 w 2989944"/>
              <a:gd name="connsiteY3" fmla="*/ 0 h 4005968"/>
              <a:gd name="connsiteX4" fmla="*/ 0 w 2989944"/>
              <a:gd name="connsiteY4" fmla="*/ 302390 h 400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9944" h="4005968">
                <a:moveTo>
                  <a:pt x="0" y="4005968"/>
                </a:moveTo>
                <a:lnTo>
                  <a:pt x="2989944" y="4005968"/>
                </a:lnTo>
                <a:lnTo>
                  <a:pt x="2989944" y="302390"/>
                </a:lnTo>
                <a:lnTo>
                  <a:pt x="1494972" y="0"/>
                </a:lnTo>
                <a:lnTo>
                  <a:pt x="0" y="302390"/>
                </a:lnTo>
                <a:close/>
              </a:path>
            </a:pathLst>
          </a:custGeom>
          <a:solidFill>
            <a:srgbClr val="4C2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 userDrawn="1"/>
        </p:nvSpPr>
        <p:spPr>
          <a:xfrm flipV="1">
            <a:off x="4760685" y="2371237"/>
            <a:ext cx="2989944" cy="4005968"/>
          </a:xfrm>
          <a:custGeom>
            <a:avLst/>
            <a:gdLst>
              <a:gd name="connsiteX0" fmla="*/ 0 w 2989944"/>
              <a:gd name="connsiteY0" fmla="*/ 4005968 h 4005968"/>
              <a:gd name="connsiteX1" fmla="*/ 2989944 w 2989944"/>
              <a:gd name="connsiteY1" fmla="*/ 4005968 h 4005968"/>
              <a:gd name="connsiteX2" fmla="*/ 2989944 w 2989944"/>
              <a:gd name="connsiteY2" fmla="*/ 302390 h 4005968"/>
              <a:gd name="connsiteX3" fmla="*/ 1494972 w 2989944"/>
              <a:gd name="connsiteY3" fmla="*/ 0 h 4005968"/>
              <a:gd name="connsiteX4" fmla="*/ 0 w 2989944"/>
              <a:gd name="connsiteY4" fmla="*/ 302390 h 400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9944" h="4005968">
                <a:moveTo>
                  <a:pt x="0" y="4005968"/>
                </a:moveTo>
                <a:lnTo>
                  <a:pt x="2989944" y="4005968"/>
                </a:lnTo>
                <a:lnTo>
                  <a:pt x="2989944" y="302390"/>
                </a:lnTo>
                <a:lnTo>
                  <a:pt x="1494972" y="0"/>
                </a:lnTo>
                <a:lnTo>
                  <a:pt x="0" y="302390"/>
                </a:lnTo>
                <a:close/>
              </a:path>
            </a:pathLst>
          </a:custGeom>
          <a:solidFill>
            <a:srgbClr val="B976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 userDrawn="1"/>
        </p:nvSpPr>
        <p:spPr>
          <a:xfrm flipV="1">
            <a:off x="1001485" y="2371237"/>
            <a:ext cx="2989944" cy="4005968"/>
          </a:xfrm>
          <a:custGeom>
            <a:avLst/>
            <a:gdLst>
              <a:gd name="connsiteX0" fmla="*/ 0 w 2989944"/>
              <a:gd name="connsiteY0" fmla="*/ 4005968 h 4005968"/>
              <a:gd name="connsiteX1" fmla="*/ 2989944 w 2989944"/>
              <a:gd name="connsiteY1" fmla="*/ 4005968 h 4005968"/>
              <a:gd name="connsiteX2" fmla="*/ 2989944 w 2989944"/>
              <a:gd name="connsiteY2" fmla="*/ 302390 h 4005968"/>
              <a:gd name="connsiteX3" fmla="*/ 1494972 w 2989944"/>
              <a:gd name="connsiteY3" fmla="*/ 0 h 4005968"/>
              <a:gd name="connsiteX4" fmla="*/ 0 w 2989944"/>
              <a:gd name="connsiteY4" fmla="*/ 302390 h 400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9944" h="4005968">
                <a:moveTo>
                  <a:pt x="0" y="4005968"/>
                </a:moveTo>
                <a:lnTo>
                  <a:pt x="2989944" y="4005968"/>
                </a:lnTo>
                <a:lnTo>
                  <a:pt x="2989944" y="302390"/>
                </a:lnTo>
                <a:lnTo>
                  <a:pt x="1494972" y="0"/>
                </a:lnTo>
                <a:lnTo>
                  <a:pt x="0" y="302390"/>
                </a:lnTo>
                <a:close/>
              </a:path>
            </a:pathLst>
          </a:custGeom>
          <a:solidFill>
            <a:srgbClr val="F8DF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 userDrawn="1"/>
        </p:nvSpPr>
        <p:spPr>
          <a:xfrm>
            <a:off x="0" y="854393"/>
            <a:ext cx="12192000" cy="72000"/>
          </a:xfrm>
          <a:prstGeom prst="rect">
            <a:avLst/>
          </a:prstGeom>
          <a:solidFill>
            <a:srgbClr val="4C2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7448550" cy="854115"/>
          </a:xfrm>
          <a:prstGeom prst="rect">
            <a:avLst/>
          </a:prstGeom>
        </p:spPr>
        <p:txBody>
          <a:bodyPr anchor="ctr"/>
          <a:lstStyle>
            <a:lvl1pPr>
              <a:defRPr sz="30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/>
              <a:t>슬라이드 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1123042" y="2496303"/>
            <a:ext cx="2743200" cy="1762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클릭하여 그림을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2" name="그림 개체 틀 2"/>
          <p:cNvSpPr>
            <a:spLocks noGrp="1"/>
          </p:cNvSpPr>
          <p:nvPr>
            <p:ph type="pic" idx="11" hasCustomPrompt="1"/>
          </p:nvPr>
        </p:nvSpPr>
        <p:spPr>
          <a:xfrm>
            <a:off x="4884057" y="2496303"/>
            <a:ext cx="2743200" cy="1762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클릭하여 그림을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8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1123042" y="4258428"/>
            <a:ext cx="2743200" cy="1764000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rgbClr val="4C2C1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9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4884057" y="4258428"/>
            <a:ext cx="2743200" cy="1764000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rgbClr val="4C2C1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1" name="직사각형 30"/>
          <p:cNvSpPr/>
          <p:nvPr userDrawn="1"/>
        </p:nvSpPr>
        <p:spPr>
          <a:xfrm>
            <a:off x="721008" y="1944460"/>
            <a:ext cx="720000" cy="72000"/>
          </a:xfrm>
          <a:prstGeom prst="rect">
            <a:avLst/>
          </a:prstGeom>
          <a:solidFill>
            <a:srgbClr val="4C2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2"/>
          <p:cNvSpPr>
            <a:spLocks noGrp="1"/>
          </p:cNvSpPr>
          <p:nvPr>
            <p:ph type="body" idx="18" hasCustomPrompt="1"/>
          </p:nvPr>
        </p:nvSpPr>
        <p:spPr>
          <a:xfrm>
            <a:off x="725828" y="1333958"/>
            <a:ext cx="5157787" cy="62971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ko-KR" altLang="en-US" sz="2400" dirty="0"/>
              <a:t>소제목을 넣으세요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4" name="그림 개체 틀 2"/>
          <p:cNvSpPr>
            <a:spLocks noGrp="1"/>
          </p:cNvSpPr>
          <p:nvPr>
            <p:ph type="pic" idx="19" hasCustomPrompt="1"/>
          </p:nvPr>
        </p:nvSpPr>
        <p:spPr>
          <a:xfrm>
            <a:off x="8643257" y="2496303"/>
            <a:ext cx="2743200" cy="1762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클릭하여 그림을 넣으세요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8643257" y="4258428"/>
            <a:ext cx="2743200" cy="1764000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rgbClr val="4C2C1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오른쪽 화살표 3"/>
          <p:cNvSpPr/>
          <p:nvPr userDrawn="1"/>
        </p:nvSpPr>
        <p:spPr>
          <a:xfrm>
            <a:off x="4119789" y="3888314"/>
            <a:ext cx="551542" cy="740228"/>
          </a:xfrm>
          <a:prstGeom prst="rightArrow">
            <a:avLst/>
          </a:prstGeom>
          <a:solidFill>
            <a:srgbClr val="190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 userDrawn="1"/>
        </p:nvSpPr>
        <p:spPr>
          <a:xfrm>
            <a:off x="7874001" y="3888314"/>
            <a:ext cx="551542" cy="740228"/>
          </a:xfrm>
          <a:prstGeom prst="rightArrow">
            <a:avLst/>
          </a:prstGeom>
          <a:solidFill>
            <a:srgbClr val="190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63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6CFEE-E261-4A10-ADF0-3DB3FC5B6670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D70847-DAB6-4EF0-A432-298472F37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17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6CFEE-E261-4A10-ADF0-3DB3FC5B6670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D70847-DAB6-4EF0-A432-298472F37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86659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slideLayout" Target="../slideLayouts/slideLayout14.xml"  /><Relationship Id="rId11" Type="http://schemas.openxmlformats.org/officeDocument/2006/relationships/slideLayout" Target="../slideLayouts/slideLayout15.xml"  /><Relationship Id="rId12" Type="http://schemas.openxmlformats.org/officeDocument/2006/relationships/slideLayout" Target="../slideLayouts/slideLayout16.xml"  /><Relationship Id="rId13" Type="http://schemas.openxmlformats.org/officeDocument/2006/relationships/slideLayout" Target="../slideLayouts/slideLayout17.xml"  /><Relationship Id="rId14" Type="http://schemas.openxmlformats.org/officeDocument/2006/relationships/theme" Target="../theme/theme2.xml"  /><Relationship Id="rId2" Type="http://schemas.openxmlformats.org/officeDocument/2006/relationships/slideLayout" Target="../slideLayouts/slideLayout6.xml"  /><Relationship Id="rId3" Type="http://schemas.openxmlformats.org/officeDocument/2006/relationships/slideLayout" Target="../slideLayouts/slideLayout7.xml"  /><Relationship Id="rId4" Type="http://schemas.openxmlformats.org/officeDocument/2006/relationships/slideLayout" Target="../slideLayouts/slideLayout8.xml"  /><Relationship Id="rId5" Type="http://schemas.openxmlformats.org/officeDocument/2006/relationships/slideLayout" Target="../slideLayouts/slideLayout9.xml"  /><Relationship Id="rId6" Type="http://schemas.openxmlformats.org/officeDocument/2006/relationships/slideLayout" Target="../slideLayouts/slideLayout10.xml"  /><Relationship Id="rId7" Type="http://schemas.openxmlformats.org/officeDocument/2006/relationships/slideLayout" Target="../slideLayouts/slideLayout11.xml"  /><Relationship Id="rId8" Type="http://schemas.openxmlformats.org/officeDocument/2006/relationships/slideLayout" Target="../slideLayouts/slideLayout12.xml"  /><Relationship Id="rId9" Type="http://schemas.openxmlformats.org/officeDocument/2006/relationships/slideLayout" Target="../slideLayouts/slideLayout1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748145" y="1014437"/>
            <a:ext cx="580571" cy="508000"/>
          </a:xfrm>
          <a:prstGeom prst="rect">
            <a:avLst/>
          </a:prstGeom>
          <a:solidFill>
            <a:srgbClr val="B976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748145" y="1522437"/>
            <a:ext cx="580571" cy="508000"/>
          </a:xfrm>
          <a:prstGeom prst="rect">
            <a:avLst/>
          </a:prstGeom>
          <a:solidFill>
            <a:srgbClr val="F8DF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-748145" y="2030437"/>
            <a:ext cx="580571" cy="508000"/>
          </a:xfrm>
          <a:prstGeom prst="rect">
            <a:avLst/>
          </a:prstGeom>
          <a:solidFill>
            <a:srgbClr val="D59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-748146" y="2538437"/>
            <a:ext cx="580571" cy="508000"/>
          </a:xfrm>
          <a:prstGeom prst="rect">
            <a:avLst/>
          </a:prstGeom>
          <a:solidFill>
            <a:srgbClr val="4C2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-748145" y="506437"/>
            <a:ext cx="580571" cy="508000"/>
          </a:xfrm>
          <a:prstGeom prst="rect">
            <a:avLst/>
          </a:prstGeom>
          <a:solidFill>
            <a:srgbClr val="FC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-748146" y="3020841"/>
            <a:ext cx="580571" cy="508000"/>
          </a:xfrm>
          <a:prstGeom prst="rect">
            <a:avLst/>
          </a:prstGeom>
          <a:solidFill>
            <a:srgbClr val="190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-748145" y="0"/>
            <a:ext cx="580571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DF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9896813" y="240627"/>
            <a:ext cx="211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rgbClr val="4C2C16"/>
                </a:solidFill>
                <a:latin typeface="Forte" panose="03060902040502070203" pitchFamily="66" charset="0"/>
                <a:ea typeface="나눔스퀘어 ExtraBold" panose="020B0600000101010101" pitchFamily="50" charset="-127"/>
                <a:cs typeface="MV Boli" panose="02000500030200090000" pitchFamily="2" charset="0"/>
              </a:rPr>
              <a:t>PaPA_EL’s</a:t>
            </a:r>
            <a:r>
              <a:rPr lang="en-US" altLang="ko-KR" sz="2400" dirty="0">
                <a:solidFill>
                  <a:srgbClr val="4C2C16"/>
                </a:solidFill>
                <a:latin typeface="Forte" panose="03060902040502070203" pitchFamily="66" charset="0"/>
                <a:ea typeface="나눔스퀘어 ExtraBold" panose="020B0600000101010101" pitchFamily="50" charset="-127"/>
                <a:cs typeface="MV Boli" panose="02000500030200090000" pitchFamily="2" charset="0"/>
              </a:rPr>
              <a:t> PPT</a:t>
            </a:r>
            <a:endParaRPr lang="ko-KR" altLang="en-US" sz="2400" dirty="0">
              <a:solidFill>
                <a:srgbClr val="4C2C16"/>
              </a:solidFill>
              <a:latin typeface="Forte" panose="03060902040502070203" pitchFamily="66" charset="0"/>
              <a:ea typeface="나눔스퀘어 ExtraBold" panose="020B0600000101010101" pitchFamily="50" charset="-127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56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DF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926950"/>
            <a:ext cx="12192000" cy="59310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854393"/>
            <a:ext cx="12192000" cy="72000"/>
          </a:xfrm>
          <a:prstGeom prst="rect">
            <a:avLst/>
          </a:prstGeom>
          <a:solidFill>
            <a:srgbClr val="4C2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 userDrawn="1"/>
        </p:nvSpPr>
        <p:spPr>
          <a:xfrm>
            <a:off x="304800" y="0"/>
            <a:ext cx="7448550" cy="85411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defRPr>
            </a:lvl1pPr>
          </a:lstStyle>
          <a:p>
            <a:r>
              <a:rPr lang="ko-KR" altLang="en-US"/>
              <a:t>슬라이드 제목을 입력하세요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-748145" y="1014437"/>
            <a:ext cx="580571" cy="508000"/>
          </a:xfrm>
          <a:prstGeom prst="rect">
            <a:avLst/>
          </a:prstGeom>
          <a:solidFill>
            <a:srgbClr val="B976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-748145" y="1522437"/>
            <a:ext cx="580571" cy="508000"/>
          </a:xfrm>
          <a:prstGeom prst="rect">
            <a:avLst/>
          </a:prstGeom>
          <a:solidFill>
            <a:srgbClr val="F8DF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-748145" y="2030437"/>
            <a:ext cx="580571" cy="508000"/>
          </a:xfrm>
          <a:prstGeom prst="rect">
            <a:avLst/>
          </a:prstGeom>
          <a:solidFill>
            <a:srgbClr val="D59C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-748146" y="2538437"/>
            <a:ext cx="580571" cy="508000"/>
          </a:xfrm>
          <a:prstGeom prst="rect">
            <a:avLst/>
          </a:prstGeom>
          <a:solidFill>
            <a:srgbClr val="4C2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-748145" y="506437"/>
            <a:ext cx="580571" cy="508000"/>
          </a:xfrm>
          <a:prstGeom prst="rect">
            <a:avLst/>
          </a:prstGeom>
          <a:solidFill>
            <a:srgbClr val="FC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-748146" y="3020841"/>
            <a:ext cx="580571" cy="508000"/>
          </a:xfrm>
          <a:prstGeom prst="rect">
            <a:avLst/>
          </a:prstGeom>
          <a:solidFill>
            <a:srgbClr val="1907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 userDrawn="1"/>
        </p:nvSpPr>
        <p:spPr>
          <a:xfrm>
            <a:off x="-748145" y="0"/>
            <a:ext cx="580571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9896813" y="240627"/>
            <a:ext cx="211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err="1">
                <a:solidFill>
                  <a:srgbClr val="4C2C16"/>
                </a:solidFill>
                <a:latin typeface="Forte" panose="03060902040502070203" pitchFamily="66" charset="0"/>
                <a:ea typeface="나눔스퀘어 ExtraBold" panose="020B0600000101010101" pitchFamily="50" charset="-127"/>
                <a:cs typeface="MV Boli" panose="02000500030200090000" pitchFamily="2" charset="0"/>
              </a:rPr>
              <a:t>PaPA_EL’s</a:t>
            </a:r>
            <a:r>
              <a:rPr lang="en-US" altLang="ko-KR" sz="2400" dirty="0">
                <a:solidFill>
                  <a:srgbClr val="4C2C16"/>
                </a:solidFill>
                <a:latin typeface="Forte" panose="03060902040502070203" pitchFamily="66" charset="0"/>
                <a:ea typeface="나눔스퀘어 ExtraBold" panose="020B0600000101010101" pitchFamily="50" charset="-127"/>
                <a:cs typeface="MV Boli" panose="02000500030200090000" pitchFamily="2" charset="0"/>
              </a:rPr>
              <a:t> PPT</a:t>
            </a:r>
          </a:p>
        </p:txBody>
      </p:sp>
    </p:spTree>
    <p:extLst>
      <p:ext uri="{BB962C8B-B14F-4D97-AF65-F5344CB8AC3E}">
        <p14:creationId xmlns:p14="http://schemas.microsoft.com/office/powerpoint/2010/main" val="348625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290743" y="3440902"/>
            <a:ext cx="249270" cy="312057"/>
            <a:chOff x="3219450" y="-1"/>
            <a:chExt cx="1725749" cy="2339405"/>
          </a:xfrm>
          <a:solidFill>
            <a:srgbClr val="4C2C16"/>
          </a:solidFill>
        </p:grpSpPr>
        <p:sp>
          <p:nvSpPr>
            <p:cNvPr id="10" name="타원 9"/>
            <p:cNvSpPr/>
            <p:nvPr/>
          </p:nvSpPr>
          <p:spPr>
            <a:xfrm>
              <a:off x="3219450" y="-1"/>
              <a:ext cx="1725749" cy="2338251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3921702" y="0"/>
              <a:ext cx="307817" cy="2339404"/>
            </a:xfrm>
            <a:custGeom>
              <a:avLst/>
              <a:gdLst>
                <a:gd name="connsiteX0" fmla="*/ 326572 w 326572"/>
                <a:gd name="connsiteY0" fmla="*/ 0 h 2481942"/>
                <a:gd name="connsiteX1" fmla="*/ 65315 w 326572"/>
                <a:gd name="connsiteY1" fmla="*/ 574765 h 2481942"/>
                <a:gd name="connsiteX2" fmla="*/ 313509 w 326572"/>
                <a:gd name="connsiteY2" fmla="*/ 1894114 h 2481942"/>
                <a:gd name="connsiteX3" fmla="*/ 0 w 326572"/>
                <a:gd name="connsiteY3" fmla="*/ 2481942 h 248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72" h="2481942">
                  <a:moveTo>
                    <a:pt x="326572" y="0"/>
                  </a:moveTo>
                  <a:cubicBezTo>
                    <a:pt x="197032" y="129539"/>
                    <a:pt x="67492" y="259079"/>
                    <a:pt x="65315" y="574765"/>
                  </a:cubicBezTo>
                  <a:cubicBezTo>
                    <a:pt x="63138" y="890451"/>
                    <a:pt x="324395" y="1576251"/>
                    <a:pt x="313509" y="1894114"/>
                  </a:cubicBezTo>
                  <a:cubicBezTo>
                    <a:pt x="302623" y="2211977"/>
                    <a:pt x="56606" y="2407919"/>
                    <a:pt x="0" y="2481942"/>
                  </a:cubicBezTo>
                </a:path>
              </a:pathLst>
            </a:cu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753447" y="2086447"/>
            <a:ext cx="2685107" cy="2685107"/>
            <a:chOff x="4452358" y="1988870"/>
            <a:chExt cx="2685107" cy="2685107"/>
          </a:xfrm>
        </p:grpSpPr>
        <p:sp>
          <p:nvSpPr>
            <p:cNvPr id="72" name="타원 71"/>
            <p:cNvSpPr/>
            <p:nvPr/>
          </p:nvSpPr>
          <p:spPr>
            <a:xfrm>
              <a:off x="4452358" y="1988870"/>
              <a:ext cx="2685107" cy="2685107"/>
            </a:xfrm>
            <a:prstGeom prst="ellipse">
              <a:avLst/>
            </a:prstGeom>
            <a:solidFill>
              <a:srgbClr val="371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4890036" y="2426548"/>
              <a:ext cx="1809750" cy="1809750"/>
            </a:xfrm>
            <a:prstGeom prst="ellipse">
              <a:avLst/>
            </a:prstGeom>
            <a:solidFill>
              <a:srgbClr val="F7F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985286" y="2521798"/>
              <a:ext cx="1619250" cy="1619250"/>
              <a:chOff x="4133850" y="2476500"/>
              <a:chExt cx="1619250" cy="1619250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4133850" y="2476500"/>
                <a:ext cx="1619250" cy="1619250"/>
              </a:xfrm>
              <a:prstGeom prst="ellipse">
                <a:avLst/>
              </a:prstGeom>
              <a:solidFill>
                <a:srgbClr val="B976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4249138" y="2591367"/>
                <a:ext cx="1491349" cy="1504383"/>
              </a:xfrm>
              <a:prstGeom prst="ellipse">
                <a:avLst/>
              </a:prstGeom>
              <a:solidFill>
                <a:srgbClr val="D59C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" name="하트 27"/>
            <p:cNvSpPr/>
            <p:nvPr/>
          </p:nvSpPr>
          <p:spPr>
            <a:xfrm>
              <a:off x="5309969" y="2841434"/>
              <a:ext cx="969885" cy="849527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5524499" y="3474924"/>
              <a:ext cx="948775" cy="541396"/>
              <a:chOff x="4642712" y="3355544"/>
              <a:chExt cx="950328" cy="541396"/>
            </a:xfrm>
          </p:grpSpPr>
          <p:sp>
            <p:nvSpPr>
              <p:cNvPr id="44" name="하트 43"/>
              <p:cNvSpPr/>
              <p:nvPr/>
            </p:nvSpPr>
            <p:spPr>
              <a:xfrm rot="2352138">
                <a:off x="5328609" y="3465206"/>
                <a:ext cx="179047" cy="154660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5" name="하트 44"/>
              <p:cNvSpPr/>
              <p:nvPr/>
            </p:nvSpPr>
            <p:spPr>
              <a:xfrm rot="3037511">
                <a:off x="5218966" y="3562218"/>
                <a:ext cx="179047" cy="154660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6" name="하트 45"/>
              <p:cNvSpPr/>
              <p:nvPr/>
            </p:nvSpPr>
            <p:spPr>
              <a:xfrm rot="3950031">
                <a:off x="5095352" y="3640818"/>
                <a:ext cx="179047" cy="154660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하트 46"/>
              <p:cNvSpPr/>
              <p:nvPr/>
            </p:nvSpPr>
            <p:spPr>
              <a:xfrm rot="4757638">
                <a:off x="4942900" y="3691772"/>
                <a:ext cx="179047" cy="154660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" name="하트 47"/>
              <p:cNvSpPr/>
              <p:nvPr/>
            </p:nvSpPr>
            <p:spPr>
              <a:xfrm rot="4636827">
                <a:off x="4790312" y="3730087"/>
                <a:ext cx="179047" cy="154660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9" name="하트 48"/>
              <p:cNvSpPr/>
              <p:nvPr/>
            </p:nvSpPr>
            <p:spPr>
              <a:xfrm rot="1773094">
                <a:off x="5413993" y="3355544"/>
                <a:ext cx="179047" cy="154660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자유형 57"/>
              <p:cNvSpPr/>
              <p:nvPr/>
            </p:nvSpPr>
            <p:spPr>
              <a:xfrm>
                <a:off x="4642712" y="3402126"/>
                <a:ext cx="893671" cy="428968"/>
              </a:xfrm>
              <a:custGeom>
                <a:avLst/>
                <a:gdLst>
                  <a:gd name="connsiteX0" fmla="*/ 978693 w 978693"/>
                  <a:gd name="connsiteY0" fmla="*/ 0 h 590550"/>
                  <a:gd name="connsiteX1" fmla="*/ 583406 w 978693"/>
                  <a:gd name="connsiteY1" fmla="*/ 452438 h 590550"/>
                  <a:gd name="connsiteX2" fmla="*/ 0 w 978693"/>
                  <a:gd name="connsiteY2" fmla="*/ 590550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8693" h="590550">
                    <a:moveTo>
                      <a:pt x="978693" y="0"/>
                    </a:moveTo>
                    <a:cubicBezTo>
                      <a:pt x="862607" y="177006"/>
                      <a:pt x="746521" y="354013"/>
                      <a:pt x="583406" y="452438"/>
                    </a:cubicBezTo>
                    <a:cubicBezTo>
                      <a:pt x="420291" y="550863"/>
                      <a:pt x="68659" y="569516"/>
                      <a:pt x="0" y="59055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3" name="모서리가 둥근 직사각형 62"/>
            <p:cNvSpPr/>
            <p:nvPr/>
          </p:nvSpPr>
          <p:spPr>
            <a:xfrm>
              <a:off x="6635016" y="3245699"/>
              <a:ext cx="424082" cy="193954"/>
            </a:xfrm>
            <a:prstGeom prst="roundRect">
              <a:avLst/>
            </a:prstGeom>
            <a:solidFill>
              <a:srgbClr val="F7F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 rot="2107213">
            <a:off x="3657861" y="3767031"/>
            <a:ext cx="249270" cy="312057"/>
            <a:chOff x="3219450" y="-1"/>
            <a:chExt cx="1725749" cy="2339405"/>
          </a:xfrm>
          <a:solidFill>
            <a:srgbClr val="4C2C16"/>
          </a:solidFill>
        </p:grpSpPr>
        <p:sp>
          <p:nvSpPr>
            <p:cNvPr id="96" name="타원 95"/>
            <p:cNvSpPr/>
            <p:nvPr/>
          </p:nvSpPr>
          <p:spPr>
            <a:xfrm>
              <a:off x="3219450" y="-1"/>
              <a:ext cx="1725749" cy="2338251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7" name="자유형 96"/>
            <p:cNvSpPr/>
            <p:nvPr/>
          </p:nvSpPr>
          <p:spPr>
            <a:xfrm>
              <a:off x="3921702" y="0"/>
              <a:ext cx="307817" cy="2339404"/>
            </a:xfrm>
            <a:custGeom>
              <a:avLst/>
              <a:gdLst>
                <a:gd name="connsiteX0" fmla="*/ 326572 w 326572"/>
                <a:gd name="connsiteY0" fmla="*/ 0 h 2481942"/>
                <a:gd name="connsiteX1" fmla="*/ 65315 w 326572"/>
                <a:gd name="connsiteY1" fmla="*/ 574765 h 2481942"/>
                <a:gd name="connsiteX2" fmla="*/ 313509 w 326572"/>
                <a:gd name="connsiteY2" fmla="*/ 1894114 h 2481942"/>
                <a:gd name="connsiteX3" fmla="*/ 0 w 326572"/>
                <a:gd name="connsiteY3" fmla="*/ 2481942 h 248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72" h="2481942">
                  <a:moveTo>
                    <a:pt x="326572" y="0"/>
                  </a:moveTo>
                  <a:cubicBezTo>
                    <a:pt x="197032" y="129539"/>
                    <a:pt x="67492" y="259079"/>
                    <a:pt x="65315" y="574765"/>
                  </a:cubicBezTo>
                  <a:cubicBezTo>
                    <a:pt x="63138" y="890451"/>
                    <a:pt x="324395" y="1576251"/>
                    <a:pt x="313509" y="1894114"/>
                  </a:cubicBezTo>
                  <a:cubicBezTo>
                    <a:pt x="302623" y="2211977"/>
                    <a:pt x="56606" y="2407919"/>
                    <a:pt x="0" y="2481942"/>
                  </a:cubicBezTo>
                </a:path>
              </a:pathLst>
            </a:cu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 rot="16906068">
            <a:off x="3237210" y="4364112"/>
            <a:ext cx="249270" cy="312057"/>
            <a:chOff x="3219450" y="-1"/>
            <a:chExt cx="1725749" cy="2339405"/>
          </a:xfrm>
          <a:solidFill>
            <a:srgbClr val="4C2C16"/>
          </a:solidFill>
        </p:grpSpPr>
        <p:sp>
          <p:nvSpPr>
            <p:cNvPr id="99" name="타원 98"/>
            <p:cNvSpPr/>
            <p:nvPr/>
          </p:nvSpPr>
          <p:spPr>
            <a:xfrm>
              <a:off x="3219450" y="-1"/>
              <a:ext cx="1725749" cy="2338251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0" name="자유형 99"/>
            <p:cNvSpPr/>
            <p:nvPr/>
          </p:nvSpPr>
          <p:spPr>
            <a:xfrm>
              <a:off x="3921702" y="0"/>
              <a:ext cx="307817" cy="2339404"/>
            </a:xfrm>
            <a:custGeom>
              <a:avLst/>
              <a:gdLst>
                <a:gd name="connsiteX0" fmla="*/ 326572 w 326572"/>
                <a:gd name="connsiteY0" fmla="*/ 0 h 2481942"/>
                <a:gd name="connsiteX1" fmla="*/ 65315 w 326572"/>
                <a:gd name="connsiteY1" fmla="*/ 574765 h 2481942"/>
                <a:gd name="connsiteX2" fmla="*/ 313509 w 326572"/>
                <a:gd name="connsiteY2" fmla="*/ 1894114 h 2481942"/>
                <a:gd name="connsiteX3" fmla="*/ 0 w 326572"/>
                <a:gd name="connsiteY3" fmla="*/ 2481942 h 248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72" h="2481942">
                  <a:moveTo>
                    <a:pt x="326572" y="0"/>
                  </a:moveTo>
                  <a:cubicBezTo>
                    <a:pt x="197032" y="129539"/>
                    <a:pt x="67492" y="259079"/>
                    <a:pt x="65315" y="574765"/>
                  </a:cubicBezTo>
                  <a:cubicBezTo>
                    <a:pt x="63138" y="890451"/>
                    <a:pt x="324395" y="1576251"/>
                    <a:pt x="313509" y="1894114"/>
                  </a:cubicBezTo>
                  <a:cubicBezTo>
                    <a:pt x="302623" y="2211977"/>
                    <a:pt x="56606" y="2407919"/>
                    <a:pt x="0" y="2481942"/>
                  </a:cubicBezTo>
                </a:path>
              </a:pathLst>
            </a:cu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 rot="1813008">
            <a:off x="8446259" y="2698423"/>
            <a:ext cx="249270" cy="312057"/>
            <a:chOff x="3219450" y="-1"/>
            <a:chExt cx="1725749" cy="2339405"/>
          </a:xfrm>
          <a:solidFill>
            <a:srgbClr val="4C2C16"/>
          </a:solidFill>
        </p:grpSpPr>
        <p:sp>
          <p:nvSpPr>
            <p:cNvPr id="102" name="타원 101"/>
            <p:cNvSpPr/>
            <p:nvPr/>
          </p:nvSpPr>
          <p:spPr>
            <a:xfrm>
              <a:off x="3219450" y="-1"/>
              <a:ext cx="1725749" cy="2338251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3" name="자유형 102"/>
            <p:cNvSpPr/>
            <p:nvPr/>
          </p:nvSpPr>
          <p:spPr>
            <a:xfrm>
              <a:off x="3921702" y="0"/>
              <a:ext cx="307817" cy="2339404"/>
            </a:xfrm>
            <a:custGeom>
              <a:avLst/>
              <a:gdLst>
                <a:gd name="connsiteX0" fmla="*/ 326572 w 326572"/>
                <a:gd name="connsiteY0" fmla="*/ 0 h 2481942"/>
                <a:gd name="connsiteX1" fmla="*/ 65315 w 326572"/>
                <a:gd name="connsiteY1" fmla="*/ 574765 h 2481942"/>
                <a:gd name="connsiteX2" fmla="*/ 313509 w 326572"/>
                <a:gd name="connsiteY2" fmla="*/ 1894114 h 2481942"/>
                <a:gd name="connsiteX3" fmla="*/ 0 w 326572"/>
                <a:gd name="connsiteY3" fmla="*/ 2481942 h 248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72" h="2481942">
                  <a:moveTo>
                    <a:pt x="326572" y="0"/>
                  </a:moveTo>
                  <a:cubicBezTo>
                    <a:pt x="197032" y="129539"/>
                    <a:pt x="67492" y="259079"/>
                    <a:pt x="65315" y="574765"/>
                  </a:cubicBezTo>
                  <a:cubicBezTo>
                    <a:pt x="63138" y="890451"/>
                    <a:pt x="324395" y="1576251"/>
                    <a:pt x="313509" y="1894114"/>
                  </a:cubicBezTo>
                  <a:cubicBezTo>
                    <a:pt x="302623" y="2211977"/>
                    <a:pt x="56606" y="2407919"/>
                    <a:pt x="0" y="2481942"/>
                  </a:cubicBezTo>
                </a:path>
              </a:pathLst>
            </a:cu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 rot="20254668">
            <a:off x="9492377" y="3290383"/>
            <a:ext cx="249270" cy="312057"/>
            <a:chOff x="3219450" y="-1"/>
            <a:chExt cx="1725749" cy="2339405"/>
          </a:xfrm>
          <a:solidFill>
            <a:srgbClr val="4C2C16"/>
          </a:solidFill>
        </p:grpSpPr>
        <p:sp>
          <p:nvSpPr>
            <p:cNvPr id="105" name="타원 104"/>
            <p:cNvSpPr/>
            <p:nvPr/>
          </p:nvSpPr>
          <p:spPr>
            <a:xfrm>
              <a:off x="3219450" y="-1"/>
              <a:ext cx="1725749" cy="2338251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6" name="자유형 105"/>
            <p:cNvSpPr/>
            <p:nvPr/>
          </p:nvSpPr>
          <p:spPr>
            <a:xfrm>
              <a:off x="3921702" y="0"/>
              <a:ext cx="307817" cy="2339404"/>
            </a:xfrm>
            <a:custGeom>
              <a:avLst/>
              <a:gdLst>
                <a:gd name="connsiteX0" fmla="*/ 326572 w 326572"/>
                <a:gd name="connsiteY0" fmla="*/ 0 h 2481942"/>
                <a:gd name="connsiteX1" fmla="*/ 65315 w 326572"/>
                <a:gd name="connsiteY1" fmla="*/ 574765 h 2481942"/>
                <a:gd name="connsiteX2" fmla="*/ 313509 w 326572"/>
                <a:gd name="connsiteY2" fmla="*/ 1894114 h 2481942"/>
                <a:gd name="connsiteX3" fmla="*/ 0 w 326572"/>
                <a:gd name="connsiteY3" fmla="*/ 2481942 h 248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72" h="2481942">
                  <a:moveTo>
                    <a:pt x="326572" y="0"/>
                  </a:moveTo>
                  <a:cubicBezTo>
                    <a:pt x="197032" y="129539"/>
                    <a:pt x="67492" y="259079"/>
                    <a:pt x="65315" y="574765"/>
                  </a:cubicBezTo>
                  <a:cubicBezTo>
                    <a:pt x="63138" y="890451"/>
                    <a:pt x="324395" y="1576251"/>
                    <a:pt x="313509" y="1894114"/>
                  </a:cubicBezTo>
                  <a:cubicBezTo>
                    <a:pt x="302623" y="2211977"/>
                    <a:pt x="56606" y="2407919"/>
                    <a:pt x="0" y="2481942"/>
                  </a:cubicBezTo>
                </a:path>
              </a:pathLst>
            </a:cu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 rot="16906068">
            <a:off x="8392726" y="3621633"/>
            <a:ext cx="249270" cy="312057"/>
            <a:chOff x="3219450" y="-1"/>
            <a:chExt cx="1725749" cy="2339405"/>
          </a:xfrm>
          <a:solidFill>
            <a:srgbClr val="4C2C16"/>
          </a:solidFill>
        </p:grpSpPr>
        <p:sp>
          <p:nvSpPr>
            <p:cNvPr id="108" name="타원 107"/>
            <p:cNvSpPr/>
            <p:nvPr/>
          </p:nvSpPr>
          <p:spPr>
            <a:xfrm>
              <a:off x="3219450" y="-1"/>
              <a:ext cx="1725749" cy="2338251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9" name="자유형 108"/>
            <p:cNvSpPr/>
            <p:nvPr/>
          </p:nvSpPr>
          <p:spPr>
            <a:xfrm>
              <a:off x="3921702" y="0"/>
              <a:ext cx="307817" cy="2339404"/>
            </a:xfrm>
            <a:custGeom>
              <a:avLst/>
              <a:gdLst>
                <a:gd name="connsiteX0" fmla="*/ 326572 w 326572"/>
                <a:gd name="connsiteY0" fmla="*/ 0 h 2481942"/>
                <a:gd name="connsiteX1" fmla="*/ 65315 w 326572"/>
                <a:gd name="connsiteY1" fmla="*/ 574765 h 2481942"/>
                <a:gd name="connsiteX2" fmla="*/ 313509 w 326572"/>
                <a:gd name="connsiteY2" fmla="*/ 1894114 h 2481942"/>
                <a:gd name="connsiteX3" fmla="*/ 0 w 326572"/>
                <a:gd name="connsiteY3" fmla="*/ 2481942 h 248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72" h="2481942">
                  <a:moveTo>
                    <a:pt x="326572" y="0"/>
                  </a:moveTo>
                  <a:cubicBezTo>
                    <a:pt x="197032" y="129539"/>
                    <a:pt x="67492" y="259079"/>
                    <a:pt x="65315" y="574765"/>
                  </a:cubicBezTo>
                  <a:cubicBezTo>
                    <a:pt x="63138" y="890451"/>
                    <a:pt x="324395" y="1576251"/>
                    <a:pt x="313509" y="1894114"/>
                  </a:cubicBezTo>
                  <a:cubicBezTo>
                    <a:pt x="302623" y="2211977"/>
                    <a:pt x="56606" y="2407919"/>
                    <a:pt x="0" y="2481942"/>
                  </a:cubicBezTo>
                </a:path>
              </a:pathLst>
            </a:cu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 rot="2742513">
            <a:off x="9023250" y="3713056"/>
            <a:ext cx="249270" cy="312057"/>
            <a:chOff x="3219450" y="-1"/>
            <a:chExt cx="1725749" cy="2339405"/>
          </a:xfrm>
          <a:solidFill>
            <a:srgbClr val="4C2C16"/>
          </a:solidFill>
        </p:grpSpPr>
        <p:sp>
          <p:nvSpPr>
            <p:cNvPr id="111" name="타원 110"/>
            <p:cNvSpPr/>
            <p:nvPr/>
          </p:nvSpPr>
          <p:spPr>
            <a:xfrm>
              <a:off x="3219450" y="-1"/>
              <a:ext cx="1725749" cy="2338251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12" name="자유형 111"/>
            <p:cNvSpPr/>
            <p:nvPr/>
          </p:nvSpPr>
          <p:spPr>
            <a:xfrm>
              <a:off x="3921702" y="0"/>
              <a:ext cx="307817" cy="2339404"/>
            </a:xfrm>
            <a:custGeom>
              <a:avLst/>
              <a:gdLst>
                <a:gd name="connsiteX0" fmla="*/ 326572 w 326572"/>
                <a:gd name="connsiteY0" fmla="*/ 0 h 2481942"/>
                <a:gd name="connsiteX1" fmla="*/ 65315 w 326572"/>
                <a:gd name="connsiteY1" fmla="*/ 574765 h 2481942"/>
                <a:gd name="connsiteX2" fmla="*/ 313509 w 326572"/>
                <a:gd name="connsiteY2" fmla="*/ 1894114 h 2481942"/>
                <a:gd name="connsiteX3" fmla="*/ 0 w 326572"/>
                <a:gd name="connsiteY3" fmla="*/ 2481942 h 248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72" h="2481942">
                  <a:moveTo>
                    <a:pt x="326572" y="0"/>
                  </a:moveTo>
                  <a:cubicBezTo>
                    <a:pt x="197032" y="129539"/>
                    <a:pt x="67492" y="259079"/>
                    <a:pt x="65315" y="574765"/>
                  </a:cubicBezTo>
                  <a:cubicBezTo>
                    <a:pt x="63138" y="890451"/>
                    <a:pt x="324395" y="1576251"/>
                    <a:pt x="313509" y="1894114"/>
                  </a:cubicBezTo>
                  <a:cubicBezTo>
                    <a:pt x="302623" y="2211977"/>
                    <a:pt x="56606" y="2407919"/>
                    <a:pt x="0" y="2481942"/>
                  </a:cubicBezTo>
                </a:path>
              </a:pathLst>
            </a:cu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084875" y="4886421"/>
            <a:ext cx="4022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woCon" panose="020B0609070205080204" pitchFamily="49" charset="-127"/>
                <a:ea typeface="TwoCon" panose="020B0609070205080204" pitchFamily="49" charset="-127"/>
              </a:rPr>
              <a:t>부산의 카페 소개</a:t>
            </a:r>
            <a:endParaRPr lang="en-US" altLang="ko-KR" sz="4000" dirty="0">
              <a:solidFill>
                <a:schemeClr val="tx1">
                  <a:lumMod val="95000"/>
                  <a:lumOff val="5000"/>
                </a:schemeClr>
              </a:solidFill>
              <a:latin typeface="TwoCon" panose="020B0609070205080204" pitchFamily="49" charset="-127"/>
              <a:ea typeface="TwoCon" panose="020B0609070205080204" pitchFamily="49" charset="-127"/>
            </a:endParaRPr>
          </a:p>
          <a:p>
            <a:pPr algn="ctr"/>
            <a:r>
              <a:rPr lang="ko-KR" alt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woCon" panose="020B0609070205080204" pitchFamily="49" charset="-127"/>
                <a:ea typeface="TwoCon" panose="020B0609070205080204" pitchFamily="49" charset="-127"/>
              </a:rPr>
              <a:t>사이트 만들기</a:t>
            </a:r>
          </a:p>
        </p:txBody>
      </p:sp>
    </p:spTree>
    <p:extLst>
      <p:ext uri="{BB962C8B-B14F-4D97-AF65-F5344CB8AC3E}">
        <p14:creationId xmlns:p14="http://schemas.microsoft.com/office/powerpoint/2010/main" val="669613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2BB9F-2254-4DEF-9E45-4D756133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작업 내용 </a:t>
            </a:r>
            <a:r>
              <a:rPr lang="en-US" altLang="ko-KR" dirty="0"/>
              <a:t>(</a:t>
            </a:r>
            <a:r>
              <a:rPr lang="ko-KR" altLang="en-US" dirty="0"/>
              <a:t>김대웅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8D4A8-7CEE-4901-85A8-0EECFAF426E1}"/>
              </a:ext>
            </a:extLst>
          </p:cNvPr>
          <p:cNvSpPr txBox="1"/>
          <p:nvPr/>
        </p:nvSpPr>
        <p:spPr>
          <a:xfrm>
            <a:off x="6983506" y="2442382"/>
            <a:ext cx="4565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svg</a:t>
            </a:r>
            <a:r>
              <a:rPr lang="en-US" altLang="ko-KR" dirty="0"/>
              <a:t>&gt; </a:t>
            </a:r>
            <a:r>
              <a:rPr lang="ko-KR" altLang="en-US" dirty="0"/>
              <a:t>태그로 이미지를 감싼 후</a:t>
            </a:r>
            <a:endParaRPr lang="en-US" altLang="ko-KR" dirty="0"/>
          </a:p>
          <a:p>
            <a:r>
              <a:rPr lang="ko-KR" altLang="en-US" dirty="0"/>
              <a:t>구역마다 포인트를 지정한 뒤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클릭할 때 이동하도록 하고</a:t>
            </a:r>
            <a:endParaRPr lang="en-US" altLang="ko-KR" dirty="0"/>
          </a:p>
          <a:p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구역이 </a:t>
            </a:r>
            <a:r>
              <a:rPr lang="en-US" altLang="ko-KR" dirty="0"/>
              <a:t>CSS</a:t>
            </a:r>
            <a:r>
              <a:rPr lang="ko-KR" altLang="en-US" dirty="0"/>
              <a:t>에 대응하도록 </a:t>
            </a:r>
            <a:r>
              <a:rPr lang="en-US" altLang="ko-KR" dirty="0" err="1"/>
              <a:t>jsx</a:t>
            </a:r>
            <a:r>
              <a:rPr lang="en-US" altLang="ko-KR" dirty="0"/>
              <a:t> </a:t>
            </a:r>
            <a:r>
              <a:rPr lang="ko-KR" altLang="en-US" dirty="0"/>
              <a:t>코드 작성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967962-7AB6-45AF-8961-95D08C578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8" y="1808931"/>
            <a:ext cx="5936312" cy="24672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533156-C807-4D1C-8FB2-B814AFD4018C}"/>
              </a:ext>
            </a:extLst>
          </p:cNvPr>
          <p:cNvSpPr txBox="1"/>
          <p:nvPr/>
        </p:nvSpPr>
        <p:spPr>
          <a:xfrm>
            <a:off x="528918" y="1075765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 화면 관련 기능 </a:t>
            </a:r>
            <a:r>
              <a:rPr lang="en-US" altLang="ko-KR" dirty="0"/>
              <a:t>- 2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539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B1280-A023-4D6B-8EDA-45C42F98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작업 내용 </a:t>
            </a:r>
            <a:r>
              <a:rPr lang="en-US" altLang="ko-KR" dirty="0"/>
              <a:t>(</a:t>
            </a:r>
            <a:r>
              <a:rPr lang="ko-KR" altLang="en-US" dirty="0"/>
              <a:t>김대웅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CAA4FD-0E95-4372-AB92-93EE39A82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10" y="3264865"/>
            <a:ext cx="3666565" cy="29650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9F751E-9883-4444-967E-D5BA8122B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19257"/>
            <a:ext cx="3514165" cy="20585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EE0094-31D9-43E6-A83A-40E898913780}"/>
              </a:ext>
            </a:extLst>
          </p:cNvPr>
          <p:cNvSpPr txBox="1"/>
          <p:nvPr/>
        </p:nvSpPr>
        <p:spPr>
          <a:xfrm>
            <a:off x="7753350" y="2803200"/>
            <a:ext cx="3608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구역에 맞는 이미지 생성 후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Z-index </a:t>
            </a:r>
            <a:r>
              <a:rPr lang="ko-KR" altLang="en-US" dirty="0"/>
              <a:t>조정하여 지도 이미지와 </a:t>
            </a:r>
            <a:endParaRPr lang="en-US" altLang="ko-KR" dirty="0"/>
          </a:p>
          <a:p>
            <a:r>
              <a:rPr lang="ko-KR" altLang="en-US" dirty="0"/>
              <a:t>겹치지 않게끔 코드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6714EC-4908-533A-3C3D-9A5C5C46A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96" y="1019257"/>
            <a:ext cx="2532098" cy="521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6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5F1AE-5E56-4FA3-B74B-DA7924F1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작업 내용 </a:t>
            </a:r>
            <a:r>
              <a:rPr lang="en-US" altLang="ko-KR" dirty="0"/>
              <a:t>(</a:t>
            </a:r>
            <a:r>
              <a:rPr lang="ko-KR" altLang="en-US" dirty="0"/>
              <a:t>김대웅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BE608-9CB4-4E66-8532-7CB01BA02AA3}"/>
              </a:ext>
            </a:extLst>
          </p:cNvPr>
          <p:cNvSpPr txBox="1"/>
          <p:nvPr/>
        </p:nvSpPr>
        <p:spPr>
          <a:xfrm>
            <a:off x="6238248" y="5429367"/>
            <a:ext cx="5522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 배경에서 사용했던 지도 이미지를 </a:t>
            </a:r>
            <a:endParaRPr lang="en-US" altLang="ko-KR" dirty="0"/>
          </a:p>
          <a:p>
            <a:r>
              <a:rPr lang="ko-KR" altLang="en-US" dirty="0"/>
              <a:t>디테일 화면에서 다른 요소의 뒤로 가게끔 작성하고</a:t>
            </a:r>
            <a:endParaRPr lang="en-US" altLang="ko-KR" dirty="0"/>
          </a:p>
          <a:p>
            <a:r>
              <a:rPr lang="ko-KR" altLang="en-US" dirty="0"/>
              <a:t>위치 조정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FD5688-32C6-8C78-69C2-09ECAA2A7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48" y="1198370"/>
            <a:ext cx="2743583" cy="388674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2AE2EF-18C9-4A08-F94D-D50C6BA7F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3913"/>
            <a:ext cx="5648954" cy="429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27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C93BF-D61F-F446-DF76-1E3CA3D2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작업 내용 </a:t>
            </a:r>
            <a:r>
              <a:rPr lang="en-US" altLang="ko-KR" dirty="0"/>
              <a:t>(</a:t>
            </a:r>
            <a:r>
              <a:rPr lang="ko-KR" altLang="en-US" dirty="0"/>
              <a:t>김대웅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1CFBC8-252A-2AB5-25F1-47940B7BA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45964"/>
            <a:ext cx="6566406" cy="28459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CF9C47-FD9F-D81C-13AF-D8F6E496993A}"/>
              </a:ext>
            </a:extLst>
          </p:cNvPr>
          <p:cNvSpPr txBox="1"/>
          <p:nvPr/>
        </p:nvSpPr>
        <p:spPr>
          <a:xfrm>
            <a:off x="7176715" y="1968609"/>
            <a:ext cx="4246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&lt;Header&gt;</a:t>
            </a:r>
            <a:r>
              <a:rPr lang="ko-KR" altLang="en-US" dirty="0"/>
              <a:t>관련 내용이 페이지 이동할 때 마다 위치가 바뀌는 상황이 있었는데</a:t>
            </a:r>
            <a:r>
              <a:rPr lang="en-US" altLang="ko-KR" dirty="0"/>
              <a:t>, </a:t>
            </a:r>
            <a:r>
              <a:rPr lang="ko-KR" altLang="en-US" dirty="0"/>
              <a:t>이를 해결하기 위해 컴포넌트를 만들어</a:t>
            </a:r>
            <a:endParaRPr lang="en-US" altLang="ko-KR" dirty="0"/>
          </a:p>
          <a:p>
            <a:r>
              <a:rPr lang="en-US" altLang="ko-KR" dirty="0"/>
              <a:t>&lt;Header&gt;</a:t>
            </a:r>
            <a:r>
              <a:rPr lang="ko-KR" altLang="en-US" dirty="0"/>
              <a:t>및 </a:t>
            </a:r>
            <a:r>
              <a:rPr lang="en-US" altLang="ko-KR" dirty="0"/>
              <a:t>&lt;Footer&gt;</a:t>
            </a:r>
            <a:r>
              <a:rPr lang="ko-KR" altLang="en-US" dirty="0"/>
              <a:t>의 위치를 고정  </a:t>
            </a:r>
          </a:p>
        </p:txBody>
      </p:sp>
    </p:spTree>
    <p:extLst>
      <p:ext uri="{BB962C8B-B14F-4D97-AF65-F5344CB8AC3E}">
        <p14:creationId xmlns:p14="http://schemas.microsoft.com/office/powerpoint/2010/main" val="4089861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프로젝트 후 </a:t>
            </a:r>
            <a:r>
              <a:rPr lang="ko-KR" altLang="en-US" dirty="0" err="1"/>
              <a:t>느낀점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998501"/>
              </p:ext>
            </p:extLst>
          </p:nvPr>
        </p:nvGraphicFramePr>
        <p:xfrm>
          <a:off x="939072" y="1287262"/>
          <a:ext cx="10290630" cy="5044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7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6576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kumimoji="0" lang="ko-KR" altLang="en-US" sz="1800" b="0" i="0" u="none" strike="noStrike" kern="1200" cap="none" spc="0" normalizeH="0" baseline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ea typeface="나눔스퀘어 Bold"/>
                          <a:cs typeface="+mn-cs"/>
                        </a:rPr>
                        <a:t>참여자</a:t>
                      </a:r>
                      <a:endParaRPr lang="ko-KR" altLang="en-US">
                        <a:solidFill>
                          <a:schemeClr val="bg1"/>
                        </a:solidFill>
                        <a:ea typeface="나눔스퀘어 Bold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C2C1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ea typeface="나눔스퀘어 Bold"/>
                        </a:rPr>
                        <a:t>느낀 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C2C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8874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kumimoji="0" lang="ko-KR" altLang="en-US" sz="18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Bold"/>
                          <a:ea typeface="나눔스퀘어 Bold"/>
                          <a:cs typeface="+mn-cs"/>
                        </a:rPr>
                        <a:t>김민지</a:t>
                      </a:r>
                      <a:endParaRPr lang="ko-KR" altLang="en-US" b="1">
                        <a:ea typeface="나눔스퀘어 Bold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Arial"/>
                        <a:buChar char="•"/>
                        <a:defRPr/>
                      </a:pPr>
                      <a:r>
                        <a:rPr lang="ko-KR" altLang="en-US" dirty="0">
                          <a:ea typeface="나눔스퀘어 Bold"/>
                        </a:rPr>
                        <a:t>카페에 대한 조사에서 조언 및 선별을 하는 데에 있어서 부산에 다양한 카페들이 있는 것을 알게 되었고</a:t>
                      </a:r>
                      <a:r>
                        <a:rPr lang="en-US" altLang="ko-KR" dirty="0">
                          <a:ea typeface="나눔스퀘어 Bold"/>
                        </a:rPr>
                        <a:t>,</a:t>
                      </a:r>
                      <a:r>
                        <a:rPr lang="ko-KR" altLang="en-US" dirty="0">
                          <a:ea typeface="나눔스퀘어 Bold"/>
                        </a:rPr>
                        <a:t> 기회가 된다면 맛집 같은 다른 테마로 홈페이지를 개발해보고 싶다는 생각을 가지게 되었습니다</a:t>
                      </a:r>
                      <a:r>
                        <a:rPr lang="en-US" altLang="ko-KR" dirty="0">
                          <a:ea typeface="나눔스퀘어 Bold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8874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kumimoji="0" lang="ko-KR" altLang="en-US" sz="18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Bold"/>
                          <a:ea typeface="나눔스퀘어 Bold"/>
                          <a:cs typeface="+mn-cs"/>
                        </a:rPr>
                        <a:t>김대웅</a:t>
                      </a:r>
                      <a:endParaRPr lang="ko-KR" altLang="en-US" b="1">
                        <a:ea typeface="나눔스퀘어 Bold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Arial"/>
                        <a:buChar char="•"/>
                        <a:defRPr/>
                      </a:pPr>
                      <a:r>
                        <a:rPr lang="ko-KR" altLang="en-US" dirty="0">
                          <a:ea typeface="나눔스퀘어 Bold"/>
                        </a:rPr>
                        <a:t>처음 프로젝트 참여하면서 수업 하며 배웠던 </a:t>
                      </a:r>
                      <a:r>
                        <a:rPr lang="en-US" altLang="ko-KR" dirty="0">
                          <a:ea typeface="나눔스퀘어 Bold"/>
                        </a:rPr>
                        <a:t>CSS</a:t>
                      </a:r>
                      <a:r>
                        <a:rPr lang="ko-KR" altLang="en-US" dirty="0">
                          <a:ea typeface="나눔스퀘어 Bold"/>
                        </a:rPr>
                        <a:t>들 또한 많이 사용했지만</a:t>
                      </a:r>
                      <a:r>
                        <a:rPr lang="en-US" altLang="ko-KR" dirty="0">
                          <a:ea typeface="나눔스퀘어 Bold"/>
                        </a:rPr>
                        <a:t>, </a:t>
                      </a:r>
                      <a:r>
                        <a:rPr lang="ko-KR" altLang="en-US" dirty="0">
                          <a:ea typeface="나눔스퀘어 Bold"/>
                        </a:rPr>
                        <a:t>작업을 진행하다 보니 따로 찾아봐서 알게 된 기능들 또한 많아</a:t>
                      </a:r>
                      <a:r>
                        <a:rPr lang="en-US" altLang="ko-KR" dirty="0">
                          <a:ea typeface="나눔스퀘어 Bold"/>
                        </a:rPr>
                        <a:t>, </a:t>
                      </a:r>
                      <a:r>
                        <a:rPr lang="ko-KR" altLang="en-US" dirty="0">
                          <a:ea typeface="나눔스퀘어 Bold"/>
                        </a:rPr>
                        <a:t>추후에도 학원에서 배워서 알아가는 것 말고도 스스로 계속 찾아보며 공부해야 할 것 같다고 느꼈습니다</a:t>
                      </a:r>
                      <a:r>
                        <a:rPr lang="en-US" altLang="ko-KR" dirty="0">
                          <a:ea typeface="나눔스퀘어 Bold"/>
                        </a:rPr>
                        <a:t>.</a:t>
                      </a:r>
                      <a:endParaRPr lang="ko-KR" altLang="en-US" dirty="0">
                        <a:ea typeface="나눔스퀘어 Bold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628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3290743" y="3440902"/>
            <a:ext cx="249270" cy="312057"/>
            <a:chOff x="3219450" y="-1"/>
            <a:chExt cx="1725749" cy="2339405"/>
          </a:xfrm>
          <a:solidFill>
            <a:srgbClr val="4C2C16"/>
          </a:solidFill>
        </p:grpSpPr>
        <p:sp>
          <p:nvSpPr>
            <p:cNvPr id="10" name="타원 9"/>
            <p:cNvSpPr/>
            <p:nvPr/>
          </p:nvSpPr>
          <p:spPr>
            <a:xfrm>
              <a:off x="3219450" y="-1"/>
              <a:ext cx="1725749" cy="2338251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자유형 21"/>
            <p:cNvSpPr/>
            <p:nvPr/>
          </p:nvSpPr>
          <p:spPr>
            <a:xfrm>
              <a:off x="3921702" y="0"/>
              <a:ext cx="307817" cy="2339404"/>
            </a:xfrm>
            <a:custGeom>
              <a:avLst/>
              <a:gdLst>
                <a:gd name="connsiteX0" fmla="*/ 326572 w 326572"/>
                <a:gd name="connsiteY0" fmla="*/ 0 h 2481942"/>
                <a:gd name="connsiteX1" fmla="*/ 65315 w 326572"/>
                <a:gd name="connsiteY1" fmla="*/ 574765 h 2481942"/>
                <a:gd name="connsiteX2" fmla="*/ 313509 w 326572"/>
                <a:gd name="connsiteY2" fmla="*/ 1894114 h 2481942"/>
                <a:gd name="connsiteX3" fmla="*/ 0 w 326572"/>
                <a:gd name="connsiteY3" fmla="*/ 2481942 h 248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72" h="2481942">
                  <a:moveTo>
                    <a:pt x="326572" y="0"/>
                  </a:moveTo>
                  <a:cubicBezTo>
                    <a:pt x="197032" y="129539"/>
                    <a:pt x="67492" y="259079"/>
                    <a:pt x="65315" y="574765"/>
                  </a:cubicBezTo>
                  <a:cubicBezTo>
                    <a:pt x="63138" y="890451"/>
                    <a:pt x="324395" y="1576251"/>
                    <a:pt x="313509" y="1894114"/>
                  </a:cubicBezTo>
                  <a:cubicBezTo>
                    <a:pt x="302623" y="2211977"/>
                    <a:pt x="56606" y="2407919"/>
                    <a:pt x="0" y="2481942"/>
                  </a:cubicBezTo>
                </a:path>
              </a:pathLst>
            </a:cu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4753447" y="2086447"/>
            <a:ext cx="2685107" cy="2685107"/>
            <a:chOff x="4452358" y="1988870"/>
            <a:chExt cx="2685107" cy="2685107"/>
          </a:xfrm>
        </p:grpSpPr>
        <p:sp>
          <p:nvSpPr>
            <p:cNvPr id="72" name="타원 71"/>
            <p:cNvSpPr/>
            <p:nvPr/>
          </p:nvSpPr>
          <p:spPr>
            <a:xfrm>
              <a:off x="4452358" y="1988870"/>
              <a:ext cx="2685107" cy="2685107"/>
            </a:xfrm>
            <a:prstGeom prst="ellipse">
              <a:avLst/>
            </a:prstGeom>
            <a:solidFill>
              <a:srgbClr val="371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4890036" y="2426548"/>
              <a:ext cx="1809750" cy="1809750"/>
            </a:xfrm>
            <a:prstGeom prst="ellipse">
              <a:avLst/>
            </a:prstGeom>
            <a:solidFill>
              <a:srgbClr val="F7F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4985286" y="2521798"/>
              <a:ext cx="1619250" cy="1619250"/>
              <a:chOff x="4133850" y="2476500"/>
              <a:chExt cx="1619250" cy="1619250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4133850" y="2476500"/>
                <a:ext cx="1619250" cy="1619250"/>
              </a:xfrm>
              <a:prstGeom prst="ellipse">
                <a:avLst/>
              </a:prstGeom>
              <a:solidFill>
                <a:srgbClr val="B976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4249138" y="2591367"/>
                <a:ext cx="1491349" cy="1504383"/>
              </a:xfrm>
              <a:prstGeom prst="ellipse">
                <a:avLst/>
              </a:prstGeom>
              <a:solidFill>
                <a:srgbClr val="D59C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" name="하트 27"/>
            <p:cNvSpPr/>
            <p:nvPr/>
          </p:nvSpPr>
          <p:spPr>
            <a:xfrm>
              <a:off x="5309969" y="2841434"/>
              <a:ext cx="969885" cy="849527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5524499" y="3474924"/>
              <a:ext cx="948775" cy="541396"/>
              <a:chOff x="4642712" y="3355544"/>
              <a:chExt cx="950328" cy="541396"/>
            </a:xfrm>
          </p:grpSpPr>
          <p:sp>
            <p:nvSpPr>
              <p:cNvPr id="44" name="하트 43"/>
              <p:cNvSpPr/>
              <p:nvPr/>
            </p:nvSpPr>
            <p:spPr>
              <a:xfrm rot="2352138">
                <a:off x="5328609" y="3465206"/>
                <a:ext cx="179047" cy="154660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5" name="하트 44"/>
              <p:cNvSpPr/>
              <p:nvPr/>
            </p:nvSpPr>
            <p:spPr>
              <a:xfrm rot="3037511">
                <a:off x="5218966" y="3562218"/>
                <a:ext cx="179047" cy="154660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6" name="하트 45"/>
              <p:cNvSpPr/>
              <p:nvPr/>
            </p:nvSpPr>
            <p:spPr>
              <a:xfrm rot="3950031">
                <a:off x="5095352" y="3640818"/>
                <a:ext cx="179047" cy="154660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하트 46"/>
              <p:cNvSpPr/>
              <p:nvPr/>
            </p:nvSpPr>
            <p:spPr>
              <a:xfrm rot="4757638">
                <a:off x="4942900" y="3691772"/>
                <a:ext cx="179047" cy="154660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" name="하트 47"/>
              <p:cNvSpPr/>
              <p:nvPr/>
            </p:nvSpPr>
            <p:spPr>
              <a:xfrm rot="4636827">
                <a:off x="4790312" y="3730087"/>
                <a:ext cx="179047" cy="154660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9" name="하트 48"/>
              <p:cNvSpPr/>
              <p:nvPr/>
            </p:nvSpPr>
            <p:spPr>
              <a:xfrm rot="1773094">
                <a:off x="5413993" y="3355544"/>
                <a:ext cx="179047" cy="154660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8" name="자유형 57"/>
              <p:cNvSpPr/>
              <p:nvPr/>
            </p:nvSpPr>
            <p:spPr>
              <a:xfrm>
                <a:off x="4642712" y="3402126"/>
                <a:ext cx="893671" cy="428968"/>
              </a:xfrm>
              <a:custGeom>
                <a:avLst/>
                <a:gdLst>
                  <a:gd name="connsiteX0" fmla="*/ 978693 w 978693"/>
                  <a:gd name="connsiteY0" fmla="*/ 0 h 590550"/>
                  <a:gd name="connsiteX1" fmla="*/ 583406 w 978693"/>
                  <a:gd name="connsiteY1" fmla="*/ 452438 h 590550"/>
                  <a:gd name="connsiteX2" fmla="*/ 0 w 978693"/>
                  <a:gd name="connsiteY2" fmla="*/ 590550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8693" h="590550">
                    <a:moveTo>
                      <a:pt x="978693" y="0"/>
                    </a:moveTo>
                    <a:cubicBezTo>
                      <a:pt x="862607" y="177006"/>
                      <a:pt x="746521" y="354013"/>
                      <a:pt x="583406" y="452438"/>
                    </a:cubicBezTo>
                    <a:cubicBezTo>
                      <a:pt x="420291" y="550863"/>
                      <a:pt x="68659" y="569516"/>
                      <a:pt x="0" y="59055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3" name="모서리가 둥근 직사각형 62"/>
            <p:cNvSpPr/>
            <p:nvPr/>
          </p:nvSpPr>
          <p:spPr>
            <a:xfrm>
              <a:off x="6635016" y="3245699"/>
              <a:ext cx="424082" cy="193954"/>
            </a:xfrm>
            <a:prstGeom prst="roundRect">
              <a:avLst/>
            </a:prstGeom>
            <a:solidFill>
              <a:srgbClr val="F7F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 rot="2107213">
            <a:off x="3657861" y="3767031"/>
            <a:ext cx="249270" cy="312057"/>
            <a:chOff x="3219450" y="-1"/>
            <a:chExt cx="1725749" cy="2339405"/>
          </a:xfrm>
          <a:solidFill>
            <a:srgbClr val="4C2C16"/>
          </a:solidFill>
        </p:grpSpPr>
        <p:sp>
          <p:nvSpPr>
            <p:cNvPr id="96" name="타원 95"/>
            <p:cNvSpPr/>
            <p:nvPr/>
          </p:nvSpPr>
          <p:spPr>
            <a:xfrm>
              <a:off x="3219450" y="-1"/>
              <a:ext cx="1725749" cy="2338251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7" name="자유형 96"/>
            <p:cNvSpPr/>
            <p:nvPr/>
          </p:nvSpPr>
          <p:spPr>
            <a:xfrm>
              <a:off x="3921702" y="0"/>
              <a:ext cx="307817" cy="2339404"/>
            </a:xfrm>
            <a:custGeom>
              <a:avLst/>
              <a:gdLst>
                <a:gd name="connsiteX0" fmla="*/ 326572 w 326572"/>
                <a:gd name="connsiteY0" fmla="*/ 0 h 2481942"/>
                <a:gd name="connsiteX1" fmla="*/ 65315 w 326572"/>
                <a:gd name="connsiteY1" fmla="*/ 574765 h 2481942"/>
                <a:gd name="connsiteX2" fmla="*/ 313509 w 326572"/>
                <a:gd name="connsiteY2" fmla="*/ 1894114 h 2481942"/>
                <a:gd name="connsiteX3" fmla="*/ 0 w 326572"/>
                <a:gd name="connsiteY3" fmla="*/ 2481942 h 248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72" h="2481942">
                  <a:moveTo>
                    <a:pt x="326572" y="0"/>
                  </a:moveTo>
                  <a:cubicBezTo>
                    <a:pt x="197032" y="129539"/>
                    <a:pt x="67492" y="259079"/>
                    <a:pt x="65315" y="574765"/>
                  </a:cubicBezTo>
                  <a:cubicBezTo>
                    <a:pt x="63138" y="890451"/>
                    <a:pt x="324395" y="1576251"/>
                    <a:pt x="313509" y="1894114"/>
                  </a:cubicBezTo>
                  <a:cubicBezTo>
                    <a:pt x="302623" y="2211977"/>
                    <a:pt x="56606" y="2407919"/>
                    <a:pt x="0" y="2481942"/>
                  </a:cubicBezTo>
                </a:path>
              </a:pathLst>
            </a:cu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 rot="16906068">
            <a:off x="3237210" y="4364112"/>
            <a:ext cx="249270" cy="312057"/>
            <a:chOff x="3219450" y="-1"/>
            <a:chExt cx="1725749" cy="2339405"/>
          </a:xfrm>
          <a:solidFill>
            <a:srgbClr val="4C2C16"/>
          </a:solidFill>
        </p:grpSpPr>
        <p:sp>
          <p:nvSpPr>
            <p:cNvPr id="99" name="타원 98"/>
            <p:cNvSpPr/>
            <p:nvPr/>
          </p:nvSpPr>
          <p:spPr>
            <a:xfrm>
              <a:off x="3219450" y="-1"/>
              <a:ext cx="1725749" cy="2338251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0" name="자유형 99"/>
            <p:cNvSpPr/>
            <p:nvPr/>
          </p:nvSpPr>
          <p:spPr>
            <a:xfrm>
              <a:off x="3921702" y="0"/>
              <a:ext cx="307817" cy="2339404"/>
            </a:xfrm>
            <a:custGeom>
              <a:avLst/>
              <a:gdLst>
                <a:gd name="connsiteX0" fmla="*/ 326572 w 326572"/>
                <a:gd name="connsiteY0" fmla="*/ 0 h 2481942"/>
                <a:gd name="connsiteX1" fmla="*/ 65315 w 326572"/>
                <a:gd name="connsiteY1" fmla="*/ 574765 h 2481942"/>
                <a:gd name="connsiteX2" fmla="*/ 313509 w 326572"/>
                <a:gd name="connsiteY2" fmla="*/ 1894114 h 2481942"/>
                <a:gd name="connsiteX3" fmla="*/ 0 w 326572"/>
                <a:gd name="connsiteY3" fmla="*/ 2481942 h 248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72" h="2481942">
                  <a:moveTo>
                    <a:pt x="326572" y="0"/>
                  </a:moveTo>
                  <a:cubicBezTo>
                    <a:pt x="197032" y="129539"/>
                    <a:pt x="67492" y="259079"/>
                    <a:pt x="65315" y="574765"/>
                  </a:cubicBezTo>
                  <a:cubicBezTo>
                    <a:pt x="63138" y="890451"/>
                    <a:pt x="324395" y="1576251"/>
                    <a:pt x="313509" y="1894114"/>
                  </a:cubicBezTo>
                  <a:cubicBezTo>
                    <a:pt x="302623" y="2211977"/>
                    <a:pt x="56606" y="2407919"/>
                    <a:pt x="0" y="2481942"/>
                  </a:cubicBezTo>
                </a:path>
              </a:pathLst>
            </a:cu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 rot="1813008">
            <a:off x="8446259" y="2698423"/>
            <a:ext cx="249270" cy="312057"/>
            <a:chOff x="3219450" y="-1"/>
            <a:chExt cx="1725749" cy="2339405"/>
          </a:xfrm>
          <a:solidFill>
            <a:srgbClr val="4C2C16"/>
          </a:solidFill>
        </p:grpSpPr>
        <p:sp>
          <p:nvSpPr>
            <p:cNvPr id="102" name="타원 101"/>
            <p:cNvSpPr/>
            <p:nvPr/>
          </p:nvSpPr>
          <p:spPr>
            <a:xfrm>
              <a:off x="3219450" y="-1"/>
              <a:ext cx="1725749" cy="2338251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3" name="자유형 102"/>
            <p:cNvSpPr/>
            <p:nvPr/>
          </p:nvSpPr>
          <p:spPr>
            <a:xfrm>
              <a:off x="3921702" y="0"/>
              <a:ext cx="307817" cy="2339404"/>
            </a:xfrm>
            <a:custGeom>
              <a:avLst/>
              <a:gdLst>
                <a:gd name="connsiteX0" fmla="*/ 326572 w 326572"/>
                <a:gd name="connsiteY0" fmla="*/ 0 h 2481942"/>
                <a:gd name="connsiteX1" fmla="*/ 65315 w 326572"/>
                <a:gd name="connsiteY1" fmla="*/ 574765 h 2481942"/>
                <a:gd name="connsiteX2" fmla="*/ 313509 w 326572"/>
                <a:gd name="connsiteY2" fmla="*/ 1894114 h 2481942"/>
                <a:gd name="connsiteX3" fmla="*/ 0 w 326572"/>
                <a:gd name="connsiteY3" fmla="*/ 2481942 h 248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72" h="2481942">
                  <a:moveTo>
                    <a:pt x="326572" y="0"/>
                  </a:moveTo>
                  <a:cubicBezTo>
                    <a:pt x="197032" y="129539"/>
                    <a:pt x="67492" y="259079"/>
                    <a:pt x="65315" y="574765"/>
                  </a:cubicBezTo>
                  <a:cubicBezTo>
                    <a:pt x="63138" y="890451"/>
                    <a:pt x="324395" y="1576251"/>
                    <a:pt x="313509" y="1894114"/>
                  </a:cubicBezTo>
                  <a:cubicBezTo>
                    <a:pt x="302623" y="2211977"/>
                    <a:pt x="56606" y="2407919"/>
                    <a:pt x="0" y="2481942"/>
                  </a:cubicBezTo>
                </a:path>
              </a:pathLst>
            </a:cu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 rot="20254668">
            <a:off x="9492377" y="3290383"/>
            <a:ext cx="249270" cy="312057"/>
            <a:chOff x="3219450" y="-1"/>
            <a:chExt cx="1725749" cy="2339405"/>
          </a:xfrm>
          <a:solidFill>
            <a:srgbClr val="4C2C16"/>
          </a:solidFill>
        </p:grpSpPr>
        <p:sp>
          <p:nvSpPr>
            <p:cNvPr id="105" name="타원 104"/>
            <p:cNvSpPr/>
            <p:nvPr/>
          </p:nvSpPr>
          <p:spPr>
            <a:xfrm>
              <a:off x="3219450" y="-1"/>
              <a:ext cx="1725749" cy="2338251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6" name="자유형 105"/>
            <p:cNvSpPr/>
            <p:nvPr/>
          </p:nvSpPr>
          <p:spPr>
            <a:xfrm>
              <a:off x="3921702" y="0"/>
              <a:ext cx="307817" cy="2339404"/>
            </a:xfrm>
            <a:custGeom>
              <a:avLst/>
              <a:gdLst>
                <a:gd name="connsiteX0" fmla="*/ 326572 w 326572"/>
                <a:gd name="connsiteY0" fmla="*/ 0 h 2481942"/>
                <a:gd name="connsiteX1" fmla="*/ 65315 w 326572"/>
                <a:gd name="connsiteY1" fmla="*/ 574765 h 2481942"/>
                <a:gd name="connsiteX2" fmla="*/ 313509 w 326572"/>
                <a:gd name="connsiteY2" fmla="*/ 1894114 h 2481942"/>
                <a:gd name="connsiteX3" fmla="*/ 0 w 326572"/>
                <a:gd name="connsiteY3" fmla="*/ 2481942 h 248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72" h="2481942">
                  <a:moveTo>
                    <a:pt x="326572" y="0"/>
                  </a:moveTo>
                  <a:cubicBezTo>
                    <a:pt x="197032" y="129539"/>
                    <a:pt x="67492" y="259079"/>
                    <a:pt x="65315" y="574765"/>
                  </a:cubicBezTo>
                  <a:cubicBezTo>
                    <a:pt x="63138" y="890451"/>
                    <a:pt x="324395" y="1576251"/>
                    <a:pt x="313509" y="1894114"/>
                  </a:cubicBezTo>
                  <a:cubicBezTo>
                    <a:pt x="302623" y="2211977"/>
                    <a:pt x="56606" y="2407919"/>
                    <a:pt x="0" y="2481942"/>
                  </a:cubicBezTo>
                </a:path>
              </a:pathLst>
            </a:cu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07" name="그룹 106"/>
          <p:cNvGrpSpPr/>
          <p:nvPr/>
        </p:nvGrpSpPr>
        <p:grpSpPr>
          <a:xfrm rot="16906068">
            <a:off x="8392726" y="3621633"/>
            <a:ext cx="249270" cy="312057"/>
            <a:chOff x="3219450" y="-1"/>
            <a:chExt cx="1725749" cy="2339405"/>
          </a:xfrm>
          <a:solidFill>
            <a:srgbClr val="4C2C16"/>
          </a:solidFill>
        </p:grpSpPr>
        <p:sp>
          <p:nvSpPr>
            <p:cNvPr id="108" name="타원 107"/>
            <p:cNvSpPr/>
            <p:nvPr/>
          </p:nvSpPr>
          <p:spPr>
            <a:xfrm>
              <a:off x="3219450" y="-1"/>
              <a:ext cx="1725749" cy="2338251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09" name="자유형 108"/>
            <p:cNvSpPr/>
            <p:nvPr/>
          </p:nvSpPr>
          <p:spPr>
            <a:xfrm>
              <a:off x="3921702" y="0"/>
              <a:ext cx="307817" cy="2339404"/>
            </a:xfrm>
            <a:custGeom>
              <a:avLst/>
              <a:gdLst>
                <a:gd name="connsiteX0" fmla="*/ 326572 w 326572"/>
                <a:gd name="connsiteY0" fmla="*/ 0 h 2481942"/>
                <a:gd name="connsiteX1" fmla="*/ 65315 w 326572"/>
                <a:gd name="connsiteY1" fmla="*/ 574765 h 2481942"/>
                <a:gd name="connsiteX2" fmla="*/ 313509 w 326572"/>
                <a:gd name="connsiteY2" fmla="*/ 1894114 h 2481942"/>
                <a:gd name="connsiteX3" fmla="*/ 0 w 326572"/>
                <a:gd name="connsiteY3" fmla="*/ 2481942 h 248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72" h="2481942">
                  <a:moveTo>
                    <a:pt x="326572" y="0"/>
                  </a:moveTo>
                  <a:cubicBezTo>
                    <a:pt x="197032" y="129539"/>
                    <a:pt x="67492" y="259079"/>
                    <a:pt x="65315" y="574765"/>
                  </a:cubicBezTo>
                  <a:cubicBezTo>
                    <a:pt x="63138" y="890451"/>
                    <a:pt x="324395" y="1576251"/>
                    <a:pt x="313509" y="1894114"/>
                  </a:cubicBezTo>
                  <a:cubicBezTo>
                    <a:pt x="302623" y="2211977"/>
                    <a:pt x="56606" y="2407919"/>
                    <a:pt x="0" y="2481942"/>
                  </a:cubicBezTo>
                </a:path>
              </a:pathLst>
            </a:cu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 rot="2742513">
            <a:off x="9023250" y="3713056"/>
            <a:ext cx="249270" cy="312057"/>
            <a:chOff x="3219450" y="-1"/>
            <a:chExt cx="1725749" cy="2339405"/>
          </a:xfrm>
          <a:solidFill>
            <a:srgbClr val="4C2C16"/>
          </a:solidFill>
        </p:grpSpPr>
        <p:sp>
          <p:nvSpPr>
            <p:cNvPr id="111" name="타원 110"/>
            <p:cNvSpPr/>
            <p:nvPr/>
          </p:nvSpPr>
          <p:spPr>
            <a:xfrm>
              <a:off x="3219450" y="-1"/>
              <a:ext cx="1725749" cy="2338251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112" name="자유형 111"/>
            <p:cNvSpPr/>
            <p:nvPr/>
          </p:nvSpPr>
          <p:spPr>
            <a:xfrm>
              <a:off x="3921702" y="0"/>
              <a:ext cx="307817" cy="2339404"/>
            </a:xfrm>
            <a:custGeom>
              <a:avLst/>
              <a:gdLst>
                <a:gd name="connsiteX0" fmla="*/ 326572 w 326572"/>
                <a:gd name="connsiteY0" fmla="*/ 0 h 2481942"/>
                <a:gd name="connsiteX1" fmla="*/ 65315 w 326572"/>
                <a:gd name="connsiteY1" fmla="*/ 574765 h 2481942"/>
                <a:gd name="connsiteX2" fmla="*/ 313509 w 326572"/>
                <a:gd name="connsiteY2" fmla="*/ 1894114 h 2481942"/>
                <a:gd name="connsiteX3" fmla="*/ 0 w 326572"/>
                <a:gd name="connsiteY3" fmla="*/ 2481942 h 248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72" h="2481942">
                  <a:moveTo>
                    <a:pt x="326572" y="0"/>
                  </a:moveTo>
                  <a:cubicBezTo>
                    <a:pt x="197032" y="129539"/>
                    <a:pt x="67492" y="259079"/>
                    <a:pt x="65315" y="574765"/>
                  </a:cubicBezTo>
                  <a:cubicBezTo>
                    <a:pt x="63138" y="890451"/>
                    <a:pt x="324395" y="1576251"/>
                    <a:pt x="313509" y="1894114"/>
                  </a:cubicBezTo>
                  <a:cubicBezTo>
                    <a:pt x="302623" y="2211977"/>
                    <a:pt x="56606" y="2407919"/>
                    <a:pt x="0" y="2481942"/>
                  </a:cubicBezTo>
                </a:path>
              </a:pathLst>
            </a:cu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552470" y="4903920"/>
            <a:ext cx="3087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000" dirty="0">
              <a:solidFill>
                <a:schemeClr val="tx1">
                  <a:lumMod val="95000"/>
                  <a:lumOff val="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367527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 rot="0">
            <a:off x="6531378" y="3219834"/>
            <a:ext cx="1052316" cy="1220684"/>
            <a:chOff x="1239711" y="5105399"/>
            <a:chExt cx="1052316" cy="1220684"/>
          </a:xfrm>
        </p:grpSpPr>
        <p:grpSp>
          <p:nvGrpSpPr>
            <p:cNvPr id="84" name="그룹 83"/>
            <p:cNvGrpSpPr/>
            <p:nvPr/>
          </p:nvGrpSpPr>
          <p:grpSpPr>
            <a:xfrm rot="0">
              <a:off x="1239711" y="5105399"/>
              <a:ext cx="1052316" cy="1220684"/>
              <a:chOff x="3601911" y="1171995"/>
              <a:chExt cx="1052316" cy="1220684"/>
            </a:xfrm>
          </p:grpSpPr>
          <p:sp>
            <p:nvSpPr>
              <p:cNvPr id="85" name="육각형 84"/>
              <p:cNvSpPr/>
              <p:nvPr/>
            </p:nvSpPr>
            <p:spPr>
              <a:xfrm rot="16200000">
                <a:off x="3517727" y="1256179"/>
                <a:ext cx="1220684" cy="1052316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4c2c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86" name="육각형 85"/>
              <p:cNvSpPr/>
              <p:nvPr/>
            </p:nvSpPr>
            <p:spPr>
              <a:xfrm rot="16200000">
                <a:off x="3587241" y="1316106"/>
                <a:ext cx="1081656" cy="93246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976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 rot="0">
              <a:off x="1492279" y="5559711"/>
              <a:ext cx="545238" cy="312057"/>
              <a:chOff x="4361840" y="2952029"/>
              <a:chExt cx="545238" cy="312057"/>
            </a:xfrm>
          </p:grpSpPr>
          <p:grpSp>
            <p:nvGrpSpPr>
              <p:cNvPr id="29" name="그룹 28"/>
              <p:cNvGrpSpPr/>
              <p:nvPr/>
            </p:nvGrpSpPr>
            <p:grpSpPr>
              <a:xfrm rot="0">
                <a:off x="4361840" y="2952029"/>
                <a:ext cx="249270" cy="312057"/>
                <a:chOff x="3219450" y="-1"/>
                <a:chExt cx="1725749" cy="2339405"/>
              </a:xfrm>
              <a:solidFill>
                <a:srgbClr val="4c2c16"/>
              </a:solidFill>
            </p:grpSpPr>
            <p:sp>
              <p:nvSpPr>
                <p:cNvPr id="30" name="타원 29"/>
                <p:cNvSpPr/>
                <p:nvPr/>
              </p:nvSpPr>
              <p:spPr>
                <a:xfrm>
                  <a:off x="3219450" y="-1"/>
                  <a:ext cx="1725749" cy="2338251"/>
                </a:xfrm>
                <a:prstGeom prst="ellipse">
                  <a:avLst/>
                </a:prstGeom>
                <a:grp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1" name="자유형 30"/>
                <p:cNvSpPr/>
                <p:nvPr/>
              </p:nvSpPr>
              <p:spPr>
                <a:xfrm>
                  <a:off x="3921702" y="0"/>
                  <a:ext cx="307817" cy="2339404"/>
                </a:xfrm>
                <a:custGeom>
                  <a:avLst/>
                  <a:gdLst>
                    <a:gd name="connsiteX0" fmla="*/ 326572 w 326572"/>
                    <a:gd name="connsiteY0" fmla="*/ 0 h 2481942"/>
                    <a:gd name="connsiteX1" fmla="*/ 65315 w 326572"/>
                    <a:gd name="connsiteY1" fmla="*/ 574765 h 2481942"/>
                    <a:gd name="connsiteX2" fmla="*/ 313509 w 326572"/>
                    <a:gd name="connsiteY2" fmla="*/ 1894114 h 2481942"/>
                    <a:gd name="connsiteX3" fmla="*/ 0 w 326572"/>
                    <a:gd name="connsiteY3" fmla="*/ 2481942 h 2481942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6572" h="2481942">
                      <a:moveTo>
                        <a:pt x="326572" y="0"/>
                      </a:moveTo>
                      <a:cubicBezTo>
                        <a:pt x="197032" y="129539"/>
                        <a:pt x="67492" y="259079"/>
                        <a:pt x="65315" y="574765"/>
                      </a:cubicBezTo>
                      <a:cubicBezTo>
                        <a:pt x="63138" y="890451"/>
                        <a:pt x="324395" y="1576251"/>
                        <a:pt x="313509" y="1894114"/>
                      </a:cubicBezTo>
                      <a:cubicBezTo>
                        <a:pt x="302623" y="2211977"/>
                        <a:pt x="56606" y="2407919"/>
                        <a:pt x="0" y="2481942"/>
                      </a:cubicBezTo>
                    </a:path>
                  </a:pathLst>
                </a:custGeom>
                <a:grp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2" name="그룹 31"/>
              <p:cNvGrpSpPr/>
              <p:nvPr/>
            </p:nvGrpSpPr>
            <p:grpSpPr>
              <a:xfrm rot="0">
                <a:off x="4657808" y="2952029"/>
                <a:ext cx="249270" cy="312057"/>
                <a:chOff x="3219450" y="-1"/>
                <a:chExt cx="1725749" cy="2339405"/>
              </a:xfrm>
              <a:solidFill>
                <a:srgbClr val="4c2c16"/>
              </a:solidFill>
            </p:grpSpPr>
            <p:sp>
              <p:nvSpPr>
                <p:cNvPr id="33" name="타원 32"/>
                <p:cNvSpPr/>
                <p:nvPr/>
              </p:nvSpPr>
              <p:spPr>
                <a:xfrm>
                  <a:off x="3219450" y="-1"/>
                  <a:ext cx="1725749" cy="2338251"/>
                </a:xfrm>
                <a:prstGeom prst="ellipse">
                  <a:avLst/>
                </a:prstGeom>
                <a:grp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4" name="자유형 33"/>
                <p:cNvSpPr/>
                <p:nvPr/>
              </p:nvSpPr>
              <p:spPr>
                <a:xfrm>
                  <a:off x="3921702" y="0"/>
                  <a:ext cx="307817" cy="2339404"/>
                </a:xfrm>
                <a:custGeom>
                  <a:avLst/>
                  <a:gdLst>
                    <a:gd name="connsiteX0" fmla="*/ 326572 w 326572"/>
                    <a:gd name="connsiteY0" fmla="*/ 0 h 2481942"/>
                    <a:gd name="connsiteX1" fmla="*/ 65315 w 326572"/>
                    <a:gd name="connsiteY1" fmla="*/ 574765 h 2481942"/>
                    <a:gd name="connsiteX2" fmla="*/ 313509 w 326572"/>
                    <a:gd name="connsiteY2" fmla="*/ 1894114 h 2481942"/>
                    <a:gd name="connsiteX3" fmla="*/ 0 w 326572"/>
                    <a:gd name="connsiteY3" fmla="*/ 2481942 h 2481942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6572" h="2481942">
                      <a:moveTo>
                        <a:pt x="326572" y="0"/>
                      </a:moveTo>
                      <a:cubicBezTo>
                        <a:pt x="197032" y="129539"/>
                        <a:pt x="67492" y="259079"/>
                        <a:pt x="65315" y="574765"/>
                      </a:cubicBezTo>
                      <a:cubicBezTo>
                        <a:pt x="63138" y="890451"/>
                        <a:pt x="324395" y="1576251"/>
                        <a:pt x="313509" y="1894114"/>
                      </a:cubicBezTo>
                      <a:cubicBezTo>
                        <a:pt x="302623" y="2211977"/>
                        <a:pt x="56606" y="2407919"/>
                        <a:pt x="0" y="2481942"/>
                      </a:cubicBezTo>
                    </a:path>
                  </a:pathLst>
                </a:custGeom>
                <a:grp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10" name="그룹 9"/>
          <p:cNvGrpSpPr/>
          <p:nvPr/>
        </p:nvGrpSpPr>
        <p:grpSpPr>
          <a:xfrm>
            <a:off x="1239711" y="3253888"/>
            <a:ext cx="1052316" cy="1220684"/>
            <a:chOff x="1239711" y="3787139"/>
            <a:chExt cx="1052316" cy="1220684"/>
          </a:xfrm>
        </p:grpSpPr>
        <p:grpSp>
          <p:nvGrpSpPr>
            <p:cNvPr id="3" name="그룹 2"/>
            <p:cNvGrpSpPr/>
            <p:nvPr/>
          </p:nvGrpSpPr>
          <p:grpSpPr>
            <a:xfrm>
              <a:off x="1239711" y="3787139"/>
              <a:ext cx="1052316" cy="1220684"/>
              <a:chOff x="3601911" y="1171995"/>
              <a:chExt cx="1052316" cy="1220684"/>
            </a:xfrm>
          </p:grpSpPr>
          <p:sp>
            <p:nvSpPr>
              <p:cNvPr id="83" name="육각형 82"/>
              <p:cNvSpPr/>
              <p:nvPr/>
            </p:nvSpPr>
            <p:spPr>
              <a:xfrm rot="16200000">
                <a:off x="3517727" y="1256179"/>
                <a:ext cx="1220684" cy="1052316"/>
              </a:xfrm>
              <a:prstGeom prst="hexagon">
                <a:avLst/>
              </a:prstGeom>
              <a:solidFill>
                <a:srgbClr val="4C2C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육각형 1"/>
              <p:cNvSpPr/>
              <p:nvPr/>
            </p:nvSpPr>
            <p:spPr>
              <a:xfrm rot="16200000">
                <a:off x="3587241" y="1316106"/>
                <a:ext cx="1081656" cy="932464"/>
              </a:xfrm>
              <a:prstGeom prst="hexagon">
                <a:avLst/>
              </a:prstGeom>
              <a:solidFill>
                <a:srgbClr val="B976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1641233" y="4241453"/>
              <a:ext cx="249270" cy="312057"/>
              <a:chOff x="3219450" y="-1"/>
              <a:chExt cx="1725749" cy="2339405"/>
            </a:xfrm>
            <a:solidFill>
              <a:srgbClr val="4C2C16"/>
            </a:solidFill>
          </p:grpSpPr>
          <p:sp>
            <p:nvSpPr>
              <p:cNvPr id="36" name="타원 35"/>
              <p:cNvSpPr/>
              <p:nvPr/>
            </p:nvSpPr>
            <p:spPr>
              <a:xfrm>
                <a:off x="3219450" y="-1"/>
                <a:ext cx="1725749" cy="2338251"/>
              </a:xfrm>
              <a:prstGeom prst="ellipse">
                <a:avLst/>
              </a:pr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자유형 36"/>
              <p:cNvSpPr/>
              <p:nvPr/>
            </p:nvSpPr>
            <p:spPr>
              <a:xfrm>
                <a:off x="3921702" y="0"/>
                <a:ext cx="307817" cy="2339404"/>
              </a:xfrm>
              <a:custGeom>
                <a:avLst/>
                <a:gdLst>
                  <a:gd name="connsiteX0" fmla="*/ 326572 w 326572"/>
                  <a:gd name="connsiteY0" fmla="*/ 0 h 2481942"/>
                  <a:gd name="connsiteX1" fmla="*/ 65315 w 326572"/>
                  <a:gd name="connsiteY1" fmla="*/ 574765 h 2481942"/>
                  <a:gd name="connsiteX2" fmla="*/ 313509 w 326572"/>
                  <a:gd name="connsiteY2" fmla="*/ 1894114 h 2481942"/>
                  <a:gd name="connsiteX3" fmla="*/ 0 w 326572"/>
                  <a:gd name="connsiteY3" fmla="*/ 2481942 h 2481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6572" h="2481942">
                    <a:moveTo>
                      <a:pt x="326572" y="0"/>
                    </a:moveTo>
                    <a:cubicBezTo>
                      <a:pt x="197032" y="129539"/>
                      <a:pt x="67492" y="259079"/>
                      <a:pt x="65315" y="574765"/>
                    </a:cubicBezTo>
                    <a:cubicBezTo>
                      <a:pt x="63138" y="890451"/>
                      <a:pt x="324395" y="1576251"/>
                      <a:pt x="313509" y="1894114"/>
                    </a:cubicBezTo>
                    <a:cubicBezTo>
                      <a:pt x="302623" y="2211977"/>
                      <a:pt x="56606" y="2407919"/>
                      <a:pt x="0" y="2481942"/>
                    </a:cubicBezTo>
                  </a:path>
                </a:pathLst>
              </a:custGeom>
              <a:grp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 rot="0">
            <a:off x="1238282" y="4958861"/>
            <a:ext cx="1052316" cy="1220684"/>
            <a:chOff x="6539571" y="3253888"/>
            <a:chExt cx="1052316" cy="1220684"/>
          </a:xfrm>
        </p:grpSpPr>
        <p:sp>
          <p:nvSpPr>
            <p:cNvPr id="88" name="육각형 87"/>
            <p:cNvSpPr/>
            <p:nvPr/>
          </p:nvSpPr>
          <p:spPr>
            <a:xfrm rot="16200000">
              <a:off x="6455387" y="3338072"/>
              <a:ext cx="1220684" cy="1052316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4c2c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89" name="육각형 88"/>
            <p:cNvSpPr/>
            <p:nvPr/>
          </p:nvSpPr>
          <p:spPr>
            <a:xfrm rot="16200000">
              <a:off x="6524901" y="3397999"/>
              <a:ext cx="1081656" cy="932464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b976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grpSp>
          <p:nvGrpSpPr>
            <p:cNvPr id="5" name="그룹 4"/>
            <p:cNvGrpSpPr/>
            <p:nvPr/>
          </p:nvGrpSpPr>
          <p:grpSpPr>
            <a:xfrm rot="0">
              <a:off x="6792139" y="3530523"/>
              <a:ext cx="545238" cy="625668"/>
              <a:chOff x="4361840" y="3503881"/>
              <a:chExt cx="545238" cy="625668"/>
            </a:xfrm>
          </p:grpSpPr>
          <p:grpSp>
            <p:nvGrpSpPr>
              <p:cNvPr id="26" name="그룹 25"/>
              <p:cNvGrpSpPr/>
              <p:nvPr/>
            </p:nvGrpSpPr>
            <p:grpSpPr>
              <a:xfrm rot="0">
                <a:off x="4657808" y="3817492"/>
                <a:ext cx="249270" cy="312057"/>
                <a:chOff x="3219450" y="-1"/>
                <a:chExt cx="1725749" cy="2339405"/>
              </a:xfrm>
              <a:solidFill>
                <a:srgbClr val="4c2c16"/>
              </a:solidFill>
            </p:grpSpPr>
            <p:sp>
              <p:nvSpPr>
                <p:cNvPr id="27" name="타원 26"/>
                <p:cNvSpPr/>
                <p:nvPr/>
              </p:nvSpPr>
              <p:spPr>
                <a:xfrm>
                  <a:off x="3219450" y="-1"/>
                  <a:ext cx="1725749" cy="2338251"/>
                </a:xfrm>
                <a:prstGeom prst="ellipse">
                  <a:avLst/>
                </a:prstGeom>
                <a:grp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8" name="자유형 27"/>
                <p:cNvSpPr/>
                <p:nvPr/>
              </p:nvSpPr>
              <p:spPr>
                <a:xfrm>
                  <a:off x="3921702" y="0"/>
                  <a:ext cx="307817" cy="2339404"/>
                </a:xfrm>
                <a:custGeom>
                  <a:avLst/>
                  <a:gdLst>
                    <a:gd name="connsiteX0" fmla="*/ 326572 w 326572"/>
                    <a:gd name="connsiteY0" fmla="*/ 0 h 2481942"/>
                    <a:gd name="connsiteX1" fmla="*/ 65315 w 326572"/>
                    <a:gd name="connsiteY1" fmla="*/ 574765 h 2481942"/>
                    <a:gd name="connsiteX2" fmla="*/ 313509 w 326572"/>
                    <a:gd name="connsiteY2" fmla="*/ 1894114 h 2481942"/>
                    <a:gd name="connsiteX3" fmla="*/ 0 w 326572"/>
                    <a:gd name="connsiteY3" fmla="*/ 2481942 h 2481942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6572" h="2481942">
                      <a:moveTo>
                        <a:pt x="326572" y="0"/>
                      </a:moveTo>
                      <a:cubicBezTo>
                        <a:pt x="197032" y="129539"/>
                        <a:pt x="67492" y="259079"/>
                        <a:pt x="65315" y="574765"/>
                      </a:cubicBezTo>
                      <a:cubicBezTo>
                        <a:pt x="63138" y="890451"/>
                        <a:pt x="324395" y="1576251"/>
                        <a:pt x="313509" y="1894114"/>
                      </a:cubicBezTo>
                      <a:cubicBezTo>
                        <a:pt x="302623" y="2211977"/>
                        <a:pt x="56606" y="2407919"/>
                        <a:pt x="0" y="2481942"/>
                      </a:cubicBezTo>
                    </a:path>
                  </a:pathLst>
                </a:custGeom>
                <a:grp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9" name="그룹 38"/>
              <p:cNvGrpSpPr/>
              <p:nvPr/>
            </p:nvGrpSpPr>
            <p:grpSpPr>
              <a:xfrm rot="0">
                <a:off x="4501141" y="3503881"/>
                <a:ext cx="249270" cy="312057"/>
                <a:chOff x="3219450" y="-1"/>
                <a:chExt cx="1725749" cy="2339405"/>
              </a:xfrm>
              <a:solidFill>
                <a:srgbClr val="4c2c16"/>
              </a:solidFill>
            </p:grpSpPr>
            <p:sp>
              <p:nvSpPr>
                <p:cNvPr id="42" name="타원 41"/>
                <p:cNvSpPr/>
                <p:nvPr/>
              </p:nvSpPr>
              <p:spPr>
                <a:xfrm>
                  <a:off x="3219450" y="-1"/>
                  <a:ext cx="1725749" cy="2338251"/>
                </a:xfrm>
                <a:prstGeom prst="ellipse">
                  <a:avLst/>
                </a:prstGeom>
                <a:grp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4" name="자유형 63"/>
                <p:cNvSpPr/>
                <p:nvPr/>
              </p:nvSpPr>
              <p:spPr>
                <a:xfrm>
                  <a:off x="3921702" y="0"/>
                  <a:ext cx="307817" cy="2339404"/>
                </a:xfrm>
                <a:custGeom>
                  <a:avLst/>
                  <a:gdLst>
                    <a:gd name="connsiteX0" fmla="*/ 326572 w 326572"/>
                    <a:gd name="connsiteY0" fmla="*/ 0 h 2481942"/>
                    <a:gd name="connsiteX1" fmla="*/ 65315 w 326572"/>
                    <a:gd name="connsiteY1" fmla="*/ 574765 h 2481942"/>
                    <a:gd name="connsiteX2" fmla="*/ 313509 w 326572"/>
                    <a:gd name="connsiteY2" fmla="*/ 1894114 h 2481942"/>
                    <a:gd name="connsiteX3" fmla="*/ 0 w 326572"/>
                    <a:gd name="connsiteY3" fmla="*/ 2481942 h 2481942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6572" h="2481942">
                      <a:moveTo>
                        <a:pt x="326572" y="0"/>
                      </a:moveTo>
                      <a:cubicBezTo>
                        <a:pt x="197032" y="129539"/>
                        <a:pt x="67492" y="259079"/>
                        <a:pt x="65315" y="574765"/>
                      </a:cubicBezTo>
                      <a:cubicBezTo>
                        <a:pt x="63138" y="890451"/>
                        <a:pt x="324395" y="1576251"/>
                        <a:pt x="313509" y="1894114"/>
                      </a:cubicBezTo>
                      <a:cubicBezTo>
                        <a:pt x="302623" y="2211977"/>
                        <a:pt x="56606" y="2407919"/>
                        <a:pt x="0" y="2481942"/>
                      </a:cubicBezTo>
                    </a:path>
                  </a:pathLst>
                </a:custGeom>
                <a:grp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65" name="그룹 64"/>
              <p:cNvGrpSpPr/>
              <p:nvPr/>
            </p:nvGrpSpPr>
            <p:grpSpPr>
              <a:xfrm rot="0">
                <a:off x="4361840" y="3817492"/>
                <a:ext cx="249270" cy="312057"/>
                <a:chOff x="3219450" y="-1"/>
                <a:chExt cx="1725749" cy="2339405"/>
              </a:xfrm>
              <a:solidFill>
                <a:srgbClr val="4c2c16"/>
              </a:solidFill>
            </p:grpSpPr>
            <p:sp>
              <p:nvSpPr>
                <p:cNvPr id="66" name="타원 65"/>
                <p:cNvSpPr/>
                <p:nvPr/>
              </p:nvSpPr>
              <p:spPr>
                <a:xfrm>
                  <a:off x="3219450" y="-1"/>
                  <a:ext cx="1725749" cy="2338251"/>
                </a:xfrm>
                <a:prstGeom prst="ellipse">
                  <a:avLst/>
                </a:prstGeom>
                <a:grp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7" name="자유형 66"/>
                <p:cNvSpPr/>
                <p:nvPr/>
              </p:nvSpPr>
              <p:spPr>
                <a:xfrm>
                  <a:off x="3921702" y="0"/>
                  <a:ext cx="307817" cy="2339404"/>
                </a:xfrm>
                <a:custGeom>
                  <a:avLst/>
                  <a:gdLst>
                    <a:gd name="connsiteX0" fmla="*/ 326572 w 326572"/>
                    <a:gd name="connsiteY0" fmla="*/ 0 h 2481942"/>
                    <a:gd name="connsiteX1" fmla="*/ 65315 w 326572"/>
                    <a:gd name="connsiteY1" fmla="*/ 574765 h 2481942"/>
                    <a:gd name="connsiteX2" fmla="*/ 313509 w 326572"/>
                    <a:gd name="connsiteY2" fmla="*/ 1894114 h 2481942"/>
                    <a:gd name="connsiteX3" fmla="*/ 0 w 326572"/>
                    <a:gd name="connsiteY3" fmla="*/ 2481942 h 2481942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6572" h="2481942">
                      <a:moveTo>
                        <a:pt x="326572" y="0"/>
                      </a:moveTo>
                      <a:cubicBezTo>
                        <a:pt x="197032" y="129539"/>
                        <a:pt x="67492" y="259079"/>
                        <a:pt x="65315" y="574765"/>
                      </a:cubicBezTo>
                      <a:cubicBezTo>
                        <a:pt x="63138" y="890451"/>
                        <a:pt x="324395" y="1576251"/>
                        <a:pt x="313509" y="1894114"/>
                      </a:cubicBezTo>
                      <a:cubicBezTo>
                        <a:pt x="302623" y="2211977"/>
                        <a:pt x="56606" y="2407919"/>
                        <a:pt x="0" y="2481942"/>
                      </a:cubicBezTo>
                    </a:path>
                  </a:pathLst>
                </a:custGeom>
                <a:grp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13" name="그룹 12"/>
          <p:cNvGrpSpPr/>
          <p:nvPr/>
        </p:nvGrpSpPr>
        <p:grpSpPr>
          <a:xfrm rot="0">
            <a:off x="6539571" y="4991099"/>
            <a:ext cx="1052316" cy="1220684"/>
            <a:chOff x="6539571" y="5317275"/>
            <a:chExt cx="1052316" cy="1220684"/>
          </a:xfrm>
        </p:grpSpPr>
        <p:grpSp>
          <p:nvGrpSpPr>
            <p:cNvPr id="90" name="그룹 89"/>
            <p:cNvGrpSpPr/>
            <p:nvPr/>
          </p:nvGrpSpPr>
          <p:grpSpPr>
            <a:xfrm rot="0">
              <a:off x="6539571" y="5317275"/>
              <a:ext cx="1052316" cy="1220684"/>
              <a:chOff x="3601911" y="1171995"/>
              <a:chExt cx="1052316" cy="1220684"/>
            </a:xfrm>
          </p:grpSpPr>
          <p:sp>
            <p:nvSpPr>
              <p:cNvPr id="91" name="육각형 90"/>
              <p:cNvSpPr/>
              <p:nvPr/>
            </p:nvSpPr>
            <p:spPr>
              <a:xfrm rot="16200000">
                <a:off x="3517727" y="1256179"/>
                <a:ext cx="1220684" cy="1052316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4c2c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92" name="육각형 91"/>
              <p:cNvSpPr/>
              <p:nvPr/>
            </p:nvSpPr>
            <p:spPr>
              <a:xfrm rot="16200000">
                <a:off x="3587241" y="1316106"/>
                <a:ext cx="1081656" cy="93246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b976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 rot="0">
              <a:off x="6792139" y="5605837"/>
              <a:ext cx="545238" cy="654518"/>
              <a:chOff x="4361840" y="4384435"/>
              <a:chExt cx="545238" cy="654518"/>
            </a:xfrm>
          </p:grpSpPr>
          <p:grpSp>
            <p:nvGrpSpPr>
              <p:cNvPr id="68" name="그룹 67"/>
              <p:cNvGrpSpPr/>
              <p:nvPr/>
            </p:nvGrpSpPr>
            <p:grpSpPr>
              <a:xfrm rot="0">
                <a:off x="4361840" y="4384435"/>
                <a:ext cx="249270" cy="312057"/>
                <a:chOff x="3219450" y="-1"/>
                <a:chExt cx="1725749" cy="2339405"/>
              </a:xfrm>
              <a:solidFill>
                <a:srgbClr val="4c2c16"/>
              </a:solidFill>
            </p:grpSpPr>
            <p:sp>
              <p:nvSpPr>
                <p:cNvPr id="69" name="타원 68"/>
                <p:cNvSpPr/>
                <p:nvPr/>
              </p:nvSpPr>
              <p:spPr>
                <a:xfrm>
                  <a:off x="3219450" y="-1"/>
                  <a:ext cx="1725749" cy="2338251"/>
                </a:xfrm>
                <a:prstGeom prst="ellipse">
                  <a:avLst/>
                </a:prstGeom>
                <a:grp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0" name="자유형 69"/>
                <p:cNvSpPr/>
                <p:nvPr/>
              </p:nvSpPr>
              <p:spPr>
                <a:xfrm>
                  <a:off x="3921702" y="0"/>
                  <a:ext cx="307817" cy="2339404"/>
                </a:xfrm>
                <a:custGeom>
                  <a:avLst/>
                  <a:gdLst>
                    <a:gd name="connsiteX0" fmla="*/ 326572 w 326572"/>
                    <a:gd name="connsiteY0" fmla="*/ 0 h 2481942"/>
                    <a:gd name="connsiteX1" fmla="*/ 65315 w 326572"/>
                    <a:gd name="connsiteY1" fmla="*/ 574765 h 2481942"/>
                    <a:gd name="connsiteX2" fmla="*/ 313509 w 326572"/>
                    <a:gd name="connsiteY2" fmla="*/ 1894114 h 2481942"/>
                    <a:gd name="connsiteX3" fmla="*/ 0 w 326572"/>
                    <a:gd name="connsiteY3" fmla="*/ 2481942 h 2481942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6572" h="2481942">
                      <a:moveTo>
                        <a:pt x="326572" y="0"/>
                      </a:moveTo>
                      <a:cubicBezTo>
                        <a:pt x="197032" y="129539"/>
                        <a:pt x="67492" y="259079"/>
                        <a:pt x="65315" y="574765"/>
                      </a:cubicBezTo>
                      <a:cubicBezTo>
                        <a:pt x="63138" y="890451"/>
                        <a:pt x="324395" y="1576251"/>
                        <a:pt x="313509" y="1894114"/>
                      </a:cubicBezTo>
                      <a:cubicBezTo>
                        <a:pt x="302623" y="2211977"/>
                        <a:pt x="56606" y="2407919"/>
                        <a:pt x="0" y="2481942"/>
                      </a:cubicBezTo>
                    </a:path>
                  </a:pathLst>
                </a:custGeom>
                <a:grp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71" name="그룹 70"/>
              <p:cNvGrpSpPr/>
              <p:nvPr/>
            </p:nvGrpSpPr>
            <p:grpSpPr>
              <a:xfrm rot="0">
                <a:off x="4657808" y="4384513"/>
                <a:ext cx="249270" cy="312057"/>
                <a:chOff x="3219450" y="-1"/>
                <a:chExt cx="1725749" cy="2339405"/>
              </a:xfrm>
              <a:solidFill>
                <a:srgbClr val="4c2c16"/>
              </a:solidFill>
            </p:grpSpPr>
            <p:sp>
              <p:nvSpPr>
                <p:cNvPr id="72" name="타원 71"/>
                <p:cNvSpPr/>
                <p:nvPr/>
              </p:nvSpPr>
              <p:spPr>
                <a:xfrm>
                  <a:off x="3219450" y="-1"/>
                  <a:ext cx="1725749" cy="2338251"/>
                </a:xfrm>
                <a:prstGeom prst="ellipse">
                  <a:avLst/>
                </a:prstGeom>
                <a:grp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3" name="자유형 72"/>
                <p:cNvSpPr/>
                <p:nvPr/>
              </p:nvSpPr>
              <p:spPr>
                <a:xfrm>
                  <a:off x="3921702" y="0"/>
                  <a:ext cx="307817" cy="2339404"/>
                </a:xfrm>
                <a:custGeom>
                  <a:avLst/>
                  <a:gdLst>
                    <a:gd name="connsiteX0" fmla="*/ 326572 w 326572"/>
                    <a:gd name="connsiteY0" fmla="*/ 0 h 2481942"/>
                    <a:gd name="connsiteX1" fmla="*/ 65315 w 326572"/>
                    <a:gd name="connsiteY1" fmla="*/ 574765 h 2481942"/>
                    <a:gd name="connsiteX2" fmla="*/ 313509 w 326572"/>
                    <a:gd name="connsiteY2" fmla="*/ 1894114 h 2481942"/>
                    <a:gd name="connsiteX3" fmla="*/ 0 w 326572"/>
                    <a:gd name="connsiteY3" fmla="*/ 2481942 h 2481942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6572" h="2481942">
                      <a:moveTo>
                        <a:pt x="326572" y="0"/>
                      </a:moveTo>
                      <a:cubicBezTo>
                        <a:pt x="197032" y="129539"/>
                        <a:pt x="67492" y="259079"/>
                        <a:pt x="65315" y="574765"/>
                      </a:cubicBezTo>
                      <a:cubicBezTo>
                        <a:pt x="63138" y="890451"/>
                        <a:pt x="324395" y="1576251"/>
                        <a:pt x="313509" y="1894114"/>
                      </a:cubicBezTo>
                      <a:cubicBezTo>
                        <a:pt x="302623" y="2211977"/>
                        <a:pt x="56606" y="2407919"/>
                        <a:pt x="0" y="2481942"/>
                      </a:cubicBezTo>
                    </a:path>
                  </a:pathLst>
                </a:custGeom>
                <a:grp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 rot="0">
                <a:off x="4361840" y="4726896"/>
                <a:ext cx="249270" cy="312057"/>
                <a:chOff x="3219450" y="-1"/>
                <a:chExt cx="1725749" cy="2339405"/>
              </a:xfrm>
              <a:solidFill>
                <a:srgbClr val="4c2c16"/>
              </a:solidFill>
            </p:grpSpPr>
            <p:sp>
              <p:nvSpPr>
                <p:cNvPr id="75" name="타원 74"/>
                <p:cNvSpPr/>
                <p:nvPr/>
              </p:nvSpPr>
              <p:spPr>
                <a:xfrm>
                  <a:off x="3219450" y="-1"/>
                  <a:ext cx="1725749" cy="2338251"/>
                </a:xfrm>
                <a:prstGeom prst="ellipse">
                  <a:avLst/>
                </a:prstGeom>
                <a:grp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6" name="자유형 75"/>
                <p:cNvSpPr/>
                <p:nvPr/>
              </p:nvSpPr>
              <p:spPr>
                <a:xfrm>
                  <a:off x="3921702" y="0"/>
                  <a:ext cx="307817" cy="2339404"/>
                </a:xfrm>
                <a:custGeom>
                  <a:avLst/>
                  <a:gdLst>
                    <a:gd name="connsiteX0" fmla="*/ 326572 w 326572"/>
                    <a:gd name="connsiteY0" fmla="*/ 0 h 2481942"/>
                    <a:gd name="connsiteX1" fmla="*/ 65315 w 326572"/>
                    <a:gd name="connsiteY1" fmla="*/ 574765 h 2481942"/>
                    <a:gd name="connsiteX2" fmla="*/ 313509 w 326572"/>
                    <a:gd name="connsiteY2" fmla="*/ 1894114 h 2481942"/>
                    <a:gd name="connsiteX3" fmla="*/ 0 w 326572"/>
                    <a:gd name="connsiteY3" fmla="*/ 2481942 h 2481942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6572" h="2481942">
                      <a:moveTo>
                        <a:pt x="326572" y="0"/>
                      </a:moveTo>
                      <a:cubicBezTo>
                        <a:pt x="197032" y="129539"/>
                        <a:pt x="67492" y="259079"/>
                        <a:pt x="65315" y="574765"/>
                      </a:cubicBezTo>
                      <a:cubicBezTo>
                        <a:pt x="63138" y="890451"/>
                        <a:pt x="324395" y="1576251"/>
                        <a:pt x="313509" y="1894114"/>
                      </a:cubicBezTo>
                      <a:cubicBezTo>
                        <a:pt x="302623" y="2211977"/>
                        <a:pt x="56606" y="2407919"/>
                        <a:pt x="0" y="2481942"/>
                      </a:cubicBezTo>
                    </a:path>
                  </a:pathLst>
                </a:custGeom>
                <a:grp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77" name="그룹 76"/>
              <p:cNvGrpSpPr/>
              <p:nvPr/>
            </p:nvGrpSpPr>
            <p:grpSpPr>
              <a:xfrm rot="0">
                <a:off x="4657808" y="4726896"/>
                <a:ext cx="249270" cy="312057"/>
                <a:chOff x="3219450" y="-1"/>
                <a:chExt cx="1725749" cy="2339405"/>
              </a:xfrm>
              <a:solidFill>
                <a:srgbClr val="4c2c16"/>
              </a:solidFill>
            </p:grpSpPr>
            <p:sp>
              <p:nvSpPr>
                <p:cNvPr id="78" name="타원 77"/>
                <p:cNvSpPr/>
                <p:nvPr/>
              </p:nvSpPr>
              <p:spPr>
                <a:xfrm>
                  <a:off x="3219450" y="-1"/>
                  <a:ext cx="1725749" cy="2338251"/>
                </a:xfrm>
                <a:prstGeom prst="ellipse">
                  <a:avLst/>
                </a:prstGeom>
                <a:grp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9" name="자유형 78"/>
                <p:cNvSpPr/>
                <p:nvPr/>
              </p:nvSpPr>
              <p:spPr>
                <a:xfrm>
                  <a:off x="3921702" y="0"/>
                  <a:ext cx="307817" cy="2339404"/>
                </a:xfrm>
                <a:custGeom>
                  <a:avLst/>
                  <a:gdLst>
                    <a:gd name="connsiteX0" fmla="*/ 326572 w 326572"/>
                    <a:gd name="connsiteY0" fmla="*/ 0 h 2481942"/>
                    <a:gd name="connsiteX1" fmla="*/ 65315 w 326572"/>
                    <a:gd name="connsiteY1" fmla="*/ 574765 h 2481942"/>
                    <a:gd name="connsiteX2" fmla="*/ 313509 w 326572"/>
                    <a:gd name="connsiteY2" fmla="*/ 1894114 h 2481942"/>
                    <a:gd name="connsiteX3" fmla="*/ 0 w 326572"/>
                    <a:gd name="connsiteY3" fmla="*/ 2481942 h 2481942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6572" h="2481942">
                      <a:moveTo>
                        <a:pt x="326572" y="0"/>
                      </a:moveTo>
                      <a:cubicBezTo>
                        <a:pt x="197032" y="129539"/>
                        <a:pt x="67492" y="259079"/>
                        <a:pt x="65315" y="574765"/>
                      </a:cubicBezTo>
                      <a:cubicBezTo>
                        <a:pt x="63138" y="890451"/>
                        <a:pt x="324395" y="1576251"/>
                        <a:pt x="313509" y="1894114"/>
                      </a:cubicBezTo>
                      <a:cubicBezTo>
                        <a:pt x="302623" y="2211977"/>
                        <a:pt x="56606" y="2407919"/>
                        <a:pt x="0" y="2481942"/>
                      </a:cubicBezTo>
                    </a:path>
                  </a:pathLst>
                </a:custGeom>
                <a:grpFill/>
                <a:ln w="63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grpSp>
        <p:nvGrpSpPr>
          <p:cNvPr id="93" name="그룹 92"/>
          <p:cNvGrpSpPr/>
          <p:nvPr/>
        </p:nvGrpSpPr>
        <p:grpSpPr>
          <a:xfrm>
            <a:off x="5230700" y="173346"/>
            <a:ext cx="1730600" cy="1730598"/>
            <a:chOff x="4452358" y="1988870"/>
            <a:chExt cx="2685107" cy="2685107"/>
          </a:xfrm>
        </p:grpSpPr>
        <p:sp>
          <p:nvSpPr>
            <p:cNvPr id="94" name="타원 93"/>
            <p:cNvSpPr/>
            <p:nvPr/>
          </p:nvSpPr>
          <p:spPr>
            <a:xfrm>
              <a:off x="4452358" y="1988870"/>
              <a:ext cx="2685107" cy="2685107"/>
            </a:xfrm>
            <a:prstGeom prst="ellipse">
              <a:avLst/>
            </a:prstGeom>
            <a:solidFill>
              <a:srgbClr val="371C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4890036" y="2426548"/>
              <a:ext cx="1809750" cy="1809750"/>
            </a:xfrm>
            <a:prstGeom prst="ellipse">
              <a:avLst/>
            </a:prstGeom>
            <a:solidFill>
              <a:srgbClr val="F7F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4985286" y="2521798"/>
              <a:ext cx="1619250" cy="1619250"/>
              <a:chOff x="4133850" y="2476500"/>
              <a:chExt cx="1619250" cy="1619250"/>
            </a:xfrm>
          </p:grpSpPr>
          <p:sp>
            <p:nvSpPr>
              <p:cNvPr id="107" name="타원 106"/>
              <p:cNvSpPr/>
              <p:nvPr/>
            </p:nvSpPr>
            <p:spPr>
              <a:xfrm>
                <a:off x="4133850" y="2476500"/>
                <a:ext cx="1619250" cy="1619250"/>
              </a:xfrm>
              <a:prstGeom prst="ellipse">
                <a:avLst/>
              </a:prstGeom>
              <a:solidFill>
                <a:srgbClr val="B976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4249138" y="2591367"/>
                <a:ext cx="1491349" cy="1504383"/>
              </a:xfrm>
              <a:prstGeom prst="ellipse">
                <a:avLst/>
              </a:prstGeom>
              <a:solidFill>
                <a:srgbClr val="D59C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7" name="하트 96"/>
            <p:cNvSpPr/>
            <p:nvPr/>
          </p:nvSpPr>
          <p:spPr>
            <a:xfrm>
              <a:off x="5309969" y="2841434"/>
              <a:ext cx="969885" cy="849527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FFFF"/>
                </a:solidFill>
              </a:endParaRPr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5524499" y="3474924"/>
              <a:ext cx="948775" cy="541396"/>
              <a:chOff x="4642712" y="3355544"/>
              <a:chExt cx="950328" cy="541396"/>
            </a:xfrm>
          </p:grpSpPr>
          <p:sp>
            <p:nvSpPr>
              <p:cNvPr id="100" name="하트 99"/>
              <p:cNvSpPr/>
              <p:nvPr/>
            </p:nvSpPr>
            <p:spPr>
              <a:xfrm rot="2352138">
                <a:off x="5328609" y="3465206"/>
                <a:ext cx="179047" cy="154660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1" name="하트 100"/>
              <p:cNvSpPr/>
              <p:nvPr/>
            </p:nvSpPr>
            <p:spPr>
              <a:xfrm rot="3037511">
                <a:off x="5218966" y="3562218"/>
                <a:ext cx="179047" cy="154660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2" name="하트 101"/>
              <p:cNvSpPr/>
              <p:nvPr/>
            </p:nvSpPr>
            <p:spPr>
              <a:xfrm rot="3950031">
                <a:off x="5095352" y="3640818"/>
                <a:ext cx="179047" cy="154660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3" name="하트 102"/>
              <p:cNvSpPr/>
              <p:nvPr/>
            </p:nvSpPr>
            <p:spPr>
              <a:xfrm rot="4757638">
                <a:off x="4942900" y="3691772"/>
                <a:ext cx="179047" cy="154660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4" name="하트 103"/>
              <p:cNvSpPr/>
              <p:nvPr/>
            </p:nvSpPr>
            <p:spPr>
              <a:xfrm rot="4636827">
                <a:off x="4790312" y="3730087"/>
                <a:ext cx="179047" cy="154660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5" name="하트 104"/>
              <p:cNvSpPr/>
              <p:nvPr/>
            </p:nvSpPr>
            <p:spPr>
              <a:xfrm rot="1773094">
                <a:off x="5413993" y="3355544"/>
                <a:ext cx="179047" cy="154660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6" name="자유형 105"/>
              <p:cNvSpPr/>
              <p:nvPr/>
            </p:nvSpPr>
            <p:spPr>
              <a:xfrm>
                <a:off x="4642712" y="3402126"/>
                <a:ext cx="893671" cy="428968"/>
              </a:xfrm>
              <a:custGeom>
                <a:avLst/>
                <a:gdLst>
                  <a:gd name="connsiteX0" fmla="*/ 978693 w 978693"/>
                  <a:gd name="connsiteY0" fmla="*/ 0 h 590550"/>
                  <a:gd name="connsiteX1" fmla="*/ 583406 w 978693"/>
                  <a:gd name="connsiteY1" fmla="*/ 452438 h 590550"/>
                  <a:gd name="connsiteX2" fmla="*/ 0 w 978693"/>
                  <a:gd name="connsiteY2" fmla="*/ 590550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8693" h="590550">
                    <a:moveTo>
                      <a:pt x="978693" y="0"/>
                    </a:moveTo>
                    <a:cubicBezTo>
                      <a:pt x="862607" y="177006"/>
                      <a:pt x="746521" y="354013"/>
                      <a:pt x="583406" y="452438"/>
                    </a:cubicBezTo>
                    <a:cubicBezTo>
                      <a:pt x="420291" y="550863"/>
                      <a:pt x="68659" y="569516"/>
                      <a:pt x="0" y="59055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99" name="모서리가 둥근 직사각형 98"/>
            <p:cNvSpPr/>
            <p:nvPr/>
          </p:nvSpPr>
          <p:spPr>
            <a:xfrm>
              <a:off x="6635016" y="3245699"/>
              <a:ext cx="424082" cy="193954"/>
            </a:xfrm>
            <a:prstGeom prst="roundRect">
              <a:avLst/>
            </a:prstGeom>
            <a:solidFill>
              <a:srgbClr val="F7F0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614099" y="5324363"/>
            <a:ext cx="3629688" cy="541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>
                <a:latin typeface="TwoCon"/>
                <a:ea typeface="TwoCon"/>
              </a:rPr>
              <a:t>프로젝트 후 느낀 점</a:t>
            </a:r>
            <a:endParaRPr lang="ko-KR" altLang="en-US" sz="3000">
              <a:latin typeface="TwoCon"/>
              <a:ea typeface="TwoCon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322090" y="3592560"/>
            <a:ext cx="3629688" cy="541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>
                <a:latin typeface="TwoCon"/>
                <a:ea typeface="TwoCon"/>
              </a:rPr>
              <a:t>프로젝트 선정 배경</a:t>
            </a:r>
            <a:endParaRPr lang="ko-KR" altLang="en-US" sz="3000">
              <a:latin typeface="TwoCon"/>
              <a:ea typeface="TwoCon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312811" y="5295786"/>
            <a:ext cx="3629687" cy="541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>
                <a:latin typeface="TwoCon"/>
                <a:ea typeface="TwoCon"/>
              </a:rPr>
              <a:t>세부 작업 내용</a:t>
            </a:r>
            <a:endParaRPr lang="ko-KR" altLang="en-US" sz="3000">
              <a:latin typeface="TwoCon"/>
              <a:ea typeface="TwoCon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00099" y="3581400"/>
            <a:ext cx="4168476" cy="541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000">
                <a:latin typeface="TwoCon"/>
                <a:ea typeface="TwoCon"/>
              </a:rPr>
              <a:t>참여 팀원 및 담당역할</a:t>
            </a:r>
            <a:endParaRPr lang="ko-KR" altLang="en-US" sz="3000">
              <a:latin typeface="TwoCon"/>
              <a:ea typeface="TwoCon"/>
            </a:endParaRPr>
          </a:p>
        </p:txBody>
      </p:sp>
    </p:spTree>
    <p:extLst>
      <p:ext uri="{BB962C8B-B14F-4D97-AF65-F5344CB8AC3E}">
        <p14:creationId xmlns:p14="http://schemas.microsoft.com/office/powerpoint/2010/main" val="2664456289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프로젝트 선정 배경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6072" y="2659302"/>
            <a:ext cx="4098099" cy="901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부산에 대한 홍보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↓</a:t>
            </a:r>
            <a:endParaRPr lang="en-US" altLang="ko-KR"/>
          </a:p>
          <a:p>
            <a:pPr lvl="0" algn="ctr">
              <a:defRPr/>
            </a:pPr>
            <a:r>
              <a:rPr lang="ko-KR" altLang="en-US"/>
              <a:t>무엇을 주제로 홍보를 할것인가</a:t>
            </a:r>
            <a:r>
              <a:rPr lang="en-US" altLang="ko-KR"/>
              <a:t>?</a:t>
            </a:r>
            <a:endParaRPr lang="en-US" altLang="ko-KR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28743" y="1228225"/>
            <a:ext cx="7350169" cy="539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9603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프로젝트 선정 배경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326808" y="1638080"/>
            <a:ext cx="4434842" cy="145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다양한 목적으로 방문하여 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잠시 쉬고 갈 카페를 고민하는 사람들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↓</a:t>
            </a:r>
            <a:endParaRPr lang="en-US" altLang="ko-KR"/>
          </a:p>
          <a:p>
            <a:pPr lvl="0" algn="ctr">
              <a:defRPr/>
            </a:pPr>
            <a:r>
              <a:rPr lang="ko-KR" altLang="en-US"/>
              <a:t>중부권</a:t>
            </a:r>
            <a:r>
              <a:rPr lang="en-US" altLang="ko-KR"/>
              <a:t>/</a:t>
            </a:r>
            <a:r>
              <a:rPr lang="ko-KR" altLang="en-US"/>
              <a:t>남부권</a:t>
            </a:r>
            <a:r>
              <a:rPr lang="en-US" altLang="ko-KR"/>
              <a:t>/</a:t>
            </a:r>
            <a:r>
              <a:rPr lang="ko-KR" altLang="en-US"/>
              <a:t>동부권</a:t>
            </a:r>
            <a:r>
              <a:rPr lang="en-US" altLang="ko-KR"/>
              <a:t>/</a:t>
            </a:r>
            <a:r>
              <a:rPr lang="ko-KR" altLang="en-US"/>
              <a:t>서부권 으로 나눠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방문 경험이 있는 특색있는 카페를 추천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05995" y="3613667"/>
            <a:ext cx="5802302" cy="2855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2618" y="1187257"/>
            <a:ext cx="5763381" cy="423333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7523053" y="5426139"/>
            <a:ext cx="2371530" cy="1025109"/>
          </a:xfrm>
          <a:prstGeom prst="rect">
            <a:avLst/>
          </a:prstGeom>
          <a:gradFill rotWithShape="1">
            <a:gsLst>
              <a:gs pos="0">
                <a:srgbClr val="fefdf3">
                  <a:alpha val="100000"/>
                </a:srgbClr>
              </a:gs>
              <a:gs pos="0">
                <a:schemeClr val="accent1">
                  <a:satMod val="110000"/>
                  <a:lumMod val="100000"/>
                  <a:shade val="100000"/>
                  <a:alpha val="100000"/>
                </a:schemeClr>
              </a:gs>
              <a:gs pos="0">
                <a:srgbClr val="fefdf2">
                  <a:alpha val="100000"/>
                </a:srgbClr>
              </a:gs>
            </a:gsLst>
            <a:lin ang="5400000" scaled="0"/>
          </a:gradFill>
        </p:spPr>
        <p:style>
          <a:lnRef idx="2">
            <a:schemeClr val="l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674355" y="4130545"/>
            <a:ext cx="2371530" cy="1030254"/>
          </a:xfrm>
          <a:prstGeom prst="rect">
            <a:avLst/>
          </a:prstGeom>
          <a:gradFill rotWithShape="1">
            <a:gsLst>
              <a:gs pos="0">
                <a:srgbClr val="fefdf3">
                  <a:alpha val="100000"/>
                </a:srgbClr>
              </a:gs>
              <a:gs pos="0">
                <a:schemeClr val="accent1">
                  <a:satMod val="110000"/>
                  <a:lumMod val="100000"/>
                  <a:shade val="100000"/>
                  <a:alpha val="100000"/>
                </a:schemeClr>
              </a:gs>
              <a:gs pos="0">
                <a:srgbClr val="fefdf2">
                  <a:alpha val="100000"/>
                </a:srgbClr>
              </a:gs>
            </a:gsLst>
            <a:lin ang="5400000" scaled="0"/>
          </a:gradFill>
        </p:spPr>
        <p:style>
          <a:lnRef idx="2">
            <a:schemeClr val="l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656403" y="5320198"/>
            <a:ext cx="2371530" cy="74544"/>
          </a:xfrm>
          <a:prstGeom prst="rect">
            <a:avLst/>
          </a:prstGeom>
          <a:gradFill rotWithShape="1">
            <a:gsLst>
              <a:gs pos="0">
                <a:srgbClr val="fefdf3">
                  <a:alpha val="100000"/>
                </a:srgbClr>
              </a:gs>
              <a:gs pos="0">
                <a:schemeClr val="accent1">
                  <a:satMod val="110000"/>
                  <a:lumMod val="100000"/>
                  <a:shade val="100000"/>
                  <a:alpha val="100000"/>
                </a:schemeClr>
              </a:gs>
              <a:gs pos="0">
                <a:srgbClr val="fefdf2">
                  <a:alpha val="100000"/>
                </a:srgbClr>
              </a:gs>
            </a:gsLst>
            <a:lin ang="5400000" scaled="0"/>
          </a:gradFill>
        </p:spPr>
        <p:style>
          <a:lnRef idx="2">
            <a:schemeClr val="l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14638" y="4116743"/>
            <a:ext cx="1153204" cy="1130183"/>
          </a:xfrm>
          <a:prstGeom prst="rect">
            <a:avLst/>
          </a:prstGeom>
          <a:gradFill rotWithShape="1">
            <a:gsLst>
              <a:gs pos="0">
                <a:srgbClr val="fefdf3">
                  <a:alpha val="100000"/>
                </a:srgbClr>
              </a:gs>
              <a:gs pos="0">
                <a:schemeClr val="accent1">
                  <a:satMod val="110000"/>
                  <a:lumMod val="100000"/>
                  <a:shade val="100000"/>
                  <a:alpha val="100000"/>
                </a:schemeClr>
              </a:gs>
              <a:gs pos="0">
                <a:schemeClr val="lt1">
                  <a:alpha val="100000"/>
                </a:schemeClr>
              </a:gs>
            </a:gsLst>
            <a:lin ang="5400000" scaled="0"/>
          </a:gradFill>
        </p:spPr>
        <p:style>
          <a:lnRef idx="2">
            <a:schemeClr val="l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924129" y="5425555"/>
            <a:ext cx="1153204" cy="1130183"/>
          </a:xfrm>
          <a:prstGeom prst="rect">
            <a:avLst/>
          </a:prstGeom>
          <a:gradFill rotWithShape="1">
            <a:gsLst>
              <a:gs pos="0">
                <a:srgbClr val="fefdf3">
                  <a:alpha val="100000"/>
                </a:srgbClr>
              </a:gs>
              <a:gs pos="0">
                <a:schemeClr val="accent1">
                  <a:satMod val="110000"/>
                  <a:lumMod val="100000"/>
                  <a:shade val="100000"/>
                  <a:alpha val="100000"/>
                </a:schemeClr>
              </a:gs>
              <a:gs pos="0">
                <a:schemeClr val="lt1">
                  <a:alpha val="100000"/>
                </a:schemeClr>
              </a:gs>
            </a:gsLst>
            <a:lin ang="5400000" scaled="0"/>
          </a:gradFill>
        </p:spPr>
        <p:style>
          <a:lnRef idx="2">
            <a:schemeClr val="l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9" name="가로 글상자 18"/>
          <p:cNvSpPr txBox="1"/>
          <p:nvPr/>
        </p:nvSpPr>
        <p:spPr>
          <a:xfrm>
            <a:off x="5786198" y="4494633"/>
            <a:ext cx="677467" cy="36121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사진</a:t>
            </a:r>
            <a:endParaRPr lang="ko-KR" altLang="en-US"/>
          </a:p>
        </p:txBody>
      </p:sp>
      <p:sp>
        <p:nvSpPr>
          <p:cNvPr id="20" name="가로 글상자 19"/>
          <p:cNvSpPr txBox="1"/>
          <p:nvPr/>
        </p:nvSpPr>
        <p:spPr>
          <a:xfrm>
            <a:off x="10127654" y="5793920"/>
            <a:ext cx="677467" cy="3612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사진</a:t>
            </a:r>
            <a:endParaRPr lang="ko-KR" altLang="en-US"/>
          </a:p>
        </p:txBody>
      </p:sp>
      <p:sp>
        <p:nvSpPr>
          <p:cNvPr id="21" name="가로 글상자 20"/>
          <p:cNvSpPr txBox="1"/>
          <p:nvPr/>
        </p:nvSpPr>
        <p:spPr>
          <a:xfrm>
            <a:off x="8003190" y="5790810"/>
            <a:ext cx="1746601" cy="361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설명 및 무언가</a:t>
            </a:r>
            <a:endParaRPr lang="ko-KR" altLang="en-US"/>
          </a:p>
        </p:txBody>
      </p:sp>
      <p:sp>
        <p:nvSpPr>
          <p:cNvPr id="22" name="가로 글상자 21"/>
          <p:cNvSpPr txBox="1"/>
          <p:nvPr/>
        </p:nvSpPr>
        <p:spPr>
          <a:xfrm>
            <a:off x="6862911" y="4495021"/>
            <a:ext cx="1746601" cy="361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설명 및 무언가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337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참여 팀원 및 담당역할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39072" y="1287262"/>
          <a:ext cx="10290630" cy="5044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373"/>
                <a:gridCol w="8897257"/>
              </a:tblGrid>
              <a:tr h="746576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kumimoji="0" lang="ko-KR" altLang="en-US" sz="1800" b="0" i="0" u="none" strike="noStrike" kern="1200" cap="none" spc="0" normalizeH="0" baseline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ea typeface="나눔스퀘어 Bold"/>
                          <a:cs typeface="+mn-cs"/>
                        </a:rPr>
                        <a:t>참여자</a:t>
                      </a:r>
                      <a:endParaRPr lang="ko-KR" altLang="en-US">
                        <a:solidFill>
                          <a:schemeClr val="bg1"/>
                        </a:solidFill>
                        <a:ea typeface="나눔스퀘어 Bold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c2c16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  <a:ea typeface="나눔스퀘어 Bold"/>
                        </a:rPr>
                        <a:t>담당 역할</a:t>
                      </a:r>
                      <a:endParaRPr lang="ko-KR" altLang="en-US">
                        <a:solidFill>
                          <a:schemeClr val="bg1"/>
                        </a:solidFill>
                        <a:ea typeface="나눔스퀘어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4c2c16"/>
                    </a:solidFill>
                  </a:tcPr>
                </a:tc>
              </a:tr>
              <a:tr h="2148874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kumimoji="0" lang="ko-KR" altLang="en-US" sz="18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Bold"/>
                          <a:ea typeface="나눔스퀘어 Bold"/>
                          <a:cs typeface="+mn-cs"/>
                        </a:rPr>
                        <a:t>김민지</a:t>
                      </a:r>
                      <a:endParaRPr lang="ko-KR" altLang="en-US" b="1">
                        <a:ea typeface="나눔스퀘어 Bold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285750" lvl="0" indent="-285750" algn="l" latinLnBrk="1">
                        <a:buFont typeface="Arial"/>
                        <a:buChar char="•"/>
                        <a:defRPr/>
                      </a:pPr>
                      <a:r>
                        <a:rPr lang="ko-KR" altLang="en-US">
                          <a:ea typeface="나눔스퀘어 Bold"/>
                        </a:rPr>
                        <a:t>프로젝트 주제 선정</a:t>
                      </a:r>
                      <a:endParaRPr lang="ko-KR" altLang="en-US">
                        <a:ea typeface="나눔스퀘어 Bold"/>
                      </a:endParaRPr>
                    </a:p>
                    <a:p>
                      <a:pPr marL="285750" lvl="0" indent="-285750" algn="l" latinLnBrk="1">
                        <a:buFont typeface="Arial"/>
                        <a:buChar char="•"/>
                        <a:defRPr/>
                      </a:pPr>
                      <a:r>
                        <a:rPr lang="ko-KR" altLang="en-US">
                          <a:ea typeface="나눔스퀘어 Bold"/>
                        </a:rPr>
                        <a:t>홈페이지 틀 작성 및 구성</a:t>
                      </a:r>
                      <a:endParaRPr lang="ko-KR" altLang="en-US">
                        <a:ea typeface="나눔스퀘어 Bold"/>
                      </a:endParaRPr>
                    </a:p>
                    <a:p>
                      <a:pPr marL="285750" lvl="0" indent="-285750" algn="l" latinLnBrk="1">
                        <a:buFont typeface="Arial"/>
                        <a:buChar char="•"/>
                        <a:defRPr/>
                      </a:pPr>
                      <a:r>
                        <a:rPr lang="ko-KR" altLang="en-US">
                          <a:ea typeface="나눔스퀘어 Bold"/>
                        </a:rPr>
                        <a:t>기능 구현 및 기획</a:t>
                      </a:r>
                      <a:endParaRPr lang="ko-KR" altLang="en-US">
                        <a:ea typeface="나눔스퀘어 Bold"/>
                      </a:endParaRPr>
                    </a:p>
                    <a:p>
                      <a:pPr marL="285750" lvl="0" indent="-285750" algn="l" latinLnBrk="1">
                        <a:buFont typeface="Arial"/>
                        <a:buChar char="•"/>
                        <a:defRPr/>
                      </a:pPr>
                      <a:r>
                        <a:rPr lang="ko-KR" altLang="en-US">
                          <a:ea typeface="나눔스퀘어 Bold"/>
                        </a:rPr>
                        <a:t>홈페이지 내부 기능 구현</a:t>
                      </a:r>
                      <a:endParaRPr lang="ko-KR" altLang="en-US">
                        <a:ea typeface="나눔스퀘어 Bold"/>
                      </a:endParaRPr>
                    </a:p>
                    <a:p>
                      <a:pPr marL="285750" lvl="0" indent="-285750" algn="l" latinLnBrk="1">
                        <a:buFont typeface="Arial"/>
                        <a:buChar char="•"/>
                        <a:defRPr/>
                      </a:pPr>
                      <a:r>
                        <a:rPr lang="ko-KR" altLang="en-US">
                          <a:ea typeface="나눔스퀘어 Bold"/>
                        </a:rPr>
                        <a:t>색감</a:t>
                      </a:r>
                      <a:r>
                        <a:rPr lang="en-US" altLang="ko-KR">
                          <a:ea typeface="나눔스퀘어 Bold"/>
                        </a:rPr>
                        <a:t>,</a:t>
                      </a:r>
                      <a:r>
                        <a:rPr lang="ko-KR" altLang="en-US">
                          <a:ea typeface="나눔스퀘어 Bold"/>
                        </a:rPr>
                        <a:t> 배치도</a:t>
                      </a:r>
                      <a:r>
                        <a:rPr lang="en-US" altLang="ko-KR">
                          <a:ea typeface="나눔스퀘어 Bold"/>
                        </a:rPr>
                        <a:t>,</a:t>
                      </a:r>
                      <a:r>
                        <a:rPr lang="ko-KR" altLang="en-US">
                          <a:ea typeface="나눔스퀘어 Bold"/>
                        </a:rPr>
                        <a:t> 이미지 선정</a:t>
                      </a:r>
                      <a:endParaRPr lang="ko-KR" altLang="en-US">
                        <a:ea typeface="나눔스퀘어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efefe"/>
                    </a:solidFill>
                  </a:tcPr>
                </a:tc>
              </a:tr>
              <a:tr h="2148874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kumimoji="0" lang="ko-KR" altLang="en-US" sz="1800" b="0" i="0" u="none" strike="noStrike" kern="1200" cap="none" spc="0" normalizeH="0" baseline="0"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 Bold"/>
                          <a:ea typeface="나눔스퀘어 Bold"/>
                          <a:cs typeface="+mn-cs"/>
                        </a:rPr>
                        <a:t>김대웅</a:t>
                      </a:r>
                      <a:endParaRPr lang="ko-KR" altLang="en-US" b="1">
                        <a:ea typeface="나눔스퀘어 Bold"/>
                      </a:endParaRPr>
                    </a:p>
                  </a:txBody>
                  <a:tcPr marL="91440" marR="91440" anchor="ctr">
                    <a:lnR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285750" lvl="0" indent="-285750" algn="l" latinLnBrk="1">
                        <a:buFont typeface="Arial"/>
                        <a:buChar char="•"/>
                        <a:defRPr/>
                      </a:pPr>
                      <a:r>
                        <a:rPr lang="ko-KR" altLang="en-US">
                          <a:ea typeface="나눔스퀘어 Bold"/>
                        </a:rPr>
                        <a:t>내부 이미지 및 요소들의 배치</a:t>
                      </a:r>
                      <a:endParaRPr lang="ko-KR" altLang="en-US">
                        <a:ea typeface="나눔스퀘어 Bold"/>
                      </a:endParaRPr>
                    </a:p>
                    <a:p>
                      <a:pPr marL="285750" lvl="0" indent="-285750" algn="l" latinLnBrk="1">
                        <a:buFont typeface="Arial"/>
                        <a:buChar char="•"/>
                        <a:defRPr/>
                      </a:pPr>
                      <a:r>
                        <a:rPr lang="ko-KR" altLang="en-US">
                          <a:ea typeface="나눔스퀘어 Bold"/>
                        </a:rPr>
                        <a:t>추가적인 이미지 선정 및 생성</a:t>
                      </a:r>
                      <a:endParaRPr lang="ko-KR" altLang="en-US">
                        <a:ea typeface="나눔스퀘어 Bold"/>
                      </a:endParaRPr>
                    </a:p>
                    <a:p>
                      <a:pPr marL="285750" lvl="0" indent="-285750" algn="l" latinLnBrk="1">
                        <a:buFont typeface="Arial"/>
                        <a:buChar char="•"/>
                        <a:defRPr/>
                      </a:pPr>
                      <a:r>
                        <a:rPr lang="ko-KR" altLang="en-US">
                          <a:ea typeface="나눔스퀘어 Bold"/>
                        </a:rPr>
                        <a:t>홈 화면 및 디테일 화면 요소 꾸미기</a:t>
                      </a:r>
                      <a:endParaRPr lang="ko-KR" altLang="en-US">
                        <a:ea typeface="나눔스퀘어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190703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efef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728158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C16D2-1449-34FC-9F4B-47163498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작업 내용</a:t>
            </a:r>
            <a:r>
              <a:rPr lang="en-US" altLang="ko-KR" dirty="0"/>
              <a:t>(</a:t>
            </a:r>
            <a:r>
              <a:rPr lang="ko-KR" altLang="en-US" dirty="0"/>
              <a:t>김민지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84768" y="1575303"/>
            <a:ext cx="2735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가로 글상자 3"/>
          <p:cNvSpPr txBox="1"/>
          <p:nvPr/>
        </p:nvSpPr>
        <p:spPr>
          <a:xfrm>
            <a:off x="174144" y="1042939"/>
            <a:ext cx="4279746" cy="641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/>
              <a:t>App.jsx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페이지 이동에 필요한 경로 설정을 작성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6201" y="1843039"/>
            <a:ext cx="4764283" cy="48808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28783" y="1852440"/>
            <a:ext cx="6178767" cy="4858115"/>
          </a:xfrm>
          <a:prstGeom prst="rect">
            <a:avLst/>
          </a:prstGeom>
        </p:spPr>
      </p:pic>
      <p:sp>
        <p:nvSpPr>
          <p:cNvPr id="9" name="가로 글상자 8"/>
          <p:cNvSpPr txBox="1"/>
          <p:nvPr/>
        </p:nvSpPr>
        <p:spPr>
          <a:xfrm>
            <a:off x="5100684" y="1042940"/>
            <a:ext cx="6985482" cy="641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Home.jsx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메인 화면의 상단 메뉴 클릭 시 페이지 이동 </a:t>
            </a:r>
            <a:r>
              <a:rPr lang="en-US" altLang="ko-KR"/>
              <a:t>(useNavigate</a:t>
            </a:r>
            <a:r>
              <a:rPr lang="ko-KR" altLang="en-US"/>
              <a:t> 사용</a:t>
            </a:r>
            <a:r>
              <a:rPr lang="en-US" altLang="ko-KR"/>
              <a:t>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8874123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 </a:t>
            </a:r>
            <a:r>
              <a:rPr lang="ko-KR" altLang="en-US"/>
              <a:t>작업 내용</a:t>
            </a:r>
            <a:r>
              <a:rPr lang="en-US" altLang="ko-KR"/>
              <a:t>(</a:t>
            </a:r>
            <a:r>
              <a:rPr lang="ko-KR" altLang="en-US"/>
              <a:t>김민지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4768" y="1575303"/>
            <a:ext cx="2735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가로 글상자 3"/>
          <p:cNvSpPr txBox="1"/>
          <p:nvPr/>
        </p:nvSpPr>
        <p:spPr>
          <a:xfrm>
            <a:off x="212241" y="1042939"/>
            <a:ext cx="4087131" cy="907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PageMove.jsx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navigate</a:t>
            </a:r>
            <a:r>
              <a:rPr lang="ko-KR" altLang="en-US"/>
              <a:t>와 연결 하여 </a:t>
            </a:r>
            <a:r>
              <a:rPr lang="en-US" altLang="ko-KR"/>
              <a:t>switch</a:t>
            </a:r>
            <a:r>
              <a:rPr lang="ko-KR" altLang="en-US"/>
              <a:t>문으로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각 </a:t>
            </a:r>
            <a:r>
              <a:rPr lang="en-US" altLang="ko-KR"/>
              <a:t>case</a:t>
            </a:r>
            <a:r>
              <a:rPr lang="ko-KR" altLang="en-US"/>
              <a:t>문에 맞게 페이지를 연결</a:t>
            </a: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4927013" y="1677938"/>
            <a:ext cx="269827" cy="3585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5108" y="1967105"/>
            <a:ext cx="4276771" cy="472588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43717" y="1946804"/>
            <a:ext cx="6362973" cy="4762326"/>
          </a:xfrm>
          <a:prstGeom prst="rect">
            <a:avLst/>
          </a:prstGeom>
        </p:spPr>
      </p:pic>
      <p:sp>
        <p:nvSpPr>
          <p:cNvPr id="10" name="가로 글상자 9"/>
          <p:cNvSpPr txBox="1"/>
          <p:nvPr/>
        </p:nvSpPr>
        <p:spPr>
          <a:xfrm>
            <a:off x="4942986" y="1021771"/>
            <a:ext cx="5721204" cy="909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/>
              <a:t>Central/Eastern/Southern/Western.jsx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detail </a:t>
            </a:r>
            <a:r>
              <a:rPr lang="ko-KR" altLang="en-US"/>
              <a:t>페이지에선 이미지</a:t>
            </a:r>
            <a:r>
              <a:rPr lang="en-US" altLang="ko-KR"/>
              <a:t>/</a:t>
            </a:r>
            <a:r>
              <a:rPr lang="ko-KR" altLang="en-US"/>
              <a:t>이름</a:t>
            </a:r>
            <a:r>
              <a:rPr lang="en-US" altLang="ko-KR"/>
              <a:t>/</a:t>
            </a:r>
            <a:r>
              <a:rPr lang="ko-KR" altLang="en-US"/>
              <a:t>소개</a:t>
            </a:r>
            <a:r>
              <a:rPr lang="en-US" altLang="ko-KR"/>
              <a:t>/</a:t>
            </a:r>
            <a:r>
              <a:rPr lang="ko-KR" altLang="en-US"/>
              <a:t>해시태그 로 구성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이미지 클릭 시 카페의 링크로 연결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161358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 </a:t>
            </a:r>
            <a:r>
              <a:rPr lang="ko-KR" altLang="en-US"/>
              <a:t>작업 내용</a:t>
            </a:r>
            <a:r>
              <a:rPr lang="en-US" altLang="ko-KR"/>
              <a:t>(</a:t>
            </a:r>
            <a:r>
              <a:rPr lang="ko-KR" altLang="en-US"/>
              <a:t>김민지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4768" y="1575303"/>
            <a:ext cx="2735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가로 글상자 3"/>
          <p:cNvSpPr txBox="1"/>
          <p:nvPr/>
        </p:nvSpPr>
        <p:spPr>
          <a:xfrm>
            <a:off x="202715" y="1042939"/>
            <a:ext cx="3565375" cy="907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/>
              <a:t>Header.jsx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항상 홈페이지 최상단에 보이고 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icon</a:t>
            </a:r>
            <a:r>
              <a:rPr lang="ko-KR" altLang="en-US"/>
              <a:t> 클릭 시 메인 화면으로 연결</a:t>
            </a: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6542660" y="1706800"/>
            <a:ext cx="4966230" cy="35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745" y="2007369"/>
            <a:ext cx="6153150" cy="3352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38576" y="1992361"/>
            <a:ext cx="5524500" cy="2209800"/>
          </a:xfrm>
          <a:prstGeom prst="rect">
            <a:avLst/>
          </a:prstGeom>
        </p:spPr>
      </p:pic>
      <p:sp>
        <p:nvSpPr>
          <p:cNvPr id="12" name="가로 글상자 11"/>
          <p:cNvSpPr txBox="1"/>
          <p:nvPr/>
        </p:nvSpPr>
        <p:spPr>
          <a:xfrm>
            <a:off x="6554832" y="1027063"/>
            <a:ext cx="5499584" cy="904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Footer.jsx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항상 홈페이지 최하단에 보이고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간단한 소개로 구성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8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FB399-77A9-4DA9-870F-F4D7A082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작업 내용 </a:t>
            </a:r>
            <a:r>
              <a:rPr lang="en-US" altLang="ko-KR" dirty="0"/>
              <a:t>(</a:t>
            </a:r>
            <a:r>
              <a:rPr lang="ko-KR" altLang="en-US" dirty="0"/>
              <a:t>김대웅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050EC-7878-4005-8954-3682B01AD4A1}"/>
              </a:ext>
            </a:extLst>
          </p:cNvPr>
          <p:cNvSpPr txBox="1"/>
          <p:nvPr/>
        </p:nvSpPr>
        <p:spPr>
          <a:xfrm>
            <a:off x="528918" y="1075765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홈 화면 관련 기능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9CC910-A9C8-48C5-B433-79C1088D6B2D}"/>
              </a:ext>
            </a:extLst>
          </p:cNvPr>
          <p:cNvSpPr txBox="1"/>
          <p:nvPr/>
        </p:nvSpPr>
        <p:spPr>
          <a:xfrm>
            <a:off x="6272471" y="2551837"/>
            <a:ext cx="55226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이미지 생성하고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지도를 동부</a:t>
            </a:r>
            <a:r>
              <a:rPr lang="en-US" altLang="ko-KR" dirty="0"/>
              <a:t>,</a:t>
            </a:r>
            <a:r>
              <a:rPr lang="ko-KR" altLang="en-US" dirty="0"/>
              <a:t>서부</a:t>
            </a:r>
            <a:r>
              <a:rPr lang="en-US" altLang="ko-KR" dirty="0"/>
              <a:t>,</a:t>
            </a:r>
            <a:r>
              <a:rPr lang="ko-KR" altLang="en-US" dirty="0"/>
              <a:t>남부</a:t>
            </a:r>
            <a:r>
              <a:rPr lang="en-US" altLang="ko-KR" dirty="0"/>
              <a:t>,</a:t>
            </a:r>
            <a:r>
              <a:rPr lang="ko-KR" altLang="en-US" dirty="0"/>
              <a:t>중부로 나눈 후 </a:t>
            </a:r>
            <a:endParaRPr lang="en-US" altLang="ko-KR" dirty="0"/>
          </a:p>
          <a:p>
            <a:r>
              <a:rPr lang="ko-KR" altLang="en-US" dirty="0"/>
              <a:t>각 부분에 마우스를 올려 둘 경우 </a:t>
            </a:r>
            <a:endParaRPr lang="en-US" altLang="ko-KR" dirty="0"/>
          </a:p>
          <a:p>
            <a:r>
              <a:rPr lang="ko-KR" altLang="en-US" dirty="0"/>
              <a:t>각 구역에 맞는 말풍선 이미지가 출력되고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클릭 시 해당하는</a:t>
            </a:r>
            <a:r>
              <a:rPr lang="en-US" altLang="ko-KR" dirty="0"/>
              <a:t> </a:t>
            </a:r>
            <a:r>
              <a:rPr lang="ko-KR" altLang="en-US" dirty="0"/>
              <a:t>디테일 화면으로 넘어가게끔 작성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655D5E-02CC-44DC-A5B4-E14ED235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0" y="1581401"/>
            <a:ext cx="5938940" cy="430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542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efcf2"/>
        </a:solidFill>
        <a:effectLst/>
      </a:spPr>
      <a:bodyPr anchor="ctr"/>
      <a:lstStyle>
        <a:defPPr lvl="0" algn="ctr">
          <a:defRPr lang="ko-KR" altLang="en-US"/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243</ep:Words>
  <ep:PresentationFormat>와이드스크린</ep:PresentationFormat>
  <ep:Paragraphs>77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ep:HeadingPairs>
  <ep:TitlesOfParts>
    <vt:vector size="17" baseType="lpstr">
      <vt:lpstr>Office 테마</vt:lpstr>
      <vt:lpstr>디자인 사용자 지정</vt:lpstr>
      <vt:lpstr>슬라이드 1</vt:lpstr>
      <vt:lpstr>슬라이드 2</vt:lpstr>
      <vt:lpstr>1. 프로젝트 선정 배경</vt:lpstr>
      <vt:lpstr>1. 프로젝트 선정 배경</vt:lpstr>
      <vt:lpstr>2. 참여 팀원 및 담당역할</vt:lpstr>
      <vt:lpstr>3. 작업 내용(김민지)</vt:lpstr>
      <vt:lpstr>3. 작업 내용(김민지)</vt:lpstr>
      <vt:lpstr>3. 작업 내용(김민지)</vt:lpstr>
      <vt:lpstr>3. 작업 내용 (김대웅)</vt:lpstr>
      <vt:lpstr>3. 작업 내용 (김대웅)</vt:lpstr>
      <vt:lpstr>3. 작업 내용 (김대웅)</vt:lpstr>
      <vt:lpstr>3. 작업 내용 (김대웅)</vt:lpstr>
      <vt:lpstr>3. 작업 내용 (김대웅)</vt:lpstr>
      <vt:lpstr>4. 프로젝트 후 느낀점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2020-07-31T02:39:19.000</dcterms:created>
  <dc:creator>PaPA_EL</dc:creator>
  <cp:lastModifiedBy>이름</cp:lastModifiedBy>
  <dcterms:modified xsi:type="dcterms:W3CDTF">2025-04-26T11:19:16.507</dcterms:modified>
  <cp:revision>78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