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2-1.pn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3582472"/>
            <a:ext cx="8517612" cy="1064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8350"/>
              </a:lnSpc>
              <a:buNone/>
            </a:pPr>
            <a:r>
              <a:rPr lang="en-US" sz="6700" b="1" spc="-20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객체 생성 연습</a:t>
            </a:r>
            <a:endParaRPr lang="en-US" sz="6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764024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b="1" spc="-14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객체 사양</a:t>
            </a:r>
            <a:endParaRPr lang="en-US" sz="4850" dirty="0"/>
          </a:p>
        </p:txBody>
      </p:sp>
      <p:sp>
        <p:nvSpPr>
          <p:cNvPr id="4" name="Shape 1"/>
          <p:cNvSpPr/>
          <p:nvPr/>
        </p:nvSpPr>
        <p:spPr>
          <a:xfrm>
            <a:off x="6350437" y="1905833"/>
            <a:ext cx="7415927" cy="2897148"/>
          </a:xfrm>
          <a:prstGeom prst="roundRect">
            <a:avLst>
              <a:gd name="adj" fmla="val 3579"/>
            </a:avLst>
          </a:prstGeom>
          <a:solidFill>
            <a:srgbClr val="DADBF1"/>
          </a:solidFill>
          <a:ln w="1524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612493" y="2167890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b="1" spc="-7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Property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7007423" y="2701766"/>
            <a:ext cx="6496883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spc="-3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korName: 웹프로그래밍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7007423" y="3183136"/>
            <a:ext cx="6496883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spc="-3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engName: Web Programming</a:t>
            </a:r>
            <a:endParaRPr lang="en-US" sz="1900" dirty="0"/>
          </a:p>
        </p:txBody>
      </p:sp>
      <p:sp>
        <p:nvSpPr>
          <p:cNvPr id="8" name="Text 5"/>
          <p:cNvSpPr/>
          <p:nvPr/>
        </p:nvSpPr>
        <p:spPr>
          <a:xfrm>
            <a:off x="7007423" y="3664506"/>
            <a:ext cx="6496883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spc="-3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classCode: V024003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7007423" y="4145875"/>
            <a:ext cx="6496883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spc="-3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nStudent: 0 (초기 값)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6350437" y="5049798"/>
            <a:ext cx="7415927" cy="2415778"/>
          </a:xfrm>
          <a:prstGeom prst="roundRect">
            <a:avLst>
              <a:gd name="adj" fmla="val 4292"/>
            </a:avLst>
          </a:prstGeom>
          <a:solidFill>
            <a:srgbClr val="DADBF1"/>
          </a:solidFill>
          <a:ln w="1524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612493" y="531185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b="1" spc="-7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Method</a:t>
            </a:r>
            <a:endParaRPr lang="en-US" sz="2400" dirty="0"/>
          </a:p>
        </p:txBody>
      </p:sp>
      <p:sp>
        <p:nvSpPr>
          <p:cNvPr id="12" name="Text 9"/>
          <p:cNvSpPr/>
          <p:nvPr/>
        </p:nvSpPr>
        <p:spPr>
          <a:xfrm>
            <a:off x="7007423" y="5845731"/>
            <a:ext cx="6496883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spc="-3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register(): nStudent 1 증가</a:t>
            </a:r>
            <a:endParaRPr lang="en-US" sz="1900" dirty="0"/>
          </a:p>
        </p:txBody>
      </p:sp>
      <p:sp>
        <p:nvSpPr>
          <p:cNvPr id="13" name="Text 10"/>
          <p:cNvSpPr/>
          <p:nvPr/>
        </p:nvSpPr>
        <p:spPr>
          <a:xfrm>
            <a:off x="7007423" y="6327100"/>
            <a:ext cx="6496883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spc="-3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unregister(): nStudent 1 감소</a:t>
            </a:r>
            <a:endParaRPr lang="en-US" sz="1900" dirty="0"/>
          </a:p>
        </p:txBody>
      </p:sp>
      <p:sp>
        <p:nvSpPr>
          <p:cNvPr id="14" name="Text 11"/>
          <p:cNvSpPr/>
          <p:nvPr/>
        </p:nvSpPr>
        <p:spPr>
          <a:xfrm>
            <a:off x="7007423" y="6808470"/>
            <a:ext cx="6496883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spc="-3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getStudentCount(): nStudents 돌려줌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2024-09-20T08:32:11Z</dcterms:created>
  <dcterms:modified xsi:type="dcterms:W3CDTF">2024-09-20T08:32:11Z</dcterms:modified>
</cp:coreProperties>
</file>