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9D30-91CA-4EBA-9362-270BCA1B132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D7-2450-494F-817E-AE3F4B6E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9D30-91CA-4EBA-9362-270BCA1B132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D7-2450-494F-817E-AE3F4B6E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5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9D30-91CA-4EBA-9362-270BCA1B132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D7-2450-494F-817E-AE3F4B6E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0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9D30-91CA-4EBA-9362-270BCA1B132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D7-2450-494F-817E-AE3F4B6E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8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9D30-91CA-4EBA-9362-270BCA1B132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D7-2450-494F-817E-AE3F4B6E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9D30-91CA-4EBA-9362-270BCA1B132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D7-2450-494F-817E-AE3F4B6E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9D30-91CA-4EBA-9362-270BCA1B132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D7-2450-494F-817E-AE3F4B6E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9D30-91CA-4EBA-9362-270BCA1B132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D7-2450-494F-817E-AE3F4B6E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6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9D30-91CA-4EBA-9362-270BCA1B132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D7-2450-494F-817E-AE3F4B6E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2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9D30-91CA-4EBA-9362-270BCA1B132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D7-2450-494F-817E-AE3F4B6E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9D30-91CA-4EBA-9362-270BCA1B132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D7-2450-494F-817E-AE3F4B6E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8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9D30-91CA-4EBA-9362-270BCA1B132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A0D7-2450-494F-817E-AE3F4B6E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599771" y="1451875"/>
            <a:ext cx="2099258" cy="14389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AWS </a:t>
            </a:r>
            <a:r>
              <a:rPr lang="ko-KR" altLang="en-US" b="1" dirty="0" smtClean="0"/>
              <a:t>서버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600203" y="5233546"/>
            <a:ext cx="1614445" cy="10899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공공 도서관</a:t>
            </a:r>
            <a:endParaRPr lang="en-US" altLang="ko-KR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위치정보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API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35254" y="5233546"/>
            <a:ext cx="1614445" cy="10899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공공 도서관</a:t>
            </a:r>
            <a:endParaRPr lang="en-US" altLang="ko-KR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행사정보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28449" y="5233546"/>
            <a:ext cx="1614445" cy="10899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공공 도서관</a:t>
            </a:r>
            <a:endParaRPr lang="en-US" altLang="ko-KR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강좌정보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75435" y="5233546"/>
            <a:ext cx="1614445" cy="10899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검색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7192" y="4861895"/>
            <a:ext cx="2181683" cy="28311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rgbClr val="002060"/>
                </a:solidFill>
              </a:rPr>
              <a:t>서울시 공공 데이터 포털</a:t>
            </a:r>
            <a:endParaRPr lang="ko-KR" altLang="en-US" sz="1300" b="1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30738" y="4853737"/>
            <a:ext cx="903838" cy="28311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accent6">
                    <a:lumMod val="50000"/>
                  </a:schemeClr>
                </a:solidFill>
              </a:rPr>
              <a:t>NAVER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07207" y="4549821"/>
            <a:ext cx="8686799" cy="19668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8114" y="4326960"/>
            <a:ext cx="1282572" cy="343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2060"/>
                </a:solidFill>
              </a:rPr>
              <a:t>Open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API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428449" y="2890786"/>
            <a:ext cx="0" cy="143617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898204" y="2890787"/>
            <a:ext cx="1" cy="143343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863663" y="3216251"/>
            <a:ext cx="1481070" cy="72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요청 변수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구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도서관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책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 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검색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74404" y="3216251"/>
            <a:ext cx="1481070" cy="724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필요 정보를 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b="1" dirty="0" err="1" smtClean="0">
                <a:solidFill>
                  <a:schemeClr val="tx1"/>
                </a:solidFill>
              </a:rPr>
              <a:t>파싱하여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 불러옴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1" y="1672905"/>
            <a:ext cx="931837" cy="99684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59036" y="2448898"/>
            <a:ext cx="1150110" cy="61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사용자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6" idx="3"/>
            <a:endCxn id="6" idx="1"/>
          </p:cNvCxnSpPr>
          <p:nvPr/>
        </p:nvCxnSpPr>
        <p:spPr>
          <a:xfrm>
            <a:off x="1712888" y="2171330"/>
            <a:ext cx="2886883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47902" y="1809395"/>
            <a:ext cx="977254" cy="333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로그인</a:t>
            </a:r>
            <a:endParaRPr lang="en-US" altLang="ko-KR" sz="1300" b="1" dirty="0" smtClean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9" y="1672904"/>
            <a:ext cx="931837" cy="99684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9923174" y="2405690"/>
            <a:ext cx="1150110" cy="61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사용자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6" idx="3"/>
            <a:endCxn id="37" idx="1"/>
          </p:cNvCxnSpPr>
          <p:nvPr/>
        </p:nvCxnSpPr>
        <p:spPr>
          <a:xfrm flipV="1">
            <a:off x="6699029" y="2171329"/>
            <a:ext cx="3348440" cy="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528857" y="1585731"/>
            <a:ext cx="1403761" cy="593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도서관 정보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도서 정보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3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A313</dc:creator>
  <cp:lastModifiedBy>A313</cp:lastModifiedBy>
  <cp:revision>3</cp:revision>
  <dcterms:created xsi:type="dcterms:W3CDTF">2017-12-06T01:06:53Z</dcterms:created>
  <dcterms:modified xsi:type="dcterms:W3CDTF">2017-12-06T01:24:39Z</dcterms:modified>
</cp:coreProperties>
</file>