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2" r:id="rId6"/>
    <p:sldId id="271" r:id="rId7"/>
    <p:sldId id="273" r:id="rId8"/>
    <p:sldId id="275" r:id="rId9"/>
    <p:sldId id="288" r:id="rId10"/>
    <p:sldId id="287" r:id="rId11"/>
    <p:sldId id="285" r:id="rId12"/>
    <p:sldId id="286" r:id="rId13"/>
    <p:sldId id="279" r:id="rId14"/>
    <p:sldId id="282" r:id="rId15"/>
    <p:sldId id="280" r:id="rId16"/>
    <p:sldId id="284" r:id="rId17"/>
    <p:sldId id="262" r:id="rId18"/>
    <p:sldId id="290" r:id="rId19"/>
    <p:sldId id="294" r:id="rId20"/>
    <p:sldId id="289" r:id="rId21"/>
    <p:sldId id="292" r:id="rId22"/>
    <p:sldId id="293" r:id="rId23"/>
    <p:sldId id="291" r:id="rId24"/>
    <p:sldId id="283" r:id="rId25"/>
    <p:sldId id="26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13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4741" y="214865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도서검색 및 도서관 찾기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1084" y="1502318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웹 서비스 </a:t>
            </a:r>
            <a:r>
              <a:rPr lang="ko-KR" altLang="en-U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텀프</a:t>
            </a:r>
            <a:endParaRPr lang="en-US" altLang="ko-KR" sz="36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0422" y="4581160"/>
            <a:ext cx="1242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2012136016 </a:t>
            </a:r>
            <a:r>
              <a:rPr lang="ko-KR" altLang="en-US" sz="1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김광이</a:t>
            </a:r>
            <a:endParaRPr lang="en-US" altLang="ko-KR" sz="1000" dirty="0" smtClean="0">
              <a:solidFill>
                <a:schemeClr val="accent5">
                  <a:lumMod val="40000"/>
                  <a:lumOff val="6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r>
              <a:rPr lang="en-US" altLang="ko-KR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2012136024 </a:t>
            </a:r>
            <a:r>
              <a:rPr lang="ko-KR" altLang="en-US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김민영</a:t>
            </a:r>
            <a:endParaRPr lang="en-US" altLang="ko-KR" sz="1000" dirty="0" smtClean="0">
              <a:solidFill>
                <a:schemeClr val="accent5">
                  <a:lumMod val="40000"/>
                  <a:lumOff val="6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r>
              <a:rPr lang="en-US" altLang="ko-KR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2012136032 </a:t>
            </a:r>
            <a:r>
              <a:rPr lang="ko-KR" altLang="en-US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김영훈</a:t>
            </a:r>
            <a:endParaRPr lang="en-US" altLang="ko-KR" sz="1000" dirty="0" smtClean="0">
              <a:solidFill>
                <a:schemeClr val="accent5">
                  <a:lumMod val="40000"/>
                  <a:lumOff val="6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r>
              <a:rPr lang="en-US" altLang="ko-KR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2012136125 </a:t>
            </a:r>
            <a:r>
              <a:rPr lang="ko-KR" altLang="en-US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조승호</a:t>
            </a:r>
            <a:endParaRPr lang="en-US" altLang="ko-KR" sz="1000" dirty="0" smtClean="0">
              <a:solidFill>
                <a:schemeClr val="accent5">
                  <a:lumMod val="40000"/>
                  <a:lumOff val="6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시스템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750" y="923266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B0F0"/>
                </a:solidFill>
              </a:rPr>
              <a:t>- </a:t>
            </a:r>
            <a:r>
              <a:rPr lang="ko-KR" altLang="en-US" b="1" dirty="0">
                <a:solidFill>
                  <a:srgbClr val="00B0F0"/>
                </a:solidFill>
              </a:rPr>
              <a:t>공공 도서관 행사정보 </a:t>
            </a:r>
            <a:r>
              <a:rPr lang="en-US" altLang="ko-KR" b="1" dirty="0">
                <a:solidFill>
                  <a:srgbClr val="00B0F0"/>
                </a:solidFill>
              </a:rPr>
              <a:t>API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1443" y="2183019"/>
            <a:ext cx="2474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district_event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지역 단위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구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library_event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도서관명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7903" y="180837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요청 변수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220089" y="1993045"/>
            <a:ext cx="19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164359" y="1993045"/>
            <a:ext cx="0" cy="122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84901" y="336123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출력 값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20229" y="3741735"/>
            <a:ext cx="3384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event.name -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행사명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event.library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도서관 명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event.begindate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행사 시작 날짜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event.enddate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행사 종료 날짜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event.target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대상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event.place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행사 장소</a:t>
            </a:r>
          </a:p>
        </p:txBody>
      </p:sp>
    </p:spTree>
    <p:extLst>
      <p:ext uri="{BB962C8B-B14F-4D97-AF65-F5344CB8AC3E}">
        <p14:creationId xmlns:p14="http://schemas.microsoft.com/office/powerpoint/2010/main" val="14870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시스템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750" y="923266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B0F0"/>
                </a:solidFill>
              </a:rPr>
              <a:t>- </a:t>
            </a:r>
            <a:r>
              <a:rPr lang="ko-KR" altLang="en-US" b="1" dirty="0">
                <a:solidFill>
                  <a:srgbClr val="00B0F0"/>
                </a:solidFill>
              </a:rPr>
              <a:t>공공 도서관 강좌정보 </a:t>
            </a:r>
            <a:r>
              <a:rPr lang="en-US" altLang="ko-KR" b="1" dirty="0">
                <a:solidFill>
                  <a:srgbClr val="00B0F0"/>
                </a:solidFill>
              </a:rPr>
              <a:t>API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33379" y="2204811"/>
            <a:ext cx="2952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district_education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지역 단위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구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library_education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도서관명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220089" y="1993045"/>
            <a:ext cx="19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164359" y="1993045"/>
            <a:ext cx="0" cy="122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84901" y="336123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출력 값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304457" y="3814064"/>
            <a:ext cx="3744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educaion.name -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강좌명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education.library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도서관 명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education.begindate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강좌 시작 날짜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education.enddate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강좌 종료 날짜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education.target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대상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education.place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강좌 장소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07903" y="180837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요청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시스템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750" y="92326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B0F0"/>
                </a:solidFill>
              </a:rPr>
              <a:t>- </a:t>
            </a:r>
            <a:r>
              <a:rPr lang="ko-KR" altLang="en-US" b="1" dirty="0">
                <a:solidFill>
                  <a:srgbClr val="00B0F0"/>
                </a:solidFill>
              </a:rPr>
              <a:t>도서 검색 </a:t>
            </a:r>
            <a:r>
              <a:rPr lang="en-US" altLang="ko-KR" b="1" dirty="0">
                <a:solidFill>
                  <a:srgbClr val="00B0F0"/>
                </a:solidFill>
              </a:rPr>
              <a:t>API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67277" y="2220090"/>
            <a:ext cx="1682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keyword – 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</a:rPr>
              <a:t>검색어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220089" y="1993045"/>
            <a:ext cx="19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164359" y="1993045"/>
            <a:ext cx="0" cy="122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84901" y="336123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출력 값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44531" y="3766449"/>
            <a:ext cx="26643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</a:rPr>
              <a:t>book.image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책 이미지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book.title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책 제목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book.author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저자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book.price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가격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book.discount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할인 가격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book.publisher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출판사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book.pubdate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출판일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book.description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설명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07903" y="180837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요청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6889" y="2170635"/>
            <a:ext cx="39613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프로그램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구조도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319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프로그램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187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19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프로그램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226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프로그램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21575" y="99740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>
                <a:solidFill>
                  <a:srgbClr val="00B0F0"/>
                </a:solidFill>
              </a:rPr>
              <a:t>컨트롤러 목록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79494" y="1428525"/>
            <a:ext cx="29340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err="1"/>
              <a:t>HomeController</a:t>
            </a:r>
            <a:r>
              <a:rPr lang="en-US" altLang="ko-KR" sz="1600" b="1" dirty="0"/>
              <a:t> </a:t>
            </a:r>
            <a:r>
              <a:rPr lang="en-US" altLang="ko-KR" sz="1600" b="1" dirty="0" err="1" smtClean="0"/>
              <a:t>UserController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BookController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LibraryController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ServiceController</a:t>
            </a:r>
            <a:endParaRPr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3232427" y="3505311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 err="1">
                <a:solidFill>
                  <a:srgbClr val="00B0F0"/>
                </a:solidFill>
              </a:rPr>
              <a:t>뷰</a:t>
            </a:r>
            <a:r>
              <a:rPr lang="ko-KR" altLang="en-US" b="1" dirty="0">
                <a:solidFill>
                  <a:srgbClr val="00B0F0"/>
                </a:solidFill>
              </a:rPr>
              <a:t> 목록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79494" y="3870471"/>
            <a:ext cx="408837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err="1"/>
              <a:t>hello.jsp</a:t>
            </a:r>
            <a:r>
              <a:rPr lang="en-US" altLang="ko-KR" sz="1600" b="1" dirty="0"/>
              <a:t> </a:t>
            </a:r>
            <a:endParaRPr lang="en-US" altLang="ko-KR" sz="1600" b="1" dirty="0" smtClean="0"/>
          </a:p>
          <a:p>
            <a:pPr fontAlgn="base"/>
            <a:r>
              <a:rPr lang="en-US" altLang="ko-KR" sz="1600" b="1" dirty="0" err="1" smtClean="0"/>
              <a:t>headerBar.jsp</a:t>
            </a:r>
            <a:endParaRPr lang="en-US" altLang="ko-KR" sz="1600" b="1" dirty="0" smtClean="0"/>
          </a:p>
          <a:p>
            <a:pPr fontAlgn="base"/>
            <a:r>
              <a:rPr lang="en-US" altLang="ko-KR" sz="1600" b="1" dirty="0" err="1" smtClean="0"/>
              <a:t>signin.jsp</a:t>
            </a:r>
            <a:r>
              <a:rPr lang="en-US" altLang="ko-KR" sz="1600" b="1" dirty="0" smtClean="0"/>
              <a:t> </a:t>
            </a:r>
          </a:p>
          <a:p>
            <a:pPr fontAlgn="base"/>
            <a:r>
              <a:rPr lang="en-US" altLang="ko-KR" sz="1600" b="1" dirty="0" err="1" smtClean="0"/>
              <a:t>signup.jsp</a:t>
            </a:r>
            <a:r>
              <a:rPr lang="en-US" altLang="ko-KR" sz="1600" b="1" dirty="0" smtClean="0"/>
              <a:t> </a:t>
            </a:r>
          </a:p>
          <a:p>
            <a:pPr fontAlgn="base"/>
            <a:r>
              <a:rPr lang="en-US" altLang="ko-KR" sz="1600" b="1" dirty="0" err="1" smtClean="0"/>
              <a:t>bookList.jsp</a:t>
            </a:r>
            <a:endParaRPr lang="ko-KR" altLang="en-US" sz="1600" b="1" dirty="0"/>
          </a:p>
          <a:p>
            <a:pPr fontAlgn="base"/>
            <a:r>
              <a:rPr lang="en-US" altLang="ko-KR" sz="1600" b="1" dirty="0" err="1" smtClean="0"/>
              <a:t>library_list.jsp</a:t>
            </a:r>
            <a:endParaRPr lang="ko-KR" altLang="en-US" sz="1600" b="1" dirty="0"/>
          </a:p>
          <a:p>
            <a:pPr fontAlgn="base"/>
            <a:r>
              <a:rPr lang="en-US" altLang="ko-KR" sz="1600" b="1" dirty="0" err="1" smtClean="0"/>
              <a:t>library_event.jsp</a:t>
            </a:r>
            <a:endParaRPr lang="en-US" altLang="ko-KR" sz="1600" b="1" dirty="0" smtClean="0"/>
          </a:p>
          <a:p>
            <a:pPr fontAlgn="base"/>
            <a:r>
              <a:rPr lang="en-US" altLang="ko-KR" sz="1600" b="1" dirty="0" err="1" smtClean="0"/>
              <a:t>library_education.jsp</a:t>
            </a:r>
            <a:endParaRPr lang="ko-KR" altLang="en-US" sz="1600" b="1" dirty="0"/>
          </a:p>
          <a:p>
            <a:pPr fontAlgn="base"/>
            <a:r>
              <a:rPr lang="en-US" altLang="ko-KR" sz="1600" b="1" dirty="0" err="1" smtClean="0"/>
              <a:t>about.jsp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85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19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프로그램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240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서비스 수행 절차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80" y="1412720"/>
            <a:ext cx="5495808" cy="50952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9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1058" y="2170635"/>
            <a:ext cx="20730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시연</a:t>
            </a:r>
          </a:p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7521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25667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80" y="1189070"/>
            <a:ext cx="3168440" cy="27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88300" y="626643"/>
            <a:ext cx="115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메인 홈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8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15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로그인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922" y="1210618"/>
            <a:ext cx="3076504" cy="266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6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15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회원 가입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80" y="1473680"/>
            <a:ext cx="3043728" cy="218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6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7930" y="1395303"/>
            <a:ext cx="3348994" cy="390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ko-KR" altLang="en-US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프로젝트 개요</a:t>
            </a:r>
            <a:endParaRPr lang="en-US" altLang="ko-KR" sz="33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ko-KR" altLang="en-US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 구조</a:t>
            </a:r>
            <a:endParaRPr lang="en-US" altLang="ko-KR" sz="33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프로그램 구조</a:t>
            </a:r>
            <a:endParaRPr lang="en-US" altLang="ko-KR" sz="33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04. </a:t>
            </a:r>
            <a:r>
              <a:rPr lang="ko-KR" altLang="en-US" sz="33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</a:t>
            </a:r>
            <a:r>
              <a:rPr lang="ko-KR" altLang="en-US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</a:t>
            </a:r>
            <a:endParaRPr lang="en-US" altLang="ko-KR" sz="33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05. Q&amp;A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82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497" y="1124680"/>
            <a:ext cx="3024076" cy="273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15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도서 검색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7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35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도서관 </a:t>
            </a:r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검색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72" y="1184498"/>
            <a:ext cx="3030506" cy="25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2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1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도서관 행사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검색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64" y="1339568"/>
            <a:ext cx="3003076" cy="255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1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도서관 강좌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검색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96" y="1437104"/>
            <a:ext cx="2963953" cy="252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9926" y="2170635"/>
            <a:ext cx="2855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Q &amp;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846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05</a:t>
            </a:r>
          </a:p>
          <a:p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Q&amp;A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7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198" y="2598003"/>
            <a:ext cx="3145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6889" y="2170635"/>
            <a:ext cx="39613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프로젝트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개요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3901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프로젝트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개요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901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프로젝트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개요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114" y="299380"/>
            <a:ext cx="140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선정배</a:t>
            </a:r>
            <a:r>
              <a:rPr lang="ko-KR" altLang="en-US" sz="2400" b="1" dirty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경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1026" name="Picture 2" descr="?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80" y="906891"/>
            <a:ext cx="1584220" cy="15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07096" y="1529724"/>
            <a:ext cx="407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∙</a:t>
            </a:r>
            <a:r>
              <a:rPr lang="en-US" altLang="ko-KR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공공 도서관의  정보를  확인하기가 쉽지  않음</a:t>
            </a:r>
            <a:endParaRPr lang="en-US" altLang="ko-KR" sz="16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1028" name="Picture 4" descr="공공 도서관 행사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60" y="2225757"/>
            <a:ext cx="1854495" cy="13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44513" y="259480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∙ 도서관 에서 제공하는 행사나 </a:t>
            </a:r>
            <a:endParaRPr lang="en-US" altLang="ko-KR" sz="16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강좌 </a:t>
            </a:r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정보 확인이 쉽지 않음</a:t>
            </a:r>
            <a:endParaRPr lang="en-US" altLang="ko-K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도서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55" y="3645030"/>
            <a:ext cx="1944270" cy="109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11195" y="4024635"/>
            <a:ext cx="35541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∙ 도서관 구비 도서 확인이 쉽지 않음</a:t>
            </a:r>
            <a:endParaRPr lang="en-US" altLang="ko-K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44513" y="524527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∙ 서울시에 위치하는 공공도서관의 </a:t>
            </a:r>
            <a:endParaRPr lang="en-US" altLang="ko-KR" sz="16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전체 </a:t>
            </a:r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정보 확인하기가 쉽지 않음</a:t>
            </a:r>
          </a:p>
        </p:txBody>
      </p:sp>
      <p:pic>
        <p:nvPicPr>
          <p:cNvPr id="1032" name="Picture 8" descr="도서관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66" y="4833328"/>
            <a:ext cx="2111983" cy="140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901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프로젝트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개요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114" y="299380"/>
            <a:ext cx="140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작품목표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22943" y="1371911"/>
            <a:ext cx="61061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∙</a:t>
            </a:r>
            <a:r>
              <a:rPr lang="en-US" altLang="ko-KR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en-US" altLang="ko-K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사용자가 </a:t>
            </a:r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도서관의 정보와 위치를 검색해서 알 수 있도록 하자</a:t>
            </a:r>
            <a:r>
              <a:rPr lang="en-US" altLang="ko-K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!!</a:t>
            </a:r>
          </a:p>
          <a:p>
            <a:endParaRPr lang="en-US" altLang="ko-KR" sz="16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∙  사용자가 </a:t>
            </a:r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책을 검색을 이용 해 쉽게 찾아 낼 수 있도록 하자</a:t>
            </a:r>
            <a:r>
              <a:rPr lang="en-US" altLang="ko-K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!!</a:t>
            </a:r>
          </a:p>
          <a:p>
            <a:endParaRPr lang="en-US" altLang="ko-KR" sz="16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∙ </a:t>
            </a:r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사용자가 도서관의 행사를 쉽게 확인 할 수 있도록 하자</a:t>
            </a:r>
            <a:r>
              <a:rPr lang="en-US" altLang="ko-K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!!</a:t>
            </a:r>
            <a:endParaRPr lang="en-US" altLang="ko-KR" sz="16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AutoShape 2" descr="화이팅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화이팅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화이팅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화이팅에 대한 이미지 검색결과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76" y="2996940"/>
            <a:ext cx="3204839" cy="19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901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프로젝트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개요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서비스 개요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4129" y="1723238"/>
            <a:ext cx="108395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지역 이름</a:t>
            </a:r>
            <a:endParaRPr lang="en-US" altLang="ko-KR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입</a:t>
            </a:r>
            <a:r>
              <a:rPr lang="ko-KR" altLang="en-US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7377" y="1723985"/>
            <a:ext cx="129554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주변 도서관</a:t>
            </a:r>
            <a:endParaRPr lang="en-US" altLang="ko-KR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출력</a:t>
            </a:r>
            <a:endParaRPr lang="ko-KR" altLang="en-US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880" y="3245377"/>
            <a:ext cx="137088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지역</a:t>
            </a:r>
            <a:r>
              <a:rPr lang="en-US" altLang="ko-KR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도서관</a:t>
            </a:r>
            <a:endParaRPr lang="en-US" altLang="ko-KR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이름 입력</a:t>
            </a:r>
            <a:endParaRPr lang="ko-KR" altLang="en-US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0927" y="3291097"/>
            <a:ext cx="134844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도서관 행사 </a:t>
            </a:r>
            <a:endParaRPr lang="en-US" altLang="ko-KR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출력</a:t>
            </a:r>
            <a:endParaRPr lang="ko-KR" altLang="en-US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3045" y="4801396"/>
            <a:ext cx="12955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책이름 검색</a:t>
            </a:r>
            <a:endParaRPr lang="ko-KR" altLang="en-US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41" y="4859918"/>
            <a:ext cx="13484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책 목록 출력</a:t>
            </a:r>
            <a:endParaRPr lang="ko-KR" altLang="en-US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074530" y="2046403"/>
            <a:ext cx="15919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21856" y="5001022"/>
            <a:ext cx="131986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329902" y="3580735"/>
            <a:ext cx="12871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8973" y="2170635"/>
            <a:ext cx="30171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시스템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구조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1268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시스템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14804576" descr="EMB00001abc37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50" y="1710043"/>
            <a:ext cx="6156325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9790" y="5157240"/>
            <a:ext cx="608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AWS</a:t>
            </a:r>
            <a:r>
              <a:rPr lang="ko-KR" altLang="en-US" sz="1400" dirty="0" smtClean="0"/>
              <a:t>서버 </a:t>
            </a:r>
            <a:r>
              <a:rPr lang="en-US" altLang="ko-KR" sz="1400" dirty="0" smtClean="0"/>
              <a:t>URL: </a:t>
            </a:r>
            <a:r>
              <a:rPr lang="en-US" altLang="ko-KR" sz="1400" b="1" dirty="0"/>
              <a:t>http://wsc001.ap-northeast-2.elasticbeanstalk.com</a:t>
            </a:r>
            <a:r>
              <a:rPr lang="en-US" altLang="ko-KR" sz="1400" b="1" dirty="0" smtClean="0"/>
              <a:t>/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162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시스템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750" y="923266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B0F0"/>
                </a:solidFill>
              </a:rPr>
              <a:t>- </a:t>
            </a:r>
            <a:r>
              <a:rPr lang="ko-KR" altLang="en-US" b="1" dirty="0">
                <a:solidFill>
                  <a:srgbClr val="00B0F0"/>
                </a:solidFill>
              </a:rPr>
              <a:t>공공 도서관 위치정보 </a:t>
            </a:r>
            <a:r>
              <a:rPr lang="en-US" altLang="ko-KR" b="1" dirty="0">
                <a:solidFill>
                  <a:srgbClr val="00B0F0"/>
                </a:solidFill>
              </a:rPr>
              <a:t>API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1432" y="2214782"/>
            <a:ext cx="2042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district –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지역 단위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구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220089" y="1993045"/>
            <a:ext cx="19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164359" y="1993045"/>
            <a:ext cx="0" cy="122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84901" y="336123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출력 값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55109" y="3739375"/>
            <a:ext cx="27363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library.name 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도서관명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library.address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주소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library.phone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전화번호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library.homepage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URL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library.holiday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휴무 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07903" y="180837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요청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9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423</Words>
  <Application>Microsoft Office PowerPoint</Application>
  <PresentationFormat>화면 슬라이드 쇼(4:3)</PresentationFormat>
  <Paragraphs>176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Windows 사용자</cp:lastModifiedBy>
  <cp:revision>40</cp:revision>
  <dcterms:created xsi:type="dcterms:W3CDTF">2016-09-04T05:54:01Z</dcterms:created>
  <dcterms:modified xsi:type="dcterms:W3CDTF">2017-12-07T12:50:02Z</dcterms:modified>
</cp:coreProperties>
</file>