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EAC7A-AB12-4636-8EE2-CB4EF0A4B9F0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3E925-5330-48A9-A2A5-12C3A66A0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8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3E925-5330-48A9-A2A5-12C3A66A0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5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3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0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3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2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2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21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7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798D-18F6-42EB-A8B4-86E060502EC3}" type="datetimeFigureOut">
              <a:rPr lang="ko-KR" altLang="en-US" smtClean="0"/>
              <a:t>2016-04-01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B9F7-53DC-4B3C-90A1-EE2F6E8AD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3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85800" y="2859782"/>
            <a:ext cx="4534272" cy="631031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 smtClean="0">
                <a:latin typeface="a아메리카노B" pitchFamily="18" charset="-127"/>
                <a:ea typeface="a아메리카노B" pitchFamily="18" charset="-127"/>
                <a:cs typeface="Aharoni" pitchFamily="2" charset="-79"/>
              </a:rPr>
              <a:t>Help the Warrior</a:t>
            </a:r>
            <a:endParaRPr lang="ko-KR" altLang="en-US" sz="3600" dirty="0">
              <a:latin typeface="a아메리카노B" pitchFamily="18" charset="-127"/>
              <a:ea typeface="a아메리카노B" pitchFamily="18" charset="-127"/>
              <a:cs typeface="Aharoni" pitchFamily="2" charset="-79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683568" y="3418706"/>
            <a:ext cx="2952328" cy="521196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>
                <a:latin typeface="a아메리카노L" pitchFamily="18" charset="-127"/>
                <a:ea typeface="a아메리카노L" pitchFamily="18" charset="-127"/>
              </a:rPr>
              <a:t>2012181004 </a:t>
            </a:r>
            <a:r>
              <a:rPr lang="ko-KR" altLang="en-US" sz="2000" dirty="0" smtClean="0">
                <a:latin typeface="a아메리카노L" pitchFamily="18" charset="-127"/>
                <a:ea typeface="a아메리카노L" pitchFamily="18" charset="-127"/>
              </a:rPr>
              <a:t>김명지</a:t>
            </a:r>
            <a:endParaRPr lang="ko-KR" altLang="en-US" sz="2000" dirty="0">
              <a:latin typeface="a아메리카노L" pitchFamily="18" charset="-127"/>
              <a:ea typeface="a아메리카노L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35846"/>
            <a:ext cx="80283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85800" y="339502"/>
            <a:ext cx="4606280" cy="631031"/>
          </a:xfrm>
        </p:spPr>
        <p:txBody>
          <a:bodyPr>
            <a:noAutofit/>
          </a:bodyPr>
          <a:lstStyle/>
          <a:p>
            <a:pPr algn="l"/>
            <a:r>
              <a:rPr lang="en-US" altLang="ko-KR" sz="3200" dirty="0">
                <a:latin typeface="a아메리카노B" pitchFamily="18" charset="-127"/>
                <a:ea typeface="a아메리카노B" pitchFamily="18" charset="-127"/>
                <a:cs typeface="Aharoni" pitchFamily="2" charset="-79"/>
              </a:rPr>
              <a:t>Help the Warrior</a:t>
            </a:r>
            <a:endParaRPr lang="ko-KR" altLang="en-US" sz="3200" dirty="0">
              <a:latin typeface="a아메리카노B" pitchFamily="18" charset="-127"/>
              <a:ea typeface="a아메리카노B" pitchFamily="18" charset="-127"/>
              <a:cs typeface="Aharoni" pitchFamily="2" charset="-79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683568" y="898426"/>
            <a:ext cx="2952328" cy="52119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>
                <a:latin typeface="a아메리카노L" pitchFamily="18" charset="-127"/>
                <a:ea typeface="a아메리카노L" pitchFamily="18" charset="-127"/>
              </a:rPr>
              <a:t>목차</a:t>
            </a:r>
            <a:endParaRPr lang="ko-KR" altLang="en-US" sz="2000" dirty="0">
              <a:latin typeface="a아메리카노L" pitchFamily="18" charset="-127"/>
              <a:ea typeface="a아메리카노L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15566"/>
            <a:ext cx="80283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560" y="1563638"/>
            <a:ext cx="392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기획</a:t>
            </a:r>
            <a:endParaRPr lang="en-US" altLang="ko-KR" dirty="0" smtClean="0">
              <a:latin typeface="a아메리카노M" pitchFamily="18" charset="-127"/>
              <a:ea typeface="a아메리카노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상세내용</a:t>
            </a:r>
            <a:endParaRPr lang="en-US" altLang="ko-KR" dirty="0" smtClean="0">
              <a:latin typeface="a아메리카노M" pitchFamily="18" charset="-127"/>
              <a:ea typeface="a아메리카노M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계획</a:t>
            </a:r>
            <a:r>
              <a:rPr lang="ko-KR" altLang="en-US" dirty="0">
                <a:latin typeface="a아메리카노M" pitchFamily="18" charset="-127"/>
                <a:ea typeface="a아메리카노M" pitchFamily="18" charset="-127"/>
              </a:rPr>
              <a:t>표</a:t>
            </a:r>
            <a:endParaRPr lang="en-US" altLang="ko-KR" dirty="0" smtClean="0">
              <a:latin typeface="a아메리카노M" pitchFamily="18" charset="-127"/>
              <a:ea typeface="a아메리카노M" pitchFamily="18" charset="-127"/>
            </a:endParaRPr>
          </a:p>
          <a:p>
            <a:endParaRPr lang="ko-KR" altLang="en-US" dirty="0">
              <a:latin typeface="a아메리카노M" pitchFamily="18" charset="-127"/>
              <a:ea typeface="a아메리카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8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56735"/>
              </p:ext>
            </p:extLst>
          </p:nvPr>
        </p:nvGraphicFramePr>
        <p:xfrm>
          <a:off x="395536" y="2925719"/>
          <a:ext cx="3456384" cy="10653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64095"/>
                <a:gridCol w="1440161"/>
                <a:gridCol w="1152128"/>
              </a:tblGrid>
              <a:tr h="333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Symbol</a:t>
                      </a:r>
                      <a:endParaRPr lang="ko-KR" altLang="en-US" sz="1400" b="0" dirty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Theme</a:t>
                      </a:r>
                      <a:endParaRPr lang="ko-KR" altLang="en-US" sz="1400" b="0" dirty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Stage </a:t>
                      </a:r>
                      <a:r>
                        <a:rPr lang="en-US" altLang="ko-KR" sz="1400" b="0" dirty="0" err="1" smtClean="0">
                          <a:latin typeface="a아메리카노M" pitchFamily="18" charset="-127"/>
                          <a:ea typeface="a아메리카노M" pitchFamily="18" charset="-127"/>
                        </a:rPr>
                        <a:t>Num</a:t>
                      </a: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/>
                </a:tc>
              </a:tr>
              <a:tr h="33382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숲</a:t>
                      </a:r>
                      <a:endParaRPr lang="ko-KR" altLang="en-US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15</a:t>
                      </a:r>
                      <a:endParaRPr lang="ko-KR" altLang="en-US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</a:tr>
              <a:tr h="33382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동굴</a:t>
                      </a:r>
                      <a:endParaRPr lang="ko-KR" altLang="en-US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20</a:t>
                      </a:r>
                      <a:endParaRPr lang="ko-KR" altLang="en-US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683568" y="898426"/>
            <a:ext cx="2952328" cy="52119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>
                <a:latin typeface="a아메리카노L" pitchFamily="18" charset="-127"/>
                <a:ea typeface="a아메리카노L" pitchFamily="18" charset="-127"/>
              </a:rPr>
              <a:t>기획</a:t>
            </a:r>
            <a:endParaRPr lang="ko-KR" altLang="en-US" sz="2000" dirty="0">
              <a:latin typeface="a아메리카노L" pitchFamily="18" charset="-127"/>
              <a:ea typeface="a아메리카노L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15566"/>
            <a:ext cx="80283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560" y="1563638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장르</a:t>
            </a:r>
            <a:r>
              <a:rPr lang="en-US" altLang="ko-KR" dirty="0" smtClean="0">
                <a:latin typeface="a아메리카노M" pitchFamily="18" charset="-127"/>
                <a:ea typeface="a아메리카노M" pitchFamily="18" charset="-127"/>
              </a:rPr>
              <a:t>	</a:t>
            </a:r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퍼즐</a:t>
            </a:r>
            <a:endParaRPr lang="en-US" altLang="ko-KR" dirty="0" smtClean="0">
              <a:latin typeface="a아메리카노M" pitchFamily="18" charset="-127"/>
              <a:ea typeface="a아메리카노M" pitchFamily="18" charset="-127"/>
            </a:endParaRPr>
          </a:p>
          <a:p>
            <a:pPr algn="just"/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목적</a:t>
            </a:r>
            <a:r>
              <a:rPr lang="en-US" altLang="ko-KR" dirty="0" smtClean="0">
                <a:latin typeface="a아메리카노M" pitchFamily="18" charset="-127"/>
                <a:ea typeface="a아메리카노M" pitchFamily="18" charset="-127"/>
              </a:rPr>
              <a:t>	</a:t>
            </a:r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최대 깃털 </a:t>
            </a:r>
            <a:r>
              <a:rPr lang="en-US" altLang="ko-KR" dirty="0" smtClean="0">
                <a:latin typeface="a아메리카노M" pitchFamily="18" charset="-127"/>
                <a:ea typeface="a아메리카노M" pitchFamily="18" charset="-127"/>
              </a:rPr>
              <a:t>3</a:t>
            </a:r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개를</a:t>
            </a:r>
            <a:r>
              <a:rPr lang="en-US" altLang="ko-KR" dirty="0" smtClean="0">
                <a:latin typeface="a아메리카노M" pitchFamily="18" charset="-127"/>
                <a:ea typeface="a아메리카노M" pitchFamily="18" charset="-127"/>
              </a:rPr>
              <a:t> 	</a:t>
            </a:r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획득하며</a:t>
            </a:r>
            <a:r>
              <a:rPr lang="en-US" altLang="ko-KR" dirty="0" smtClean="0">
                <a:latin typeface="a아메리카노M" pitchFamily="18" charset="-127"/>
                <a:ea typeface="a아메리카노M" pitchFamily="18" charset="-127"/>
              </a:rPr>
              <a:t> </a:t>
            </a:r>
            <a:r>
              <a:rPr lang="ko-KR" altLang="en-US" dirty="0" smtClean="0">
                <a:latin typeface="a아메리카노M" pitchFamily="18" charset="-127"/>
                <a:ea typeface="a아메리카노M" pitchFamily="18" charset="-127"/>
              </a:rPr>
              <a:t>스테이지 </a:t>
            </a:r>
            <a:r>
              <a:rPr lang="en-US" altLang="ko-KR" dirty="0" smtClean="0">
                <a:latin typeface="a아메리카노M" pitchFamily="18" charset="-127"/>
                <a:ea typeface="a아메리카노M" pitchFamily="18" charset="-127"/>
              </a:rPr>
              <a:t>	</a:t>
            </a:r>
            <a:r>
              <a:rPr lang="ko-KR" altLang="en-US" dirty="0" err="1" smtClean="0">
                <a:latin typeface="a아메리카노M" pitchFamily="18" charset="-127"/>
                <a:ea typeface="a아메리카노M" pitchFamily="18" charset="-127"/>
              </a:rPr>
              <a:t>클리어</a:t>
            </a:r>
            <a:endParaRPr lang="en-US" altLang="ko-KR" dirty="0" smtClean="0">
              <a:latin typeface="a아메리카노M" pitchFamily="18" charset="-127"/>
              <a:ea typeface="a아메리카노M" pitchFamily="18" charset="-127"/>
            </a:endParaRPr>
          </a:p>
        </p:txBody>
      </p:sp>
      <p:pic>
        <p:nvPicPr>
          <p:cNvPr id="1026" name="Picture 2" descr="D:\Class\게임엔진프로그래밍\unna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65" y="1383618"/>
            <a:ext cx="4015551" cy="225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Unity Projects\Help the Warrior\Help the Warrior\Assets\Resources\2D\00.Common\Common_Image_Symbol_Chapter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6" y="328232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Unity Projects\Help the Warrior\Help the Warrior\Assets\Resources\2D\00.Common\Common_Image_Symbol_Chapt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6" y="364236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\게임엔진프로그래밍\unnamed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40" y="3130314"/>
            <a:ext cx="2460694" cy="138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\게임엔진프로그래밍\unnamed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218" y="3462347"/>
            <a:ext cx="2176198" cy="122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5"/>
          <p:cNvSpPr txBox="1">
            <a:spLocks/>
          </p:cNvSpPr>
          <p:nvPr/>
        </p:nvSpPr>
        <p:spPr>
          <a:xfrm>
            <a:off x="685800" y="339502"/>
            <a:ext cx="4606280" cy="631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a아메리카노B" pitchFamily="18" charset="-127"/>
                <a:ea typeface="a아메리카노B" pitchFamily="18" charset="-127"/>
                <a:cs typeface="Aharoni" pitchFamily="2" charset="-79"/>
              </a:rPr>
              <a:t>Help the Warrior</a:t>
            </a:r>
            <a:endParaRPr lang="ko-KR" altLang="en-US" sz="3200" dirty="0">
              <a:latin typeface="a아메리카노B" pitchFamily="18" charset="-127"/>
              <a:ea typeface="a아메리카노B" pitchFamily="18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355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683568" y="898426"/>
            <a:ext cx="2952328" cy="52119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>
                <a:latin typeface="a아메리카노L" pitchFamily="18" charset="-127"/>
                <a:ea typeface="a아메리카노L" pitchFamily="18" charset="-127"/>
              </a:rPr>
              <a:t>상세내용</a:t>
            </a:r>
            <a:endParaRPr lang="ko-KR" altLang="en-US" sz="2000" dirty="0">
              <a:latin typeface="a아메리카노L" pitchFamily="18" charset="-127"/>
              <a:ea typeface="a아메리카노L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15566"/>
            <a:ext cx="80283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856126"/>
              </p:ext>
            </p:extLst>
          </p:nvPr>
        </p:nvGraphicFramePr>
        <p:xfrm>
          <a:off x="467544" y="1419622"/>
          <a:ext cx="8208912" cy="330062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8511"/>
                <a:gridCol w="1075319"/>
                <a:gridCol w="1997022"/>
                <a:gridCol w="4138060"/>
              </a:tblGrid>
              <a:tr h="1987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등장챕터</a:t>
                      </a:r>
                      <a:endParaRPr lang="ko-KR" altLang="en-US" sz="1400" b="0" dirty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종류</a:t>
                      </a:r>
                      <a:endParaRPr lang="ko-KR" altLang="en-US" sz="1400" b="0" dirty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명칭</a:t>
                      </a: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설명</a:t>
                      </a: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/>
                </a:tc>
              </a:tr>
              <a:tr h="159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공통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Player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Warrior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앞으로만 가며 </a:t>
                      </a:r>
                      <a:r>
                        <a:rPr lang="ko-KR" altLang="en-US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아이팀과</a:t>
                      </a: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 타일에 영향을 받는다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</a:tr>
              <a:tr h="1590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공통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Item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Feather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스테이지</a:t>
                      </a:r>
                      <a:r>
                        <a:rPr lang="ko-KR" altLang="en-US" sz="1100" b="0" baseline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 당</a:t>
                      </a: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 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3</a:t>
                      </a: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개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/>
                </a:tc>
              </a:tr>
              <a:tr h="27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공통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Item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Map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골인지점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</a:tr>
              <a:tr h="27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2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Tile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Arrow_Basic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밟으면 해당 방향으로 나아가게 된다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7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2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Tile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Arrow_Once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밟으면 해당 방향으로 나아가게 된다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 </a:t>
                      </a: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밟은 후 사라진다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</a:tr>
              <a:tr h="27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공통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Tile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Trap_Basic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밟으면 게임 오버가 된다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75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공통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Tile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Trap_Hidden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밟으면 </a:t>
                      </a:r>
                      <a:r>
                        <a:rPr lang="en-US" altLang="ko-KR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Trap_Basic</a:t>
                      </a: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이 된다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</a:tr>
              <a:tr h="27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2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Tile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Warp_Basic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밟으면 다른 </a:t>
                      </a:r>
                      <a:r>
                        <a:rPr lang="ko-KR" altLang="en-US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워프지점으로</a:t>
                      </a: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 이동한다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7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2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Tile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Warp_Once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밟으면 다른 </a:t>
                      </a:r>
                      <a:r>
                        <a:rPr lang="ko-KR" altLang="en-US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워프지점으로</a:t>
                      </a: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 이동한다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r>
                        <a:rPr lang="ko-KR" altLang="en-US" sz="1100" b="0" baseline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 밟은 후 사라진다</a:t>
                      </a:r>
                      <a:r>
                        <a:rPr lang="en-US" altLang="ko-KR" sz="1100" b="0" baseline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</a:tr>
              <a:tr h="27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2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Item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Shield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획득 후 </a:t>
                      </a:r>
                      <a:r>
                        <a:rPr lang="en-US" altLang="ko-KR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Trap_Basic</a:t>
                      </a: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을 밟으면 기능이 무시된다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275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2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Item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Poison</a:t>
                      </a: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획득 후 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Arrow </a:t>
                      </a: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타일종류를 밟으면 반대방향으로 나아가게 된다</a:t>
                      </a:r>
                      <a:r>
                        <a:rPr lang="en-US" altLang="ko-KR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.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제목 5"/>
          <p:cNvSpPr txBox="1">
            <a:spLocks/>
          </p:cNvSpPr>
          <p:nvPr/>
        </p:nvSpPr>
        <p:spPr>
          <a:xfrm>
            <a:off x="685800" y="339502"/>
            <a:ext cx="4606280" cy="631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a아메리카노B" pitchFamily="18" charset="-127"/>
                <a:ea typeface="a아메리카노B" pitchFamily="18" charset="-127"/>
                <a:cs typeface="Aharoni" pitchFamily="2" charset="-79"/>
              </a:rPr>
              <a:t>Help the Warrior</a:t>
            </a:r>
            <a:endParaRPr lang="ko-KR" altLang="en-US" sz="3200" dirty="0">
              <a:latin typeface="a아메리카노B" pitchFamily="18" charset="-127"/>
              <a:ea typeface="a아메리카노B" pitchFamily="18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149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683568" y="898426"/>
            <a:ext cx="2952328" cy="52119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>
                <a:latin typeface="a아메리카노L" pitchFamily="18" charset="-127"/>
                <a:ea typeface="a아메리카노L" pitchFamily="18" charset="-127"/>
              </a:rPr>
              <a:t>계획표</a:t>
            </a:r>
            <a:endParaRPr lang="ko-KR" altLang="en-US" sz="2000" dirty="0">
              <a:latin typeface="a아메리카노L" pitchFamily="18" charset="-127"/>
              <a:ea typeface="a아메리카노L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915566"/>
            <a:ext cx="80283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48463"/>
              </p:ext>
            </p:extLst>
          </p:nvPr>
        </p:nvGraphicFramePr>
        <p:xfrm>
          <a:off x="1115616" y="1563638"/>
          <a:ext cx="6696746" cy="27219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31258"/>
                <a:gridCol w="600990"/>
                <a:gridCol w="600990"/>
                <a:gridCol w="600990"/>
                <a:gridCol w="600990"/>
                <a:gridCol w="600990"/>
                <a:gridCol w="686846"/>
                <a:gridCol w="686846"/>
                <a:gridCol w="686846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4</a:t>
                      </a:r>
                      <a:r>
                        <a:rPr lang="ko-KR" altLang="en-US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월</a:t>
                      </a:r>
                      <a:endParaRPr lang="ko-KR" altLang="en-US" sz="1400" b="0" dirty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5</a:t>
                      </a:r>
                      <a:r>
                        <a:rPr lang="ko-KR" altLang="en-US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월</a:t>
                      </a: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6</a:t>
                      </a:r>
                      <a:r>
                        <a:rPr lang="ko-KR" altLang="en-US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월</a:t>
                      </a:r>
                      <a:endParaRPr lang="en-US" altLang="ko-KR" sz="14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기능</a:t>
                      </a:r>
                      <a:endParaRPr lang="ko-KR" altLang="en-US" sz="1400" b="0" dirty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3</a:t>
                      </a:r>
                      <a:r>
                        <a:rPr lang="ko-KR" altLang="en-US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주</a:t>
                      </a:r>
                      <a:endParaRPr lang="ko-KR" altLang="en-US" sz="1200" b="0" dirty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4</a:t>
                      </a:r>
                      <a:r>
                        <a:rPr lang="ko-KR" altLang="en-US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주</a:t>
                      </a:r>
                      <a:endParaRPr lang="en-US" altLang="ko-KR" sz="12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5</a:t>
                      </a:r>
                      <a:r>
                        <a:rPr lang="ko-KR" altLang="en-US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주</a:t>
                      </a:r>
                      <a:endParaRPr lang="en-US" altLang="ko-KR" sz="12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1</a:t>
                      </a:r>
                      <a:r>
                        <a:rPr lang="ko-KR" altLang="en-US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주</a:t>
                      </a:r>
                      <a:endParaRPr lang="en-US" altLang="ko-KR" sz="12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2</a:t>
                      </a:r>
                      <a:r>
                        <a:rPr lang="ko-KR" altLang="en-US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주</a:t>
                      </a:r>
                      <a:endParaRPr lang="en-US" altLang="ko-KR" sz="12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3</a:t>
                      </a:r>
                      <a:r>
                        <a:rPr lang="ko-KR" altLang="en-US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주</a:t>
                      </a:r>
                      <a:endParaRPr lang="en-US" altLang="ko-KR" sz="12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4</a:t>
                      </a:r>
                      <a:r>
                        <a:rPr lang="ko-KR" altLang="en-US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주</a:t>
                      </a:r>
                      <a:endParaRPr lang="en-US" altLang="ko-KR" sz="12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1</a:t>
                      </a:r>
                      <a:r>
                        <a:rPr lang="ko-KR" altLang="en-US" sz="1200" b="0" dirty="0" smtClean="0">
                          <a:latin typeface="a아메리카노M" pitchFamily="18" charset="-127"/>
                          <a:ea typeface="a아메리카노M" pitchFamily="18" charset="-127"/>
                        </a:rPr>
                        <a:t>주</a:t>
                      </a:r>
                      <a:endParaRPr lang="en-US" altLang="ko-KR" sz="1200" b="0" dirty="0" smtClean="0">
                        <a:latin typeface="a아메리카노M" pitchFamily="18" charset="-127"/>
                        <a:ea typeface="a아메리카노M" pitchFamily="18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379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프레임워크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</a:tr>
              <a:tr h="3379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아이템</a:t>
                      </a: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타일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</a:tr>
              <a:tr h="359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플레이어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359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맵 </a:t>
                      </a:r>
                      <a:r>
                        <a:rPr lang="ko-KR" altLang="en-US" sz="1100" b="0" dirty="0" err="1" smtClean="0">
                          <a:latin typeface="a아메리카노L" pitchFamily="18" charset="-127"/>
                          <a:ea typeface="a아메리카노L" pitchFamily="18" charset="-127"/>
                        </a:rPr>
                        <a:t>파싱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</a:tr>
              <a:tr h="359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a아메리카노L" pitchFamily="18" charset="-127"/>
                          <a:ea typeface="a아메리카노L" pitchFamily="18" charset="-127"/>
                        </a:rPr>
                        <a:t>테스트</a:t>
                      </a:r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atin typeface="a아메리카노L" pitchFamily="18" charset="-127"/>
                        <a:ea typeface="a아메리카노L" pitchFamily="18" charset="-127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제목 5"/>
          <p:cNvSpPr txBox="1">
            <a:spLocks/>
          </p:cNvSpPr>
          <p:nvPr/>
        </p:nvSpPr>
        <p:spPr>
          <a:xfrm>
            <a:off x="685800" y="339502"/>
            <a:ext cx="4606280" cy="631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 smtClean="0">
                <a:latin typeface="a아메리카노B" pitchFamily="18" charset="-127"/>
                <a:ea typeface="a아메리카노B" pitchFamily="18" charset="-127"/>
                <a:cs typeface="Aharoni" pitchFamily="2" charset="-79"/>
              </a:rPr>
              <a:t>Help the Warrior</a:t>
            </a:r>
            <a:endParaRPr lang="ko-KR" altLang="en-US" sz="3200" dirty="0">
              <a:latin typeface="a아메리카노B" pitchFamily="18" charset="-127"/>
              <a:ea typeface="a아메리카노B" pitchFamily="18" charset="-127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61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685800" y="2859782"/>
            <a:ext cx="2734072" cy="63103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>
                <a:latin typeface="a아메리카노B" pitchFamily="18" charset="-127"/>
                <a:ea typeface="a아메리카노B" pitchFamily="18" charset="-127"/>
                <a:cs typeface="Aharoni" pitchFamily="2" charset="-79"/>
              </a:rPr>
              <a:t>Bird Fly</a:t>
            </a:r>
            <a:endParaRPr lang="ko-KR" altLang="en-US" dirty="0">
              <a:latin typeface="a아메리카노B" pitchFamily="18" charset="-127"/>
              <a:ea typeface="a아메리카노B" pitchFamily="18" charset="-127"/>
              <a:cs typeface="Aharoni" pitchFamily="2" charset="-79"/>
            </a:endParaRPr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>
          <a:xfrm>
            <a:off x="683568" y="3418706"/>
            <a:ext cx="2952328" cy="521196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>
                <a:latin typeface="a아메리카노L" pitchFamily="18" charset="-127"/>
                <a:ea typeface="a아메리카노L" pitchFamily="18" charset="-127"/>
              </a:rPr>
              <a:t>감사합니다</a:t>
            </a:r>
            <a:r>
              <a:rPr lang="en-US" altLang="ko-KR" sz="2000" dirty="0" smtClean="0">
                <a:latin typeface="a아메리카노L" pitchFamily="18" charset="-127"/>
                <a:ea typeface="a아메리카노L" pitchFamily="18" charset="-127"/>
              </a:rPr>
              <a:t>.</a:t>
            </a:r>
            <a:endParaRPr lang="ko-KR" altLang="en-US" sz="2000" dirty="0">
              <a:latin typeface="a아메리카노L" pitchFamily="18" charset="-127"/>
              <a:ea typeface="a아메리카노L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3435846"/>
            <a:ext cx="802838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28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174</Words>
  <Application>Microsoft Office PowerPoint</Application>
  <PresentationFormat>화면 슬라이드 쇼(16:9)</PresentationFormat>
  <Paragraphs>91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Help the Warrior</vt:lpstr>
      <vt:lpstr>Help the Warrior</vt:lpstr>
      <vt:lpstr>PowerPoint 프레젠테이션</vt:lpstr>
      <vt:lpstr>PowerPoint 프레젠테이션</vt:lpstr>
      <vt:lpstr>PowerPoint 프레젠테이션</vt:lpstr>
      <vt:lpstr>Bird Fly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2016-03-31T11:22:07Z</dcterms:created>
  <dcterms:modified xsi:type="dcterms:W3CDTF">2016-03-31T16:52:42Z</dcterms:modified>
</cp:coreProperties>
</file>