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334" r:id="rId4"/>
    <p:sldId id="335" r:id="rId5"/>
    <p:sldId id="336" r:id="rId6"/>
    <p:sldId id="337" r:id="rId7"/>
  </p:sldIdLst>
  <p:sldSz cx="9906000" cy="7239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7542A-F53A-48C8-A3AE-4136E3F1F068}" v="31" dt="2025-05-13T15:29:32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4" autoAdjust="0"/>
    <p:restoredTop sz="94282" autoAdjust="0"/>
  </p:normalViewPr>
  <p:slideViewPr>
    <p:cSldViewPr showGuides="1">
      <p:cViewPr varScale="1">
        <p:scale>
          <a:sx n="99" d="100"/>
          <a:sy n="99" d="100"/>
        </p:scale>
        <p:origin x="1338" y="78"/>
      </p:cViewPr>
      <p:guideLst>
        <p:guide orient="horz" pos="22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혁 김" userId="211e79827ed5274c" providerId="LiveId" clId="{7CF7542A-F53A-48C8-A3AE-4136E3F1F068}"/>
    <pc:docChg chg="undo custSel delSld modSld">
      <pc:chgData name="수혁 김" userId="211e79827ed5274c" providerId="LiveId" clId="{7CF7542A-F53A-48C8-A3AE-4136E3F1F068}" dt="2025-05-13T15:33:49.147" v="3706" actId="20577"/>
      <pc:docMkLst>
        <pc:docMk/>
      </pc:docMkLst>
      <pc:sldChg chg="del">
        <pc:chgData name="수혁 김" userId="211e79827ed5274c" providerId="LiveId" clId="{7CF7542A-F53A-48C8-A3AE-4136E3F1F068}" dt="2025-05-13T14:14:59.187" v="28" actId="2696"/>
        <pc:sldMkLst>
          <pc:docMk/>
          <pc:sldMk cId="0" sldId="261"/>
        </pc:sldMkLst>
      </pc:sldChg>
      <pc:sldChg chg="del">
        <pc:chgData name="수혁 김" userId="211e79827ed5274c" providerId="LiveId" clId="{7CF7542A-F53A-48C8-A3AE-4136E3F1F068}" dt="2025-05-13T14:14:58.984" v="27" actId="2696"/>
        <pc:sldMkLst>
          <pc:docMk/>
          <pc:sldMk cId="0" sldId="262"/>
        </pc:sldMkLst>
      </pc:sldChg>
      <pc:sldChg chg="del">
        <pc:chgData name="수혁 김" userId="211e79827ed5274c" providerId="LiveId" clId="{7CF7542A-F53A-48C8-A3AE-4136E3F1F068}" dt="2025-05-13T14:14:58.781" v="26" actId="2696"/>
        <pc:sldMkLst>
          <pc:docMk/>
          <pc:sldMk cId="0" sldId="263"/>
        </pc:sldMkLst>
      </pc:sldChg>
      <pc:sldChg chg="del">
        <pc:chgData name="수혁 김" userId="211e79827ed5274c" providerId="LiveId" clId="{7CF7542A-F53A-48C8-A3AE-4136E3F1F068}" dt="2025-05-13T14:14:58.407" v="24" actId="2696"/>
        <pc:sldMkLst>
          <pc:docMk/>
          <pc:sldMk cId="0" sldId="265"/>
        </pc:sldMkLst>
      </pc:sldChg>
      <pc:sldChg chg="del">
        <pc:chgData name="수혁 김" userId="211e79827ed5274c" providerId="LiveId" clId="{7CF7542A-F53A-48C8-A3AE-4136E3F1F068}" dt="2025-05-13T14:14:58.191" v="23" actId="2696"/>
        <pc:sldMkLst>
          <pc:docMk/>
          <pc:sldMk cId="0" sldId="266"/>
        </pc:sldMkLst>
      </pc:sldChg>
      <pc:sldChg chg="del">
        <pc:chgData name="수혁 김" userId="211e79827ed5274c" providerId="LiveId" clId="{7CF7542A-F53A-48C8-A3AE-4136E3F1F068}" dt="2025-05-13T14:14:57.981" v="22" actId="2696"/>
        <pc:sldMkLst>
          <pc:docMk/>
          <pc:sldMk cId="0" sldId="267"/>
        </pc:sldMkLst>
      </pc:sldChg>
      <pc:sldChg chg="del">
        <pc:chgData name="수혁 김" userId="211e79827ed5274c" providerId="LiveId" clId="{7CF7542A-F53A-48C8-A3AE-4136E3F1F068}" dt="2025-05-13T14:14:57.777" v="21" actId="2696"/>
        <pc:sldMkLst>
          <pc:docMk/>
          <pc:sldMk cId="0" sldId="268"/>
        </pc:sldMkLst>
      </pc:sldChg>
      <pc:sldChg chg="del">
        <pc:chgData name="수혁 김" userId="211e79827ed5274c" providerId="LiveId" clId="{7CF7542A-F53A-48C8-A3AE-4136E3F1F068}" dt="2025-05-13T14:14:57.596" v="20" actId="2696"/>
        <pc:sldMkLst>
          <pc:docMk/>
          <pc:sldMk cId="0" sldId="269"/>
        </pc:sldMkLst>
      </pc:sldChg>
      <pc:sldChg chg="del">
        <pc:chgData name="수혁 김" userId="211e79827ed5274c" providerId="LiveId" clId="{7CF7542A-F53A-48C8-A3AE-4136E3F1F068}" dt="2025-05-13T14:14:57.209" v="18" actId="2696"/>
        <pc:sldMkLst>
          <pc:docMk/>
          <pc:sldMk cId="0" sldId="270"/>
        </pc:sldMkLst>
      </pc:sldChg>
      <pc:sldChg chg="del">
        <pc:chgData name="수혁 김" userId="211e79827ed5274c" providerId="LiveId" clId="{7CF7542A-F53A-48C8-A3AE-4136E3F1F068}" dt="2025-05-13T14:14:56.981" v="17" actId="2696"/>
        <pc:sldMkLst>
          <pc:docMk/>
          <pc:sldMk cId="0" sldId="271"/>
        </pc:sldMkLst>
      </pc:sldChg>
      <pc:sldChg chg="del">
        <pc:chgData name="수혁 김" userId="211e79827ed5274c" providerId="LiveId" clId="{7CF7542A-F53A-48C8-A3AE-4136E3F1F068}" dt="2025-05-13T14:14:56.769" v="16" actId="2696"/>
        <pc:sldMkLst>
          <pc:docMk/>
          <pc:sldMk cId="0" sldId="272"/>
        </pc:sldMkLst>
      </pc:sldChg>
      <pc:sldChg chg="del">
        <pc:chgData name="수혁 김" userId="211e79827ed5274c" providerId="LiveId" clId="{7CF7542A-F53A-48C8-A3AE-4136E3F1F068}" dt="2025-05-13T14:14:56.600" v="15" actId="2696"/>
        <pc:sldMkLst>
          <pc:docMk/>
          <pc:sldMk cId="0" sldId="273"/>
        </pc:sldMkLst>
      </pc:sldChg>
      <pc:sldChg chg="del">
        <pc:chgData name="수혁 김" userId="211e79827ed5274c" providerId="LiveId" clId="{7CF7542A-F53A-48C8-A3AE-4136E3F1F068}" dt="2025-05-13T14:14:56.382" v="14" actId="2696"/>
        <pc:sldMkLst>
          <pc:docMk/>
          <pc:sldMk cId="0" sldId="274"/>
        </pc:sldMkLst>
      </pc:sldChg>
      <pc:sldChg chg="del">
        <pc:chgData name="수혁 김" userId="211e79827ed5274c" providerId="LiveId" clId="{7CF7542A-F53A-48C8-A3AE-4136E3F1F068}" dt="2025-05-13T14:14:55.574" v="12" actId="2696"/>
        <pc:sldMkLst>
          <pc:docMk/>
          <pc:sldMk cId="0" sldId="275"/>
        </pc:sldMkLst>
      </pc:sldChg>
      <pc:sldChg chg="del">
        <pc:chgData name="수혁 김" userId="211e79827ed5274c" providerId="LiveId" clId="{7CF7542A-F53A-48C8-A3AE-4136E3F1F068}" dt="2025-05-13T14:14:56" v="13" actId="2696"/>
        <pc:sldMkLst>
          <pc:docMk/>
          <pc:sldMk cId="0" sldId="276"/>
        </pc:sldMkLst>
      </pc:sldChg>
      <pc:sldChg chg="del">
        <pc:chgData name="수혁 김" userId="211e79827ed5274c" providerId="LiveId" clId="{7CF7542A-F53A-48C8-A3AE-4136E3F1F068}" dt="2025-05-13T14:14:55.389" v="11" actId="2696"/>
        <pc:sldMkLst>
          <pc:docMk/>
          <pc:sldMk cId="0" sldId="277"/>
        </pc:sldMkLst>
      </pc:sldChg>
      <pc:sldChg chg="del">
        <pc:chgData name="수혁 김" userId="211e79827ed5274c" providerId="LiveId" clId="{7CF7542A-F53A-48C8-A3AE-4136E3F1F068}" dt="2025-05-13T14:14:55.189" v="10" actId="2696"/>
        <pc:sldMkLst>
          <pc:docMk/>
          <pc:sldMk cId="0" sldId="279"/>
        </pc:sldMkLst>
      </pc:sldChg>
      <pc:sldChg chg="del">
        <pc:chgData name="수혁 김" userId="211e79827ed5274c" providerId="LiveId" clId="{7CF7542A-F53A-48C8-A3AE-4136E3F1F068}" dt="2025-05-13T14:14:57.397" v="19" actId="2696"/>
        <pc:sldMkLst>
          <pc:docMk/>
          <pc:sldMk cId="0" sldId="317"/>
        </pc:sldMkLst>
      </pc:sldChg>
      <pc:sldChg chg="del">
        <pc:chgData name="수혁 김" userId="211e79827ed5274c" providerId="LiveId" clId="{7CF7542A-F53A-48C8-A3AE-4136E3F1F068}" dt="2025-05-13T14:14:54.795" v="8" actId="2696"/>
        <pc:sldMkLst>
          <pc:docMk/>
          <pc:sldMk cId="0" sldId="319"/>
        </pc:sldMkLst>
      </pc:sldChg>
      <pc:sldChg chg="del">
        <pc:chgData name="수혁 김" userId="211e79827ed5274c" providerId="LiveId" clId="{7CF7542A-F53A-48C8-A3AE-4136E3F1F068}" dt="2025-05-13T14:14:58.602" v="25" actId="2696"/>
        <pc:sldMkLst>
          <pc:docMk/>
          <pc:sldMk cId="0" sldId="332"/>
        </pc:sldMkLst>
      </pc:sldChg>
      <pc:sldChg chg="del">
        <pc:chgData name="수혁 김" userId="211e79827ed5274c" providerId="LiveId" clId="{7CF7542A-F53A-48C8-A3AE-4136E3F1F068}" dt="2025-05-13T14:14:54.996" v="9" actId="2696"/>
        <pc:sldMkLst>
          <pc:docMk/>
          <pc:sldMk cId="0" sldId="333"/>
        </pc:sldMkLst>
      </pc:sldChg>
      <pc:sldChg chg="modSp mod">
        <pc:chgData name="수혁 김" userId="211e79827ed5274c" providerId="LiveId" clId="{7CF7542A-F53A-48C8-A3AE-4136E3F1F068}" dt="2025-05-13T15:32:24.824" v="3444" actId="20577"/>
        <pc:sldMkLst>
          <pc:docMk/>
          <pc:sldMk cId="0" sldId="334"/>
        </pc:sldMkLst>
        <pc:graphicFrameChg chg="mod modGraphic">
          <ac:chgData name="수혁 김" userId="211e79827ed5274c" providerId="LiveId" clId="{7CF7542A-F53A-48C8-A3AE-4136E3F1F068}" dt="2025-05-13T14:22:33.311" v="264" actId="20577"/>
          <ac:graphicFrameMkLst>
            <pc:docMk/>
            <pc:sldMk cId="0" sldId="334"/>
            <ac:graphicFrameMk id="4694" creationId="{00000000-0000-0000-0000-000000000000}"/>
          </ac:graphicFrameMkLst>
        </pc:graphicFrameChg>
        <pc:graphicFrameChg chg="mod modGraphic">
          <ac:chgData name="수혁 김" userId="211e79827ed5274c" providerId="LiveId" clId="{7CF7542A-F53A-48C8-A3AE-4136E3F1F068}" dt="2025-05-13T15:32:24.824" v="3444" actId="20577"/>
          <ac:graphicFrameMkLst>
            <pc:docMk/>
            <pc:sldMk cId="0" sldId="334"/>
            <ac:graphicFrameMk id="4696" creationId="{00000000-0000-0000-0000-000000000000}"/>
          </ac:graphicFrameMkLst>
        </pc:graphicFrameChg>
      </pc:sldChg>
      <pc:sldChg chg="modSp mod">
        <pc:chgData name="수혁 김" userId="211e79827ed5274c" providerId="LiveId" clId="{7CF7542A-F53A-48C8-A3AE-4136E3F1F068}" dt="2025-05-13T15:32:54.091" v="3559" actId="20577"/>
        <pc:sldMkLst>
          <pc:docMk/>
          <pc:sldMk cId="0" sldId="335"/>
        </pc:sldMkLst>
        <pc:graphicFrameChg chg="mod modGraphic">
          <ac:chgData name="수혁 김" userId="211e79827ed5274c" providerId="LiveId" clId="{7CF7542A-F53A-48C8-A3AE-4136E3F1F068}" dt="2025-05-13T14:55:19.163" v="2303" actId="14734"/>
          <ac:graphicFrameMkLst>
            <pc:docMk/>
            <pc:sldMk cId="0" sldId="335"/>
            <ac:graphicFrameMk id="4" creationId="{00000000-0000-0000-0000-000000000000}"/>
          </ac:graphicFrameMkLst>
        </pc:graphicFrameChg>
        <pc:graphicFrameChg chg="mod modGraphic">
          <ac:chgData name="수혁 김" userId="211e79827ed5274c" providerId="LiveId" clId="{7CF7542A-F53A-48C8-A3AE-4136E3F1F068}" dt="2025-05-13T15:32:54.091" v="3559" actId="20577"/>
          <ac:graphicFrameMkLst>
            <pc:docMk/>
            <pc:sldMk cId="0" sldId="335"/>
            <ac:graphicFrameMk id="4696" creationId="{00000000-0000-0000-0000-000000000000}"/>
          </ac:graphicFrameMkLst>
        </pc:graphicFrameChg>
      </pc:sldChg>
      <pc:sldChg chg="modSp mod">
        <pc:chgData name="수혁 김" userId="211e79827ed5274c" providerId="LiveId" clId="{7CF7542A-F53A-48C8-A3AE-4136E3F1F068}" dt="2025-05-13T15:33:11.170" v="3634" actId="20577"/>
        <pc:sldMkLst>
          <pc:docMk/>
          <pc:sldMk cId="0" sldId="336"/>
        </pc:sldMkLst>
        <pc:graphicFrameChg chg="mod modGraphic">
          <ac:chgData name="수혁 김" userId="211e79827ed5274c" providerId="LiveId" clId="{7CF7542A-F53A-48C8-A3AE-4136E3F1F068}" dt="2025-05-13T15:03:56.671" v="2530" actId="14734"/>
          <ac:graphicFrameMkLst>
            <pc:docMk/>
            <pc:sldMk cId="0" sldId="336"/>
            <ac:graphicFrameMk id="4" creationId="{00000000-0000-0000-0000-000000000000}"/>
          </ac:graphicFrameMkLst>
        </pc:graphicFrameChg>
        <pc:graphicFrameChg chg="mod modGraphic">
          <ac:chgData name="수혁 김" userId="211e79827ed5274c" providerId="LiveId" clId="{7CF7542A-F53A-48C8-A3AE-4136E3F1F068}" dt="2025-05-13T15:33:11.170" v="3634" actId="20577"/>
          <ac:graphicFrameMkLst>
            <pc:docMk/>
            <pc:sldMk cId="0" sldId="336"/>
            <ac:graphicFrameMk id="4696" creationId="{00000000-0000-0000-0000-000000000000}"/>
          </ac:graphicFrameMkLst>
        </pc:graphicFrameChg>
      </pc:sldChg>
      <pc:sldChg chg="modSp mod">
        <pc:chgData name="수혁 김" userId="211e79827ed5274c" providerId="LiveId" clId="{7CF7542A-F53A-48C8-A3AE-4136E3F1F068}" dt="2025-05-13T15:33:49.147" v="3706" actId="20577"/>
        <pc:sldMkLst>
          <pc:docMk/>
          <pc:sldMk cId="0" sldId="337"/>
        </pc:sldMkLst>
        <pc:graphicFrameChg chg="mod">
          <ac:chgData name="수혁 김" userId="211e79827ed5274c" providerId="LiveId" clId="{7CF7542A-F53A-48C8-A3AE-4136E3F1F068}" dt="2025-05-13T15:04:01.180" v="2531"/>
          <ac:graphicFrameMkLst>
            <pc:docMk/>
            <pc:sldMk cId="0" sldId="337"/>
            <ac:graphicFrameMk id="4" creationId="{00000000-0000-0000-0000-000000000000}"/>
          </ac:graphicFrameMkLst>
        </pc:graphicFrameChg>
        <pc:graphicFrameChg chg="mod modGraphic">
          <ac:chgData name="수혁 김" userId="211e79827ed5274c" providerId="LiveId" clId="{7CF7542A-F53A-48C8-A3AE-4136E3F1F068}" dt="2025-05-13T15:33:49.147" v="3706" actId="20577"/>
          <ac:graphicFrameMkLst>
            <pc:docMk/>
            <pc:sldMk cId="0" sldId="337"/>
            <ac:graphicFrameMk id="4696" creationId="{00000000-0000-0000-0000-000000000000}"/>
          </ac:graphicFrameMkLst>
        </pc:graphicFrameChg>
      </pc:sldChg>
      <pc:sldChg chg="del">
        <pc:chgData name="수혁 김" userId="211e79827ed5274c" providerId="LiveId" clId="{7CF7542A-F53A-48C8-A3AE-4136E3F1F068}" dt="2025-05-13T15:31:03.671" v="3267" actId="2696"/>
        <pc:sldMkLst>
          <pc:docMk/>
          <pc:sldMk cId="0" sldId="338"/>
        </pc:sldMkLst>
      </pc:sldChg>
      <pc:sldChg chg="del">
        <pc:chgData name="수혁 김" userId="211e79827ed5274c" providerId="LiveId" clId="{7CF7542A-F53A-48C8-A3AE-4136E3F1F068}" dt="2025-05-13T15:31:03.107" v="3266" actId="2696"/>
        <pc:sldMkLst>
          <pc:docMk/>
          <pc:sldMk cId="0" sldId="339"/>
        </pc:sldMkLst>
      </pc:sldChg>
      <pc:sldChg chg="del">
        <pc:chgData name="수혁 김" userId="211e79827ed5274c" providerId="LiveId" clId="{7CF7542A-F53A-48C8-A3AE-4136E3F1F068}" dt="2025-05-13T15:31:02.633" v="3265" actId="2696"/>
        <pc:sldMkLst>
          <pc:docMk/>
          <pc:sldMk cId="0" sldId="340"/>
        </pc:sldMkLst>
      </pc:sldChg>
      <pc:sldChg chg="del">
        <pc:chgData name="수혁 김" userId="211e79827ed5274c" providerId="LiveId" clId="{7CF7542A-F53A-48C8-A3AE-4136E3F1F068}" dt="2025-05-13T15:31:02.085" v="3264" actId="2696"/>
        <pc:sldMkLst>
          <pc:docMk/>
          <pc:sldMk cId="0" sldId="341"/>
        </pc:sldMkLst>
      </pc:sldChg>
      <pc:sldChg chg="del">
        <pc:chgData name="수혁 김" userId="211e79827ed5274c" providerId="LiveId" clId="{7CF7542A-F53A-48C8-A3AE-4136E3F1F068}" dt="2025-05-13T15:31:01.535" v="3263" actId="2696"/>
        <pc:sldMkLst>
          <pc:docMk/>
          <pc:sldMk cId="0" sldId="342"/>
        </pc:sldMkLst>
      </pc:sldChg>
      <pc:sldChg chg="del">
        <pc:chgData name="수혁 김" userId="211e79827ed5274c" providerId="LiveId" clId="{7CF7542A-F53A-48C8-A3AE-4136E3F1F068}" dt="2025-05-13T15:31:01.243" v="3262" actId="2696"/>
        <pc:sldMkLst>
          <pc:docMk/>
          <pc:sldMk cId="0" sldId="343"/>
        </pc:sldMkLst>
      </pc:sldChg>
      <pc:sldChg chg="del">
        <pc:chgData name="수혁 김" userId="211e79827ed5274c" providerId="LiveId" clId="{7CF7542A-F53A-48C8-A3AE-4136E3F1F068}" dt="2025-05-13T15:31:01.016" v="3261" actId="2696"/>
        <pc:sldMkLst>
          <pc:docMk/>
          <pc:sldMk cId="0" sldId="344"/>
        </pc:sldMkLst>
      </pc:sldChg>
      <pc:sldChg chg="del">
        <pc:chgData name="수혁 김" userId="211e79827ed5274c" providerId="LiveId" clId="{7CF7542A-F53A-48C8-A3AE-4136E3F1F068}" dt="2025-05-13T15:31:00.784" v="3260" actId="2696"/>
        <pc:sldMkLst>
          <pc:docMk/>
          <pc:sldMk cId="0" sldId="345"/>
        </pc:sldMkLst>
      </pc:sldChg>
      <pc:sldChg chg="del">
        <pc:chgData name="수혁 김" userId="211e79827ed5274c" providerId="LiveId" clId="{7CF7542A-F53A-48C8-A3AE-4136E3F1F068}" dt="2025-05-13T15:31:00.526" v="3259" actId="2696"/>
        <pc:sldMkLst>
          <pc:docMk/>
          <pc:sldMk cId="0" sldId="346"/>
        </pc:sldMkLst>
      </pc:sldChg>
      <pc:sldChg chg="del">
        <pc:chgData name="수혁 김" userId="211e79827ed5274c" providerId="LiveId" clId="{7CF7542A-F53A-48C8-A3AE-4136E3F1F068}" dt="2025-05-13T15:31:00.287" v="3258" actId="2696"/>
        <pc:sldMkLst>
          <pc:docMk/>
          <pc:sldMk cId="0" sldId="347"/>
        </pc:sldMkLst>
      </pc:sldChg>
      <pc:sldChg chg="del">
        <pc:chgData name="수혁 김" userId="211e79827ed5274c" providerId="LiveId" clId="{7CF7542A-F53A-48C8-A3AE-4136E3F1F068}" dt="2025-05-13T15:31:00.049" v="3257" actId="2696"/>
        <pc:sldMkLst>
          <pc:docMk/>
          <pc:sldMk cId="0" sldId="348"/>
        </pc:sldMkLst>
      </pc:sldChg>
      <pc:sldChg chg="del">
        <pc:chgData name="수혁 김" userId="211e79827ed5274c" providerId="LiveId" clId="{7CF7542A-F53A-48C8-A3AE-4136E3F1F068}" dt="2025-05-13T15:30:59.756" v="3256" actId="2696"/>
        <pc:sldMkLst>
          <pc:docMk/>
          <pc:sldMk cId="0" sldId="349"/>
        </pc:sldMkLst>
      </pc:sldChg>
      <pc:sldChg chg="del">
        <pc:chgData name="수혁 김" userId="211e79827ed5274c" providerId="LiveId" clId="{7CF7542A-F53A-48C8-A3AE-4136E3F1F068}" dt="2025-05-13T15:30:59.460" v="3255" actId="2696"/>
        <pc:sldMkLst>
          <pc:docMk/>
          <pc:sldMk cId="0" sldId="350"/>
        </pc:sldMkLst>
      </pc:sldChg>
      <pc:sldChg chg="del">
        <pc:chgData name="수혁 김" userId="211e79827ed5274c" providerId="LiveId" clId="{7CF7542A-F53A-48C8-A3AE-4136E3F1F068}" dt="2025-05-13T15:30:59.063" v="3254" actId="2696"/>
        <pc:sldMkLst>
          <pc:docMk/>
          <pc:sldMk cId="0" sldId="351"/>
        </pc:sldMkLst>
      </pc:sldChg>
      <pc:sldChg chg="del">
        <pc:chgData name="수혁 김" userId="211e79827ed5274c" providerId="LiveId" clId="{7CF7542A-F53A-48C8-A3AE-4136E3F1F068}" dt="2025-05-13T15:30:58.580" v="3253" actId="2696"/>
        <pc:sldMkLst>
          <pc:docMk/>
          <pc:sldMk cId="0" sldId="352"/>
        </pc:sldMkLst>
      </pc:sldChg>
      <pc:sldChg chg="del">
        <pc:chgData name="수혁 김" userId="211e79827ed5274c" providerId="LiveId" clId="{7CF7542A-F53A-48C8-A3AE-4136E3F1F068}" dt="2025-05-13T14:15:01.510" v="40" actId="2696"/>
        <pc:sldMkLst>
          <pc:docMk/>
          <pc:sldMk cId="0" sldId="353"/>
        </pc:sldMkLst>
      </pc:sldChg>
      <pc:sldChg chg="del">
        <pc:chgData name="수혁 김" userId="211e79827ed5274c" providerId="LiveId" clId="{7CF7542A-F53A-48C8-A3AE-4136E3F1F068}" dt="2025-05-13T14:15:01.320" v="39" actId="2696"/>
        <pc:sldMkLst>
          <pc:docMk/>
          <pc:sldMk cId="0" sldId="354"/>
        </pc:sldMkLst>
      </pc:sldChg>
      <pc:sldChg chg="del">
        <pc:chgData name="수혁 김" userId="211e79827ed5274c" providerId="LiveId" clId="{7CF7542A-F53A-48C8-A3AE-4136E3F1F068}" dt="2025-05-13T14:15:01.129" v="38" actId="2696"/>
        <pc:sldMkLst>
          <pc:docMk/>
          <pc:sldMk cId="0" sldId="355"/>
        </pc:sldMkLst>
      </pc:sldChg>
      <pc:sldChg chg="del">
        <pc:chgData name="수혁 김" userId="211e79827ed5274c" providerId="LiveId" clId="{7CF7542A-F53A-48C8-A3AE-4136E3F1F068}" dt="2025-05-13T14:15:00.734" v="36" actId="2696"/>
        <pc:sldMkLst>
          <pc:docMk/>
          <pc:sldMk cId="0" sldId="356"/>
        </pc:sldMkLst>
      </pc:sldChg>
      <pc:sldChg chg="del">
        <pc:chgData name="수혁 김" userId="211e79827ed5274c" providerId="LiveId" clId="{7CF7542A-F53A-48C8-A3AE-4136E3F1F068}" dt="2025-05-13T14:15:00.917" v="37" actId="2696"/>
        <pc:sldMkLst>
          <pc:docMk/>
          <pc:sldMk cId="0" sldId="357"/>
        </pc:sldMkLst>
      </pc:sldChg>
      <pc:sldChg chg="del">
        <pc:chgData name="수혁 김" userId="211e79827ed5274c" providerId="LiveId" clId="{7CF7542A-F53A-48C8-A3AE-4136E3F1F068}" dt="2025-05-13T14:15:00.540" v="35" actId="2696"/>
        <pc:sldMkLst>
          <pc:docMk/>
          <pc:sldMk cId="0" sldId="358"/>
        </pc:sldMkLst>
      </pc:sldChg>
      <pc:sldChg chg="del">
        <pc:chgData name="수혁 김" userId="211e79827ed5274c" providerId="LiveId" clId="{7CF7542A-F53A-48C8-A3AE-4136E3F1F068}" dt="2025-05-13T14:15:00.333" v="34" actId="2696"/>
        <pc:sldMkLst>
          <pc:docMk/>
          <pc:sldMk cId="0" sldId="359"/>
        </pc:sldMkLst>
      </pc:sldChg>
      <pc:sldChg chg="del">
        <pc:chgData name="수혁 김" userId="211e79827ed5274c" providerId="LiveId" clId="{7CF7542A-F53A-48C8-A3AE-4136E3F1F068}" dt="2025-05-13T14:15:00.165" v="33" actId="2696"/>
        <pc:sldMkLst>
          <pc:docMk/>
          <pc:sldMk cId="0" sldId="360"/>
        </pc:sldMkLst>
      </pc:sldChg>
      <pc:sldChg chg="del">
        <pc:chgData name="수혁 김" userId="211e79827ed5274c" providerId="LiveId" clId="{7CF7542A-F53A-48C8-A3AE-4136E3F1F068}" dt="2025-05-13T14:14:59.967" v="32" actId="2696"/>
        <pc:sldMkLst>
          <pc:docMk/>
          <pc:sldMk cId="0" sldId="361"/>
        </pc:sldMkLst>
      </pc:sldChg>
      <pc:sldChg chg="del">
        <pc:chgData name="수혁 김" userId="211e79827ed5274c" providerId="LiveId" clId="{7CF7542A-F53A-48C8-A3AE-4136E3F1F068}" dt="2025-05-13T14:14:59.780" v="31" actId="2696"/>
        <pc:sldMkLst>
          <pc:docMk/>
          <pc:sldMk cId="0" sldId="362"/>
        </pc:sldMkLst>
      </pc:sldChg>
      <pc:sldChg chg="del">
        <pc:chgData name="수혁 김" userId="211e79827ed5274c" providerId="LiveId" clId="{7CF7542A-F53A-48C8-A3AE-4136E3F1F068}" dt="2025-05-13T14:14:59.596" v="30" actId="2696"/>
        <pc:sldMkLst>
          <pc:docMk/>
          <pc:sldMk cId="0" sldId="363"/>
        </pc:sldMkLst>
      </pc:sldChg>
      <pc:sldChg chg="del">
        <pc:chgData name="수혁 김" userId="211e79827ed5274c" providerId="LiveId" clId="{7CF7542A-F53A-48C8-A3AE-4136E3F1F068}" dt="2025-05-13T14:14:59.405" v="29" actId="2696"/>
        <pc:sldMkLst>
          <pc:docMk/>
          <pc:sldMk cId="0" sldId="364"/>
        </pc:sldMkLst>
      </pc:sldChg>
      <pc:sldChg chg="del">
        <pc:chgData name="수혁 김" userId="211e79827ed5274c" providerId="LiveId" clId="{7CF7542A-F53A-48C8-A3AE-4136E3F1F068}" dt="2025-05-13T14:14:54.595" v="7" actId="2696"/>
        <pc:sldMkLst>
          <pc:docMk/>
          <pc:sldMk cId="0" sldId="365"/>
        </pc:sldMkLst>
      </pc:sldChg>
      <pc:sldChg chg="del">
        <pc:chgData name="수혁 김" userId="211e79827ed5274c" providerId="LiveId" clId="{7CF7542A-F53A-48C8-A3AE-4136E3F1F068}" dt="2025-05-13T14:14:54.403" v="6" actId="2696"/>
        <pc:sldMkLst>
          <pc:docMk/>
          <pc:sldMk cId="0" sldId="366"/>
        </pc:sldMkLst>
      </pc:sldChg>
      <pc:sldChg chg="del">
        <pc:chgData name="수혁 김" userId="211e79827ed5274c" providerId="LiveId" clId="{7CF7542A-F53A-48C8-A3AE-4136E3F1F068}" dt="2025-05-13T14:14:54.192" v="5" actId="2696"/>
        <pc:sldMkLst>
          <pc:docMk/>
          <pc:sldMk cId="0" sldId="367"/>
        </pc:sldMkLst>
      </pc:sldChg>
      <pc:sldChg chg="del">
        <pc:chgData name="수혁 김" userId="211e79827ed5274c" providerId="LiveId" clId="{7CF7542A-F53A-48C8-A3AE-4136E3F1F068}" dt="2025-05-13T14:14:53.999" v="4" actId="2696"/>
        <pc:sldMkLst>
          <pc:docMk/>
          <pc:sldMk cId="0" sldId="368"/>
        </pc:sldMkLst>
      </pc:sldChg>
      <pc:sldChg chg="del">
        <pc:chgData name="수혁 김" userId="211e79827ed5274c" providerId="LiveId" clId="{7CF7542A-F53A-48C8-A3AE-4136E3F1F068}" dt="2025-05-13T14:14:53.774" v="3" actId="2696"/>
        <pc:sldMkLst>
          <pc:docMk/>
          <pc:sldMk cId="0" sldId="369"/>
        </pc:sldMkLst>
      </pc:sldChg>
      <pc:sldChg chg="del">
        <pc:chgData name="수혁 김" userId="211e79827ed5274c" providerId="LiveId" clId="{7CF7542A-F53A-48C8-A3AE-4136E3F1F068}" dt="2025-05-13T14:14:53.464" v="2" actId="2696"/>
        <pc:sldMkLst>
          <pc:docMk/>
          <pc:sldMk cId="0" sldId="370"/>
        </pc:sldMkLst>
      </pc:sldChg>
      <pc:sldChg chg="del">
        <pc:chgData name="수혁 김" userId="211e79827ed5274c" providerId="LiveId" clId="{7CF7542A-F53A-48C8-A3AE-4136E3F1F068}" dt="2025-05-13T14:14:53.203" v="1" actId="2696"/>
        <pc:sldMkLst>
          <pc:docMk/>
          <pc:sldMk cId="0" sldId="371"/>
        </pc:sldMkLst>
      </pc:sldChg>
      <pc:sldChg chg="del">
        <pc:chgData name="수혁 김" userId="211e79827ed5274c" providerId="LiveId" clId="{7CF7542A-F53A-48C8-A3AE-4136E3F1F068}" dt="2025-05-13T14:14:52.732" v="0" actId="2696"/>
        <pc:sldMkLst>
          <pc:docMk/>
          <pc:sldMk cId="0" sldId="3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4263" y="685800"/>
            <a:ext cx="46894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5872A59F-AB7D-4A90-9EDE-9DE8AA7D4C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24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42F2B4-14D3-4DF1-968F-6AF350E35714}" type="slidenum">
              <a:rPr lang="en-US" altLang="ko-KR" sz="1200" i="0" smtClean="0"/>
              <a:pPr eaLnBrk="1" hangingPunct="1"/>
              <a:t>1</a:t>
            </a:fld>
            <a:endParaRPr lang="en-US" altLang="ko-KR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03F906C-6A69-4DB8-B519-13392062607E}" type="slidenum">
              <a:rPr lang="en-US" altLang="ko-KR" sz="1200" i="0" smtClean="0"/>
              <a:pPr eaLnBrk="1" hangingPunct="1"/>
              <a:t>2</a:t>
            </a:fld>
            <a:endParaRPr lang="en-US" altLang="ko-KR" sz="1200" i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48BF5A0-F594-475D-A2DB-9D760EE6D51D}" type="slidenum">
              <a:rPr lang="en-US" altLang="ko-KR" sz="1200" i="0" smtClean="0"/>
              <a:pPr eaLnBrk="1" hangingPunct="1"/>
              <a:t>4</a:t>
            </a:fld>
            <a:endParaRPr lang="en-US" altLang="ko-KR" sz="12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249488"/>
            <a:ext cx="8420100" cy="155098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102100"/>
            <a:ext cx="6934200" cy="1849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31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89100"/>
            <a:ext cx="8915400" cy="4776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5134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90513"/>
            <a:ext cx="2228850" cy="61753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90513"/>
            <a:ext cx="6534150" cy="6175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976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89100"/>
            <a:ext cx="8915400" cy="4776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672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651375"/>
            <a:ext cx="8420100" cy="1438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3068638"/>
            <a:ext cx="8420100" cy="15827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13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89100"/>
            <a:ext cx="4381500" cy="4776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89100"/>
            <a:ext cx="4381500" cy="4776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21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20838"/>
            <a:ext cx="4376738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295525"/>
            <a:ext cx="4376738" cy="4170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620838"/>
            <a:ext cx="4378325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295525"/>
            <a:ext cx="4378325" cy="4170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5367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910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7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3259138" cy="12255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88925"/>
            <a:ext cx="5537200" cy="6176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514475"/>
            <a:ext cx="3259138" cy="4951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894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5067300"/>
            <a:ext cx="5943600" cy="5984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46113"/>
            <a:ext cx="5943600" cy="434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665788"/>
            <a:ext cx="5943600" cy="849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1127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Line 15"/>
          <p:cNvSpPr>
            <a:spLocks noChangeShapeType="1"/>
          </p:cNvSpPr>
          <p:nvPr/>
        </p:nvSpPr>
        <p:spPr bwMode="auto">
          <a:xfrm flipV="1">
            <a:off x="1857375" y="654050"/>
            <a:ext cx="7899400" cy="1270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763000" y="381000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algn="r">
              <a:defRPr/>
            </a:pPr>
            <a:r>
              <a:rPr lang="en-US" altLang="ko-KR" sz="1000" i="0">
                <a:latin typeface="가는각진제목체" pitchFamily="18" charset="-127"/>
                <a:ea typeface="가는각진제목체" pitchFamily="18" charset="-127"/>
              </a:rPr>
              <a:t>A120-020-2</a:t>
            </a:r>
            <a:endParaRPr lang="en-US" altLang="ko-KR" sz="1000" i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38125" y="6781800"/>
            <a:ext cx="936307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58775" indent="-358775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3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3000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74813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2650" indent="-238125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098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70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42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14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27413" y="1566863"/>
            <a:ext cx="308133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893" tIns="39946" rIns="79893" bIns="39946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32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요구사항 정의서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2438400" y="141605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438400" y="228600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aphicFrame>
        <p:nvGraphicFramePr>
          <p:cNvPr id="516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89081"/>
              </p:ext>
            </p:extLst>
          </p:nvPr>
        </p:nvGraphicFramePr>
        <p:xfrm>
          <a:off x="2792413" y="2805113"/>
          <a:ext cx="4392612" cy="2605089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·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회계관리시스템 구축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회계관리시스템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 row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방법론</a:t>
                      </a:r>
                    </a:p>
                  </a:txBody>
                  <a:tcPr marL="79343" marR="79343" marT="39672" marB="3967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단계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A000.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업무분석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A100.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정보수집 및 요구사항 조사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A120.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요구사항 정의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문서번호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A120-020-2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담 당 자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버전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1.0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XX.0x.27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21744"/>
              </p:ext>
            </p:extLst>
          </p:nvPr>
        </p:nvGraphicFramePr>
        <p:xfrm>
          <a:off x="414338" y="4105275"/>
          <a:ext cx="9196387" cy="1852736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번호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변경일자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내용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XX.0x.19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최초작성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21" name="Text Box 39"/>
          <p:cNvSpPr txBox="1">
            <a:spLocks noChangeArrowheads="1"/>
          </p:cNvSpPr>
          <p:nvPr/>
        </p:nvSpPr>
        <p:spPr bwMode="auto">
          <a:xfrm>
            <a:off x="414338" y="1090613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문서 이력</a:t>
            </a:r>
          </a:p>
        </p:txBody>
      </p:sp>
      <p:graphicFrame>
        <p:nvGraphicFramePr>
          <p:cNvPr id="82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5294"/>
              </p:ext>
            </p:extLst>
          </p:nvPr>
        </p:nvGraphicFramePr>
        <p:xfrm>
          <a:off x="414338" y="1466850"/>
          <a:ext cx="9196387" cy="1214440"/>
        </p:xfrm>
        <a:graphic>
          <a:graphicData uri="http://schemas.openxmlformats.org/drawingml/2006/table">
            <a:tbl>
              <a:tblPr/>
              <a:tblGrid>
                <a:gridCol w="239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 gridSpan="4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51" name="Text Box 69"/>
          <p:cNvSpPr txBox="1">
            <a:spLocks noChangeArrowheads="1"/>
          </p:cNvSpPr>
          <p:nvPr/>
        </p:nvSpPr>
        <p:spPr bwMode="auto">
          <a:xfrm>
            <a:off x="414338" y="3673475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변경 내역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51409"/>
              </p:ext>
            </p:extLst>
          </p:nvPr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요구사항 정의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33876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2306007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공통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수강과목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수강과목을 조회할 때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이내에 결과 화면이 나와야 한다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최적화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쿼리 최적화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캐싱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계층 도입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비동기 처리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&amp;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배치 작업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프론트앤드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최적화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네트워크 요청 최소화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이미지 최적화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렌더링 최적화로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 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 결과 화면이 나오도록 조정 한다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보다 빠른 정보를 화면으로 사용자에게 제공을 할 수 있게 된다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수상과목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17706"/>
              </p:ext>
            </p:extLst>
          </p:nvPr>
        </p:nvGraphicFramePr>
        <p:xfrm>
          <a:off x="228600" y="2251075"/>
          <a:ext cx="9525000" cy="4477357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2306007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다른 학생이 해당 학생 정보를 수정하지 못하게 한다 비로그인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&gt;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화면으로 이동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+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화면 움직임 장시간 없을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&gt;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화면으로 이동한다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수정이 가능한 부분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000" dirty="0"/>
                        <a:t>주소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연락처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이메일 등 개인정보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수정이 불가능 한 부분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lang="ko-KR" altLang="en-US" sz="1000" dirty="0"/>
                        <a:t>학번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학년 등 주요 식별 정보는     수정 불가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관리자 전용</a:t>
                      </a:r>
                      <a:r>
                        <a:rPr lang="en-US" altLang="ko-KR" sz="1000" dirty="0"/>
                        <a:t>)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을 구분해놓자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개인정보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전화번호 뒤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학번 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보안을 위해 뒤에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*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표시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각 학생마다 따로 로그인 권한을 부여한다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비로그인이면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자동으로 로그인 화면으로 이동하게 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장시간 자리를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비우게되어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작없을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하지 않을 시 계정 보호를 위해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분 뒤 자동으로 로그아웃 후 로그인 화면으로 가지게 코딩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학생에게는 수정이 가능한 부분에는 수정 권한을 부여하고 수정이 불가능 한 부분에는 수정 권한을 주지 않는다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전화번호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학번 등 숫자 개인정보 등을 표시할 때는 보안을 위해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*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를 사용해서 부분 감출 것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계정을 보호할 요소를 추가함으로 보안을 강화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24363"/>
              </p:ext>
            </p:extLst>
          </p:nvPr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요구사항 정의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91131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2306007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집주소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집주소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집주소 등록 후 집주소 표시만 하는 것이 아닌 우편번호도 같이 표시한다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집주고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검색 옆에 우편번호 검색 버튼을 추가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집주소 등록 후 집주소 표시와 더불어 우편번호도 같이 보이도록 데이터베이스를 설계한다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집주고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검색 옆에 우편번호 검색 버튼을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html,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javascript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등을 사용해 구현한다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편리 기능을 추가함으로 사용자 만족감 증가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집주소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22695"/>
              </p:ext>
            </p:extLst>
          </p:nvPr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요구사항 정의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0934"/>
              </p:ext>
            </p:extLst>
          </p:nvPr>
        </p:nvGraphicFramePr>
        <p:xfrm>
          <a:off x="228600" y="2251075"/>
          <a:ext cx="9525000" cy="4387847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2306007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dirty="0"/>
                        <a:t>로그인한 학생 시간표만을 표시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자기 시간표만 조회 가능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b="1" dirty="0"/>
                        <a:t>학기별 조회</a:t>
                      </a:r>
                      <a:r>
                        <a:rPr lang="en-US" altLang="ko-KR" sz="1000" dirty="0"/>
                        <a:t>: 2025-1, 2025-2 </a:t>
                      </a:r>
                      <a:r>
                        <a:rPr lang="ko-KR" altLang="en-US" sz="1000" dirty="0"/>
                        <a:t>등 학기 별 시간표 구분해서 표시</a:t>
                      </a:r>
                      <a:endParaRPr lang="en-US" altLang="ko-KR" sz="1000" dirty="0"/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 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과목명 표시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학생의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studentId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와 선택된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semester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파라미터로 본인 학기별 시간표만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조회하게하고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권한이 맞지 않으면 접근을 차단함으로 계정을 보호하고 조회된 데이터의 각 셀에는 과목명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정보를 포함해 그리드 형태로 한눈에 볼 수 있게 렌더링합니다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 눈에 보이게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만듬으로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명확성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편리성 확보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54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41852"/>
              </p:ext>
            </p:extLst>
          </p:nvPr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요구사항 정의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Words>705</Words>
  <Application>Microsoft Office PowerPoint</Application>
  <PresentationFormat>사용자 지정</PresentationFormat>
  <Paragraphs>196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가는각진제목체</vt:lpstr>
      <vt:lpstr>굴림</vt:lpstr>
      <vt:lpstr>굴림체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엔디에스 SI사업본부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김수영</dc:creator>
  <cp:lastModifiedBy>수혁 김</cp:lastModifiedBy>
  <cp:revision>183</cp:revision>
  <dcterms:created xsi:type="dcterms:W3CDTF">2004-02-28T00:58:53Z</dcterms:created>
  <dcterms:modified xsi:type="dcterms:W3CDTF">2025-05-13T15:33:55Z</dcterms:modified>
</cp:coreProperties>
</file>