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5040" cy="1048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5040" cy="1048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FA43FE-BD01-447C-AA39-F94B301060E6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BFA8A3-233A-43F5-AB0E-04F59E42B0FF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476360" y="1675440"/>
            <a:ext cx="10334160" cy="3101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PHÂN TÍCH CẤU TRÚC MẠNG XÃ HỘI ỨNG DỤNG VÀO LĨNH VỰC PHÂN TÍCH TÂM LÝ NGƯỜI DÙNG TRÊN WIKI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448000" y="487692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GV Hướng dẫn: Ths. Nguyễn Thị Anh Thư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Sinh viên thực hiện: Đậu Thị Kim Oanh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NỘI DUNG TRÌNH BÀY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Kết nối máy ảo được cung cấp và các cài đặt cần thiết. 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Rút trích đặc trưng văn bản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Tính tần số xuất hiện của từ ngữ (TF-IDF)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Phân tích ngữ nghĩa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KẾT NỐI VÀ CÀI ĐẶT CẦN THIẾT TRÊN MÁY 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Thực hiện kết nối máy ảo openvpn theo file hướng dẫn của giáo viên hướng dẫn.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Chạy thử nghiệm trên máy ảo.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6" name="Hình ảnh 4" descr=""/>
          <p:cNvPicPr/>
          <p:nvPr/>
        </p:nvPicPr>
        <p:blipFill>
          <a:blip r:embed="rId1"/>
          <a:stretch/>
        </p:blipFill>
        <p:spPr>
          <a:xfrm>
            <a:off x="3898080" y="3312000"/>
            <a:ext cx="6334200" cy="290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RÚT TRÍCH ĐẶC TRƯNG VĂN BẢN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AutoNum type="romanUcPeriod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Tiền xử lý dữ liệu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Chuyển đổi dataset.txt thành dataset.csv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9" name="Hình ảnh 4" descr=""/>
          <p:cNvPicPr/>
          <p:nvPr/>
        </p:nvPicPr>
        <p:blipFill>
          <a:blip r:embed="rId1"/>
          <a:stretch/>
        </p:blipFill>
        <p:spPr>
          <a:xfrm>
            <a:off x="3462840" y="3133800"/>
            <a:ext cx="7179840" cy="321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RÚT TRÍCH ĐẶC TRƯNG VĂN BẢN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Tiền xử lý dữ liệu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Loại bỏ các ký tự không phải là chữ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Loại bỏ Stopwords và các từ sai chính tả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Đưa text về cùng một kiểu chữ thường (hoặc chữ hoa)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RÚT TRÍCH ĐẶC TRƯNG VĂN BẢN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Rút trích đặc trưng và vector hóa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Tần số  hiện của từ (CountVectorize hoặc TF-IDF)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CountVectorize = số lần xuất hiện của từ (số nguyên)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TF-IDF = (Số lần xuất hiện/Tổng số từ có trong text)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Đưa ra mô hình dự đoán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Chia tập train và test với tỷ lệ train: 90% và test: 10%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Sử dụng mô hình dự đoán SVM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Tính Accuracy của kết quả thu được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RÚT TRÍCH ĐẶC TRƯNG VĂN BẢN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Đưa ra mô hình dự đoán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Kết quả dự đoán chính xác: 80%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46" name="Hình ảnh 4" descr=""/>
          <p:cNvPicPr/>
          <p:nvPr/>
        </p:nvPicPr>
        <p:blipFill>
          <a:blip r:embed="rId1"/>
          <a:stretch/>
        </p:blipFill>
        <p:spPr>
          <a:xfrm>
            <a:off x="3146400" y="3019320"/>
            <a:ext cx="7809840" cy="33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562120" y="6476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RÚT TRÍCH ĐẶC TRƯNG VĂN BẢN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Đưa ra mô hình dự đoán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Các phương pháp nâng cao độ chính xác của mô hình dự đoán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Chỉnh sửa lại dữ liệu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Phân tích ngữ nghĩa của văn bản tiếng Anh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CẢM ƠN MỌI NGƯỜI ĐÃ CHÚ Ý LẮNG NGHE!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2018-03-09T06:10:51Z</dcterms:modified>
  <cp:revision>3</cp:revision>
  <dc:subject/>
  <dc:title>PHÂN TÍCH CẤU TRÚC MẠNG XÃ HỘI ỨNG DỤNG VÀO LĨNH VỰC PHÂN TÍCH TÂM LÝ NGƯỜI DÙNG TRÊN WIKI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Màn hình rộng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9</vt:i4>
  </property>
</Properties>
</file>