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19F60-6EFA-4037-9D93-9E903934D93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5F0E0-51F2-4BFA-BEDC-E7DF223D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F0E0-51F2-4BFA-BEDC-E7DF223D2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F0E0-51F2-4BFA-BEDC-E7DF223D24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3BE1-0EDD-4555-9473-D9AE15C9D7C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667-ED84-443F-B555-4B56798FE86F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9F5A-FE3D-40A8-BE6F-FD4FD1BE2181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3896-158D-4C08-A86E-FC6840968AD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712A-682A-4C57-8AAC-03E7CD9D43C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BCA5-DF53-442A-AB66-151F057BAAA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5E48-DC01-4A0D-8BEC-F81D268AF8F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E48B-A5DC-4A26-8C17-8B43CAB539B1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1B2-EC5E-450E-A9A0-B78430B97695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4E6-946B-40E2-87C8-8BFA73BD3431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CC90-286A-47C7-9A60-8E9B57CE3A3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0D8-DB7F-47F8-8895-DDBDD0E0D52E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C69-0F1F-40C3-85C5-4311054315F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8642-DC3F-4152-A12A-812EF5518DA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0C36-AAE1-41B5-A17B-78D2CC97EDB5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ED1F-21E2-4D42-9261-1ADF20AEC78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BA8A-3E4A-4336-9175-7F66ACBD8DE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D6B5A7-5C0F-4721-AB94-7D88D38640F3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476927" y="1022797"/>
            <a:ext cx="8825658" cy="3329581"/>
          </a:xfrm>
        </p:spPr>
        <p:txBody>
          <a:bodyPr/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Wiki.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ĐẬU THỊ KIM 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CE8-E39B-49FA-A278-839ED823D12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3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HỖ TRỢ: SNAP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SNAP (Stanford Network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Analyisis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 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C++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E5D-19AC-464C-8697-BFD5A806039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Wiki.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9374-37B9-48A6-B47F-BA89F0227F6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Wiki: Wikipedia,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Wikileaks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Wikigames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3CCD-1725-4EAC-A7E1-0825D15BDA51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Wikipedia.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7DF-3812-4232-A54C-00D6DDFE8E0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03312" y="1637414"/>
            <a:ext cx="9431606" cy="4610985"/>
          </a:xfrm>
        </p:spPr>
        <p:txBody>
          <a:bodyPr>
            <a:noAutofit/>
          </a:bodyPr>
          <a:lstStyle/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Wikipedia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supporting, neutral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oppose.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2003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05/2013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11.402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189.004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198.275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10.835 node, 159.388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956.428 train-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6C39-6D78-45BF-A414-6AEAF23D9023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03312" y="1853248"/>
            <a:ext cx="9109634" cy="4395151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(-1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0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1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(-1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1B69-6E64-4AC1-A9F9-6C2D3A32EC5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03312" y="1700012"/>
            <a:ext cx="9753578" cy="4548388"/>
          </a:xfrm>
        </p:spPr>
        <p:txBody>
          <a:bodyPr>
            <a:noAutofit/>
          </a:bodyPr>
          <a:lstStyle/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“BFS sampling”: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node,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BFS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train-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23F-01A3-46AB-9585-36F9593A0488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Chỗ dành sẵn cho Số hiệu Bản chiế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Envidence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̉nh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1833" y="3729506"/>
            <a:ext cx="7580558" cy="2518893"/>
          </a:xfrm>
          <a:prstGeom prst="rect">
            <a:avLst/>
          </a:prstGeom>
        </p:spPr>
      </p:pic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7A7-EF81-48D0-9D0D-D842FF866A25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5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̉nh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8039" y="3373143"/>
            <a:ext cx="8234966" cy="2615533"/>
          </a:xfrm>
          <a:prstGeom prst="rect">
            <a:avLst/>
          </a:prstGeom>
        </p:spPr>
      </p:pic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FA1-68C3-4B8D-8D67-7C5F6CD5BFE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588</Words>
  <Application>Microsoft Office PowerPoint</Application>
  <PresentationFormat>Màn hình rộng</PresentationFormat>
  <Paragraphs>72</Paragraphs>
  <Slides>10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Khai thác cấu trúc mạng xã hội ứng dụng vào lĩnh vực phân tích tâm lý người dùng trên Wiki.</vt:lpstr>
      <vt:lpstr>TỔNG QUAN ĐỀ TÀI</vt:lpstr>
      <vt:lpstr>DATASET</vt:lpstr>
      <vt:lpstr>DATASET</vt:lpstr>
      <vt:lpstr>DATASET</vt:lpstr>
      <vt:lpstr>DATASET</vt:lpstr>
      <vt:lpstr>DATASET</vt:lpstr>
      <vt:lpstr>DATASET</vt:lpstr>
      <vt:lpstr>DATASET</vt:lpstr>
      <vt:lpstr>THƯ VIỆN HỖ TRỢ: SNAP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thác cấu trúc mạng xã hội ứng dụng vào lĩnh vực phân tích tâm lý người dùng trên Wiki.</dc:title>
  <dc:creator>Đậu Thị Kim Oanh</dc:creator>
  <cp:lastModifiedBy>Đậu Thị Kim Oanh</cp:lastModifiedBy>
  <cp:revision>13</cp:revision>
  <dcterms:created xsi:type="dcterms:W3CDTF">2017-10-11T10:59:08Z</dcterms:created>
  <dcterms:modified xsi:type="dcterms:W3CDTF">2017-10-11T23:39:53Z</dcterms:modified>
</cp:coreProperties>
</file>