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62" r:id="rId3"/>
    <p:sldId id="263" r:id="rId4"/>
    <p:sldId id="259" r:id="rId5"/>
    <p:sldId id="260" r:id="rId6"/>
    <p:sldId id="261"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FB3292-8FBA-4E07-A473-A8BF194B48A0}" type="doc">
      <dgm:prSet loTypeId="urn:microsoft.com/office/officeart/2008/layout/LinedList" loCatId="Inbox" qsTypeId="urn:microsoft.com/office/officeart/2005/8/quickstyle/simple1" qsCatId="simple" csTypeId="urn:microsoft.com/office/officeart/2005/8/colors/ColorSchemeForSuggestions" csCatId="other"/>
      <dgm:spPr/>
      <dgm:t>
        <a:bodyPr/>
        <a:lstStyle/>
        <a:p>
          <a:endParaRPr lang="en-US"/>
        </a:p>
      </dgm:t>
    </dgm:pt>
    <dgm:pt modelId="{612BBBE2-FF64-4007-9C0A-E11077259036}">
      <dgm:prSet custT="1"/>
      <dgm:spPr/>
      <dgm:t>
        <a:bodyPr/>
        <a:lstStyle/>
        <a:p>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hội</a:t>
          </a:r>
          <a:endParaRPr lang="en-US" sz="2800" dirty="0">
            <a:latin typeface="Times New Roman" panose="02020603050405020304" pitchFamily="18" charset="0"/>
            <a:cs typeface="Times New Roman" panose="02020603050405020304" pitchFamily="18" charset="0"/>
          </a:endParaRPr>
        </a:p>
      </dgm:t>
    </dgm:pt>
    <dgm:pt modelId="{242959D2-A676-4BCE-964F-E7EFEE53D5FA}" type="parTrans" cxnId="{70A61261-5374-4E35-8071-10455FBCE242}">
      <dgm:prSet/>
      <dgm:spPr/>
      <dgm:t>
        <a:bodyPr/>
        <a:lstStyle/>
        <a:p>
          <a:endParaRPr lang="en-US"/>
        </a:p>
      </dgm:t>
    </dgm:pt>
    <dgm:pt modelId="{CD062B09-C4D6-41A1-8917-4980F0D7AE3D}" type="sibTrans" cxnId="{70A61261-5374-4E35-8071-10455FBCE242}">
      <dgm:prSet/>
      <dgm:spPr/>
      <dgm:t>
        <a:bodyPr/>
        <a:lstStyle/>
        <a:p>
          <a:endParaRPr lang="en-US"/>
        </a:p>
      </dgm:t>
    </dgm:pt>
    <dgm:pt modelId="{1569531F-3E22-4543-A25D-4C8F1D19FF19}">
      <dgm:prSet custT="1"/>
      <dgm:spPr/>
      <dgm:t>
        <a:bodyPr/>
        <a:lstStyle/>
        <a:p>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chênh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cạnh</a:t>
          </a:r>
          <a:r>
            <a:rPr lang="en-US" sz="2800" dirty="0">
              <a:latin typeface="Times New Roman" panose="02020603050405020304" pitchFamily="18" charset="0"/>
              <a:cs typeface="Times New Roman" panose="02020603050405020304" pitchFamily="18" charset="0"/>
            </a:rPr>
            <a:t> “positive”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“negative”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hội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dấu</a:t>
          </a:r>
          <a:endParaRPr lang="en-US" sz="2800" dirty="0">
            <a:latin typeface="Times New Roman" panose="02020603050405020304" pitchFamily="18" charset="0"/>
            <a:cs typeface="Times New Roman" panose="02020603050405020304" pitchFamily="18" charset="0"/>
          </a:endParaRPr>
        </a:p>
      </dgm:t>
    </dgm:pt>
    <dgm:pt modelId="{C56C668A-D310-455D-8F5E-B555BE924BE1}" type="parTrans" cxnId="{F4D89804-3E12-4750-A3F7-706BBC666691}">
      <dgm:prSet/>
      <dgm:spPr/>
      <dgm:t>
        <a:bodyPr/>
        <a:lstStyle/>
        <a:p>
          <a:endParaRPr lang="en-US"/>
        </a:p>
      </dgm:t>
    </dgm:pt>
    <dgm:pt modelId="{DA7B9AE4-C15B-4ADD-A227-CCDA592BFDCC}" type="sibTrans" cxnId="{F4D89804-3E12-4750-A3F7-706BBC666691}">
      <dgm:prSet/>
      <dgm:spPr/>
      <dgm:t>
        <a:bodyPr/>
        <a:lstStyle/>
        <a:p>
          <a:endParaRPr lang="en-US"/>
        </a:p>
      </dgm:t>
    </dgm:pt>
    <dgm:pt modelId="{C3AE870F-ABE8-47EB-A2D3-7CEB3BE27A82}" type="pres">
      <dgm:prSet presAssocID="{3AFB3292-8FBA-4E07-A473-A8BF194B48A0}" presName="vert0" presStyleCnt="0">
        <dgm:presLayoutVars>
          <dgm:dir/>
          <dgm:animOne val="branch"/>
          <dgm:animLvl val="lvl"/>
        </dgm:presLayoutVars>
      </dgm:prSet>
      <dgm:spPr/>
    </dgm:pt>
    <dgm:pt modelId="{2B8255E5-4BAA-45CE-A422-D70468E18FE4}" type="pres">
      <dgm:prSet presAssocID="{612BBBE2-FF64-4007-9C0A-E11077259036}" presName="thickLine" presStyleLbl="alignNode1" presStyleIdx="0" presStyleCnt="2"/>
      <dgm:spPr/>
    </dgm:pt>
    <dgm:pt modelId="{F49BFA57-A0BB-41CA-BC66-9568BE79B4CE}" type="pres">
      <dgm:prSet presAssocID="{612BBBE2-FF64-4007-9C0A-E11077259036}" presName="horz1" presStyleCnt="0"/>
      <dgm:spPr/>
    </dgm:pt>
    <dgm:pt modelId="{A8E16470-7EBD-4CA3-B65D-1C8FD5CD8665}" type="pres">
      <dgm:prSet presAssocID="{612BBBE2-FF64-4007-9C0A-E11077259036}" presName="tx1" presStyleLbl="revTx" presStyleIdx="0" presStyleCnt="2"/>
      <dgm:spPr/>
    </dgm:pt>
    <dgm:pt modelId="{AA066205-E7C2-4CA1-B130-1E4D7B8536CE}" type="pres">
      <dgm:prSet presAssocID="{612BBBE2-FF64-4007-9C0A-E11077259036}" presName="vert1" presStyleCnt="0"/>
      <dgm:spPr/>
    </dgm:pt>
    <dgm:pt modelId="{9D756309-AB86-4D62-AF71-E9B7E157769C}" type="pres">
      <dgm:prSet presAssocID="{1569531F-3E22-4543-A25D-4C8F1D19FF19}" presName="thickLine" presStyleLbl="alignNode1" presStyleIdx="1" presStyleCnt="2"/>
      <dgm:spPr/>
    </dgm:pt>
    <dgm:pt modelId="{0151A278-2B73-4E95-B29F-E1F98CB87F11}" type="pres">
      <dgm:prSet presAssocID="{1569531F-3E22-4543-A25D-4C8F1D19FF19}" presName="horz1" presStyleCnt="0"/>
      <dgm:spPr/>
    </dgm:pt>
    <dgm:pt modelId="{9FC12B3E-D291-4A22-A6CA-E46F195140F2}" type="pres">
      <dgm:prSet presAssocID="{1569531F-3E22-4543-A25D-4C8F1D19FF19}" presName="tx1" presStyleLbl="revTx" presStyleIdx="1" presStyleCnt="2"/>
      <dgm:spPr/>
    </dgm:pt>
    <dgm:pt modelId="{03745D31-C1DB-471B-A364-2332B0112459}" type="pres">
      <dgm:prSet presAssocID="{1569531F-3E22-4543-A25D-4C8F1D19FF19}" presName="vert1" presStyleCnt="0"/>
      <dgm:spPr/>
    </dgm:pt>
  </dgm:ptLst>
  <dgm:cxnLst>
    <dgm:cxn modelId="{F4D89804-3E12-4750-A3F7-706BBC666691}" srcId="{3AFB3292-8FBA-4E07-A473-A8BF194B48A0}" destId="{1569531F-3E22-4543-A25D-4C8F1D19FF19}" srcOrd="1" destOrd="0" parTransId="{C56C668A-D310-455D-8F5E-B555BE924BE1}" sibTransId="{DA7B9AE4-C15B-4ADD-A227-CCDA592BFDCC}"/>
    <dgm:cxn modelId="{0992E116-DFD6-4B28-9780-A9CF00CCF52F}" type="presOf" srcId="{612BBBE2-FF64-4007-9C0A-E11077259036}" destId="{A8E16470-7EBD-4CA3-B65D-1C8FD5CD8665}" srcOrd="0" destOrd="0" presId="urn:microsoft.com/office/officeart/2008/layout/LinedList"/>
    <dgm:cxn modelId="{70A61261-5374-4E35-8071-10455FBCE242}" srcId="{3AFB3292-8FBA-4E07-A473-A8BF194B48A0}" destId="{612BBBE2-FF64-4007-9C0A-E11077259036}" srcOrd="0" destOrd="0" parTransId="{242959D2-A676-4BCE-964F-E7EFEE53D5FA}" sibTransId="{CD062B09-C4D6-41A1-8917-4980F0D7AE3D}"/>
    <dgm:cxn modelId="{A8AE494B-5F02-40A2-BA4C-533E1C7B9F98}" type="presOf" srcId="{1569531F-3E22-4543-A25D-4C8F1D19FF19}" destId="{9FC12B3E-D291-4A22-A6CA-E46F195140F2}" srcOrd="0" destOrd="0" presId="urn:microsoft.com/office/officeart/2008/layout/LinedList"/>
    <dgm:cxn modelId="{CE4D376D-16A6-4628-9950-224BD1578C4F}" type="presOf" srcId="{3AFB3292-8FBA-4E07-A473-A8BF194B48A0}" destId="{C3AE870F-ABE8-47EB-A2D3-7CEB3BE27A82}" srcOrd="0" destOrd="0" presId="urn:microsoft.com/office/officeart/2008/layout/LinedList"/>
    <dgm:cxn modelId="{D034B546-D693-44A0-8BB3-67EFBA787F7C}" type="presParOf" srcId="{C3AE870F-ABE8-47EB-A2D3-7CEB3BE27A82}" destId="{2B8255E5-4BAA-45CE-A422-D70468E18FE4}" srcOrd="0" destOrd="0" presId="urn:microsoft.com/office/officeart/2008/layout/LinedList"/>
    <dgm:cxn modelId="{95E2293B-E076-4943-9AFE-0856253A917D}" type="presParOf" srcId="{C3AE870F-ABE8-47EB-A2D3-7CEB3BE27A82}" destId="{F49BFA57-A0BB-41CA-BC66-9568BE79B4CE}" srcOrd="1" destOrd="0" presId="urn:microsoft.com/office/officeart/2008/layout/LinedList"/>
    <dgm:cxn modelId="{AA837E95-F766-40CE-8C09-98B82A3FB0A0}" type="presParOf" srcId="{F49BFA57-A0BB-41CA-BC66-9568BE79B4CE}" destId="{A8E16470-7EBD-4CA3-B65D-1C8FD5CD8665}" srcOrd="0" destOrd="0" presId="urn:microsoft.com/office/officeart/2008/layout/LinedList"/>
    <dgm:cxn modelId="{BAD6E212-D506-49A7-B4FC-42FDF358C352}" type="presParOf" srcId="{F49BFA57-A0BB-41CA-BC66-9568BE79B4CE}" destId="{AA066205-E7C2-4CA1-B130-1E4D7B8536CE}" srcOrd="1" destOrd="0" presId="urn:microsoft.com/office/officeart/2008/layout/LinedList"/>
    <dgm:cxn modelId="{6397B529-6711-43DD-82F7-BBEDEC31A9A0}" type="presParOf" srcId="{C3AE870F-ABE8-47EB-A2D3-7CEB3BE27A82}" destId="{9D756309-AB86-4D62-AF71-E9B7E157769C}" srcOrd="2" destOrd="0" presId="urn:microsoft.com/office/officeart/2008/layout/LinedList"/>
    <dgm:cxn modelId="{6A2EEEC2-3E52-4883-AE3F-58BC907819F5}" type="presParOf" srcId="{C3AE870F-ABE8-47EB-A2D3-7CEB3BE27A82}" destId="{0151A278-2B73-4E95-B29F-E1F98CB87F11}" srcOrd="3" destOrd="0" presId="urn:microsoft.com/office/officeart/2008/layout/LinedList"/>
    <dgm:cxn modelId="{ED415DBC-375A-416C-BABF-5C1BA77FADDA}" type="presParOf" srcId="{0151A278-2B73-4E95-B29F-E1F98CB87F11}" destId="{9FC12B3E-D291-4A22-A6CA-E46F195140F2}" srcOrd="0" destOrd="0" presId="urn:microsoft.com/office/officeart/2008/layout/LinedList"/>
    <dgm:cxn modelId="{D9F8520A-3660-46DF-BA1F-C928213806E2}" type="presParOf" srcId="{0151A278-2B73-4E95-B29F-E1F98CB87F11}" destId="{03745D31-C1DB-471B-A364-2332B0112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DAD9FE-00F8-406E-A0FA-5729C0D57A0F}" type="doc">
      <dgm:prSet loTypeId="urn:microsoft.com/office/officeart/2016/7/layout/BasicLinearProcessNumbered" loCatId="process" qsTypeId="urn:microsoft.com/office/officeart/2005/8/quickstyle/simple1" qsCatId="simple" csTypeId="urn:microsoft.com/office/officeart/2005/8/colors/ColorSchemeForSuggestions" csCatId="other"/>
      <dgm:spPr/>
      <dgm:t>
        <a:bodyPr/>
        <a:lstStyle/>
        <a:p>
          <a:endParaRPr lang="en-US"/>
        </a:p>
      </dgm:t>
    </dgm:pt>
    <dgm:pt modelId="{CE093681-F689-4C82-8461-ED267B8995ED}">
      <dgm:prSet/>
      <dgm:spPr/>
      <dgm:t>
        <a:bodyPr/>
        <a:lstStyle/>
        <a:p>
          <a:r>
            <a:rPr lang="en-US">
              <a:latin typeface="Times New Roman" panose="02020603050405020304" pitchFamily="18" charset="0"/>
              <a:cs typeface="Times New Roman" panose="02020603050405020304" pitchFamily="18" charset="0"/>
            </a:rPr>
            <a:t>Xây dựng danh tiếng trong các cuộc tranh cử</a:t>
          </a:r>
        </a:p>
      </dgm:t>
    </dgm:pt>
    <dgm:pt modelId="{35F88FBC-A2FA-4CB8-9597-D7DA4CD9DFA8}" type="parTrans" cxnId="{0D4343DF-4D43-43C4-B4CE-AA5336C8810D}">
      <dgm:prSet/>
      <dgm:spPr/>
      <dgm:t>
        <a:bodyPr/>
        <a:lstStyle/>
        <a:p>
          <a:endParaRPr lang="en-US"/>
        </a:p>
      </dgm:t>
    </dgm:pt>
    <dgm:pt modelId="{47774C27-BC1E-4326-9CD8-B9C5FD1825C0}" type="sibTrans" cxnId="{0D4343DF-4D43-43C4-B4CE-AA5336C8810D}">
      <dgm:prSet phldrT="1" phldr="0"/>
      <dgm:spPr/>
      <dgm:t>
        <a:bodyPr/>
        <a:lstStyle/>
        <a:p>
          <a:r>
            <a:rPr lang="en-US"/>
            <a:t>1</a:t>
          </a:r>
        </a:p>
      </dgm:t>
    </dgm:pt>
    <dgm:pt modelId="{E1E1E4C6-1474-4995-AECC-837D7C653CCD}">
      <dgm:prSet/>
      <dgm:spPr/>
      <dgm:t>
        <a:bodyPr/>
        <a:lstStyle/>
        <a:p>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endParaRPr lang="en-US" dirty="0">
            <a:latin typeface="Times New Roman" panose="02020603050405020304" pitchFamily="18" charset="0"/>
            <a:cs typeface="Times New Roman" panose="02020603050405020304" pitchFamily="18" charset="0"/>
          </a:endParaRPr>
        </a:p>
      </dgm:t>
    </dgm:pt>
    <dgm:pt modelId="{CCA896A2-5351-4DE9-BAB2-3BADD1DCF5A6}" type="parTrans" cxnId="{628259A6-7BBD-4F44-9E02-9DA3833E1C90}">
      <dgm:prSet/>
      <dgm:spPr/>
      <dgm:t>
        <a:bodyPr/>
        <a:lstStyle/>
        <a:p>
          <a:endParaRPr lang="en-US"/>
        </a:p>
      </dgm:t>
    </dgm:pt>
    <dgm:pt modelId="{00733E2B-2E3C-4FB4-B85F-F3A485C8C913}" type="sibTrans" cxnId="{628259A6-7BBD-4F44-9E02-9DA3833E1C90}">
      <dgm:prSet phldrT="2" phldr="0"/>
      <dgm:spPr/>
      <dgm:t>
        <a:bodyPr/>
        <a:lstStyle/>
        <a:p>
          <a:r>
            <a:rPr lang="en-US"/>
            <a:t>2</a:t>
          </a:r>
        </a:p>
      </dgm:t>
    </dgm:pt>
    <dgm:pt modelId="{757F3D1A-FC58-4AB3-A597-D1B8C1276C9E}">
      <dgm:prSet/>
      <dgm:spPr/>
      <dgm:t>
        <a:bodyPr/>
        <a:lstStyle/>
        <a:p>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endParaRPr lang="en-US" dirty="0">
            <a:latin typeface="Times New Roman" panose="02020603050405020304" pitchFamily="18" charset="0"/>
            <a:cs typeface="Times New Roman" panose="02020603050405020304" pitchFamily="18" charset="0"/>
          </a:endParaRPr>
        </a:p>
      </dgm:t>
    </dgm:pt>
    <dgm:pt modelId="{DCD3A3E5-C893-4E5C-8FFD-191DE2579450}" type="parTrans" cxnId="{74D829ED-732B-4219-A42B-0AA1151E3C2C}">
      <dgm:prSet/>
      <dgm:spPr/>
      <dgm:t>
        <a:bodyPr/>
        <a:lstStyle/>
        <a:p>
          <a:endParaRPr lang="en-US"/>
        </a:p>
      </dgm:t>
    </dgm:pt>
    <dgm:pt modelId="{D69FD1C6-F678-4111-AAC3-74601B34780C}" type="sibTrans" cxnId="{74D829ED-732B-4219-A42B-0AA1151E3C2C}">
      <dgm:prSet phldrT="3" phldr="0"/>
      <dgm:spPr/>
      <dgm:t>
        <a:bodyPr/>
        <a:lstStyle/>
        <a:p>
          <a:r>
            <a:rPr lang="en-US"/>
            <a:t>3</a:t>
          </a:r>
        </a:p>
      </dgm:t>
    </dgm:pt>
    <dgm:pt modelId="{009FEDDA-C908-4BF1-B330-A4280941BF5D}" type="pres">
      <dgm:prSet presAssocID="{D7DAD9FE-00F8-406E-A0FA-5729C0D57A0F}" presName="Name0" presStyleCnt="0">
        <dgm:presLayoutVars>
          <dgm:animLvl val="lvl"/>
          <dgm:resizeHandles val="exact"/>
        </dgm:presLayoutVars>
      </dgm:prSet>
      <dgm:spPr/>
    </dgm:pt>
    <dgm:pt modelId="{603C0DB7-D2DB-46A3-9BF3-3472CED02D9E}" type="pres">
      <dgm:prSet presAssocID="{CE093681-F689-4C82-8461-ED267B8995ED}" presName="compositeNode" presStyleCnt="0">
        <dgm:presLayoutVars>
          <dgm:bulletEnabled val="1"/>
        </dgm:presLayoutVars>
      </dgm:prSet>
      <dgm:spPr/>
    </dgm:pt>
    <dgm:pt modelId="{BF54EEA0-1481-4157-A990-3012C0E81F89}" type="pres">
      <dgm:prSet presAssocID="{CE093681-F689-4C82-8461-ED267B8995ED}" presName="bgRect" presStyleLbl="bgAccFollowNode1" presStyleIdx="0" presStyleCnt="3"/>
      <dgm:spPr/>
    </dgm:pt>
    <dgm:pt modelId="{ED6E3EAC-8343-4039-A1C4-F5264E32262C}" type="pres">
      <dgm:prSet presAssocID="{47774C27-BC1E-4326-9CD8-B9C5FD1825C0}" presName="sibTransNodeCircle" presStyleLbl="alignNode1" presStyleIdx="0" presStyleCnt="6">
        <dgm:presLayoutVars>
          <dgm:chMax val="0"/>
          <dgm:bulletEnabled/>
        </dgm:presLayoutVars>
      </dgm:prSet>
      <dgm:spPr/>
    </dgm:pt>
    <dgm:pt modelId="{668AC6E2-5587-41F6-8D91-CFFEF90F2D79}" type="pres">
      <dgm:prSet presAssocID="{CE093681-F689-4C82-8461-ED267B8995ED}" presName="bottomLine" presStyleLbl="alignNode1" presStyleIdx="1" presStyleCnt="6">
        <dgm:presLayoutVars/>
      </dgm:prSet>
      <dgm:spPr/>
    </dgm:pt>
    <dgm:pt modelId="{B68EE544-AFE3-4676-B507-BD8BC8D9B471}" type="pres">
      <dgm:prSet presAssocID="{CE093681-F689-4C82-8461-ED267B8995ED}" presName="nodeText" presStyleLbl="bgAccFollowNode1" presStyleIdx="0" presStyleCnt="3">
        <dgm:presLayoutVars>
          <dgm:bulletEnabled val="1"/>
        </dgm:presLayoutVars>
      </dgm:prSet>
      <dgm:spPr/>
    </dgm:pt>
    <dgm:pt modelId="{96D20264-5615-4731-9D40-B7DBBFB26F5D}" type="pres">
      <dgm:prSet presAssocID="{47774C27-BC1E-4326-9CD8-B9C5FD1825C0}" presName="sibTrans" presStyleCnt="0"/>
      <dgm:spPr/>
    </dgm:pt>
    <dgm:pt modelId="{06751038-7B80-43BE-80AB-BAE5B0C38B0C}" type="pres">
      <dgm:prSet presAssocID="{E1E1E4C6-1474-4995-AECC-837D7C653CCD}" presName="compositeNode" presStyleCnt="0">
        <dgm:presLayoutVars>
          <dgm:bulletEnabled val="1"/>
        </dgm:presLayoutVars>
      </dgm:prSet>
      <dgm:spPr/>
    </dgm:pt>
    <dgm:pt modelId="{A45E4993-2F99-4A9E-B479-2B35DF7BD862}" type="pres">
      <dgm:prSet presAssocID="{E1E1E4C6-1474-4995-AECC-837D7C653CCD}" presName="bgRect" presStyleLbl="bgAccFollowNode1" presStyleIdx="1" presStyleCnt="3"/>
      <dgm:spPr/>
    </dgm:pt>
    <dgm:pt modelId="{38AB55C5-7359-4AFE-9B3E-801DA275CD33}" type="pres">
      <dgm:prSet presAssocID="{00733E2B-2E3C-4FB4-B85F-F3A485C8C913}" presName="sibTransNodeCircle" presStyleLbl="alignNode1" presStyleIdx="2" presStyleCnt="6">
        <dgm:presLayoutVars>
          <dgm:chMax val="0"/>
          <dgm:bulletEnabled/>
        </dgm:presLayoutVars>
      </dgm:prSet>
      <dgm:spPr/>
    </dgm:pt>
    <dgm:pt modelId="{52219F1F-0596-4E79-9919-ABF52248654D}" type="pres">
      <dgm:prSet presAssocID="{E1E1E4C6-1474-4995-AECC-837D7C653CCD}" presName="bottomLine" presStyleLbl="alignNode1" presStyleIdx="3" presStyleCnt="6">
        <dgm:presLayoutVars/>
      </dgm:prSet>
      <dgm:spPr/>
    </dgm:pt>
    <dgm:pt modelId="{8C76F182-B7EB-413F-AE22-6D2108776F81}" type="pres">
      <dgm:prSet presAssocID="{E1E1E4C6-1474-4995-AECC-837D7C653CCD}" presName="nodeText" presStyleLbl="bgAccFollowNode1" presStyleIdx="1" presStyleCnt="3">
        <dgm:presLayoutVars>
          <dgm:bulletEnabled val="1"/>
        </dgm:presLayoutVars>
      </dgm:prSet>
      <dgm:spPr/>
    </dgm:pt>
    <dgm:pt modelId="{2635B968-B7C0-4D1D-BCDD-50673BE887C5}" type="pres">
      <dgm:prSet presAssocID="{00733E2B-2E3C-4FB4-B85F-F3A485C8C913}" presName="sibTrans" presStyleCnt="0"/>
      <dgm:spPr/>
    </dgm:pt>
    <dgm:pt modelId="{06C6C98E-7D84-4DEE-92C6-4D743B9ECE0C}" type="pres">
      <dgm:prSet presAssocID="{757F3D1A-FC58-4AB3-A597-D1B8C1276C9E}" presName="compositeNode" presStyleCnt="0">
        <dgm:presLayoutVars>
          <dgm:bulletEnabled val="1"/>
        </dgm:presLayoutVars>
      </dgm:prSet>
      <dgm:spPr/>
    </dgm:pt>
    <dgm:pt modelId="{989015F3-C40A-47EB-A474-BB70712777C6}" type="pres">
      <dgm:prSet presAssocID="{757F3D1A-FC58-4AB3-A597-D1B8C1276C9E}" presName="bgRect" presStyleLbl="bgAccFollowNode1" presStyleIdx="2" presStyleCnt="3"/>
      <dgm:spPr/>
    </dgm:pt>
    <dgm:pt modelId="{8897D833-E899-4A15-9B57-F620AB1339DF}" type="pres">
      <dgm:prSet presAssocID="{D69FD1C6-F678-4111-AAC3-74601B34780C}" presName="sibTransNodeCircle" presStyleLbl="alignNode1" presStyleIdx="4" presStyleCnt="6">
        <dgm:presLayoutVars>
          <dgm:chMax val="0"/>
          <dgm:bulletEnabled/>
        </dgm:presLayoutVars>
      </dgm:prSet>
      <dgm:spPr/>
    </dgm:pt>
    <dgm:pt modelId="{2C8FFD1D-968E-43A8-8C08-FBBABD91AC49}" type="pres">
      <dgm:prSet presAssocID="{757F3D1A-FC58-4AB3-A597-D1B8C1276C9E}" presName="bottomLine" presStyleLbl="alignNode1" presStyleIdx="5" presStyleCnt="6">
        <dgm:presLayoutVars/>
      </dgm:prSet>
      <dgm:spPr/>
    </dgm:pt>
    <dgm:pt modelId="{AC063DCF-E4FC-4AA2-B3D7-1C481A3B9FF3}" type="pres">
      <dgm:prSet presAssocID="{757F3D1A-FC58-4AB3-A597-D1B8C1276C9E}" presName="nodeText" presStyleLbl="bgAccFollowNode1" presStyleIdx="2" presStyleCnt="3">
        <dgm:presLayoutVars>
          <dgm:bulletEnabled val="1"/>
        </dgm:presLayoutVars>
      </dgm:prSet>
      <dgm:spPr/>
    </dgm:pt>
  </dgm:ptLst>
  <dgm:cxnLst>
    <dgm:cxn modelId="{F56B8601-A8C5-4605-87AD-51C60B4F2A0D}" type="presOf" srcId="{CE093681-F689-4C82-8461-ED267B8995ED}" destId="{BF54EEA0-1481-4157-A990-3012C0E81F89}" srcOrd="0" destOrd="0" presId="urn:microsoft.com/office/officeart/2016/7/layout/BasicLinearProcessNumbered"/>
    <dgm:cxn modelId="{ED4ED619-E06B-4807-BFD8-8D347721996F}" type="presOf" srcId="{00733E2B-2E3C-4FB4-B85F-F3A485C8C913}" destId="{38AB55C5-7359-4AFE-9B3E-801DA275CD33}" srcOrd="0" destOrd="0" presId="urn:microsoft.com/office/officeart/2016/7/layout/BasicLinearProcessNumbered"/>
    <dgm:cxn modelId="{0FE90629-1A67-4F6D-8BE2-FFB4FE5916C8}" type="presOf" srcId="{757F3D1A-FC58-4AB3-A597-D1B8C1276C9E}" destId="{AC063DCF-E4FC-4AA2-B3D7-1C481A3B9FF3}" srcOrd="1" destOrd="0" presId="urn:microsoft.com/office/officeart/2016/7/layout/BasicLinearProcessNumbered"/>
    <dgm:cxn modelId="{01E95735-660C-4C7F-9F3B-FF9B8C022CC0}" type="presOf" srcId="{E1E1E4C6-1474-4995-AECC-837D7C653CCD}" destId="{8C76F182-B7EB-413F-AE22-6D2108776F81}" srcOrd="1" destOrd="0" presId="urn:microsoft.com/office/officeart/2016/7/layout/BasicLinearProcessNumbered"/>
    <dgm:cxn modelId="{0020473D-2A42-4E12-9203-04391B618E87}" type="presOf" srcId="{E1E1E4C6-1474-4995-AECC-837D7C653CCD}" destId="{A45E4993-2F99-4A9E-B479-2B35DF7BD862}" srcOrd="0" destOrd="0" presId="urn:microsoft.com/office/officeart/2016/7/layout/BasicLinearProcessNumbered"/>
    <dgm:cxn modelId="{AA077F47-9F3E-43BF-AA74-E696444AD3F6}" type="presOf" srcId="{D69FD1C6-F678-4111-AAC3-74601B34780C}" destId="{8897D833-E899-4A15-9B57-F620AB1339DF}" srcOrd="0" destOrd="0" presId="urn:microsoft.com/office/officeart/2016/7/layout/BasicLinearProcessNumbered"/>
    <dgm:cxn modelId="{972CCA93-BA28-4788-99D3-C7DC1E3DDC3E}" type="presOf" srcId="{47774C27-BC1E-4326-9CD8-B9C5FD1825C0}" destId="{ED6E3EAC-8343-4039-A1C4-F5264E32262C}" srcOrd="0" destOrd="0" presId="urn:microsoft.com/office/officeart/2016/7/layout/BasicLinearProcessNumbered"/>
    <dgm:cxn modelId="{628259A6-7BBD-4F44-9E02-9DA3833E1C90}" srcId="{D7DAD9FE-00F8-406E-A0FA-5729C0D57A0F}" destId="{E1E1E4C6-1474-4995-AECC-837D7C653CCD}" srcOrd="1" destOrd="0" parTransId="{CCA896A2-5351-4DE9-BAB2-3BADD1DCF5A6}" sibTransId="{00733E2B-2E3C-4FB4-B85F-F3A485C8C913}"/>
    <dgm:cxn modelId="{BDB80CD2-E7D7-498F-B069-BDA1CC095436}" type="presOf" srcId="{CE093681-F689-4C82-8461-ED267B8995ED}" destId="{B68EE544-AFE3-4676-B507-BD8BC8D9B471}" srcOrd="1" destOrd="0" presId="urn:microsoft.com/office/officeart/2016/7/layout/BasicLinearProcessNumbered"/>
    <dgm:cxn modelId="{3A836FD3-674B-416A-934F-8EC315576C9A}" type="presOf" srcId="{D7DAD9FE-00F8-406E-A0FA-5729C0D57A0F}" destId="{009FEDDA-C908-4BF1-B330-A4280941BF5D}" srcOrd="0" destOrd="0" presId="urn:microsoft.com/office/officeart/2016/7/layout/BasicLinearProcessNumbered"/>
    <dgm:cxn modelId="{0D4343DF-4D43-43C4-B4CE-AA5336C8810D}" srcId="{D7DAD9FE-00F8-406E-A0FA-5729C0D57A0F}" destId="{CE093681-F689-4C82-8461-ED267B8995ED}" srcOrd="0" destOrd="0" parTransId="{35F88FBC-A2FA-4CB8-9597-D7DA4CD9DFA8}" sibTransId="{47774C27-BC1E-4326-9CD8-B9C5FD1825C0}"/>
    <dgm:cxn modelId="{74D829ED-732B-4219-A42B-0AA1151E3C2C}" srcId="{D7DAD9FE-00F8-406E-A0FA-5729C0D57A0F}" destId="{757F3D1A-FC58-4AB3-A597-D1B8C1276C9E}" srcOrd="2" destOrd="0" parTransId="{DCD3A3E5-C893-4E5C-8FFD-191DE2579450}" sibTransId="{D69FD1C6-F678-4111-AAC3-74601B34780C}"/>
    <dgm:cxn modelId="{3E6A63FF-CEE8-44BF-A24B-C89861272585}" type="presOf" srcId="{757F3D1A-FC58-4AB3-A597-D1B8C1276C9E}" destId="{989015F3-C40A-47EB-A474-BB70712777C6}" srcOrd="0" destOrd="0" presId="urn:microsoft.com/office/officeart/2016/7/layout/BasicLinearProcessNumbered"/>
    <dgm:cxn modelId="{E63A38BB-CBB5-47C8-A5B1-6E66CFAB2EE8}" type="presParOf" srcId="{009FEDDA-C908-4BF1-B330-A4280941BF5D}" destId="{603C0DB7-D2DB-46A3-9BF3-3472CED02D9E}" srcOrd="0" destOrd="0" presId="urn:microsoft.com/office/officeart/2016/7/layout/BasicLinearProcessNumbered"/>
    <dgm:cxn modelId="{A6D837B6-F6E5-4A50-823B-9888A93E98D0}" type="presParOf" srcId="{603C0DB7-D2DB-46A3-9BF3-3472CED02D9E}" destId="{BF54EEA0-1481-4157-A990-3012C0E81F89}" srcOrd="0" destOrd="0" presId="urn:microsoft.com/office/officeart/2016/7/layout/BasicLinearProcessNumbered"/>
    <dgm:cxn modelId="{01200A93-5FAB-4156-8441-E0D8EFE87DEB}" type="presParOf" srcId="{603C0DB7-D2DB-46A3-9BF3-3472CED02D9E}" destId="{ED6E3EAC-8343-4039-A1C4-F5264E32262C}" srcOrd="1" destOrd="0" presId="urn:microsoft.com/office/officeart/2016/7/layout/BasicLinearProcessNumbered"/>
    <dgm:cxn modelId="{30FD34CA-7F80-4C40-96C2-661C8658FCBA}" type="presParOf" srcId="{603C0DB7-D2DB-46A3-9BF3-3472CED02D9E}" destId="{668AC6E2-5587-41F6-8D91-CFFEF90F2D79}" srcOrd="2" destOrd="0" presId="urn:microsoft.com/office/officeart/2016/7/layout/BasicLinearProcessNumbered"/>
    <dgm:cxn modelId="{F44A7D68-BB76-4E9A-866F-8C6AC1D94419}" type="presParOf" srcId="{603C0DB7-D2DB-46A3-9BF3-3472CED02D9E}" destId="{B68EE544-AFE3-4676-B507-BD8BC8D9B471}" srcOrd="3" destOrd="0" presId="urn:microsoft.com/office/officeart/2016/7/layout/BasicLinearProcessNumbered"/>
    <dgm:cxn modelId="{8485996B-EFBF-4273-A210-12D0516E18E9}" type="presParOf" srcId="{009FEDDA-C908-4BF1-B330-A4280941BF5D}" destId="{96D20264-5615-4731-9D40-B7DBBFB26F5D}" srcOrd="1" destOrd="0" presId="urn:microsoft.com/office/officeart/2016/7/layout/BasicLinearProcessNumbered"/>
    <dgm:cxn modelId="{B53B83C7-06BB-408C-9A91-0890FB2AD0AA}" type="presParOf" srcId="{009FEDDA-C908-4BF1-B330-A4280941BF5D}" destId="{06751038-7B80-43BE-80AB-BAE5B0C38B0C}" srcOrd="2" destOrd="0" presId="urn:microsoft.com/office/officeart/2016/7/layout/BasicLinearProcessNumbered"/>
    <dgm:cxn modelId="{97A80DCA-1061-4A12-908C-FB1F7D1F5764}" type="presParOf" srcId="{06751038-7B80-43BE-80AB-BAE5B0C38B0C}" destId="{A45E4993-2F99-4A9E-B479-2B35DF7BD862}" srcOrd="0" destOrd="0" presId="urn:microsoft.com/office/officeart/2016/7/layout/BasicLinearProcessNumbered"/>
    <dgm:cxn modelId="{6552F284-D1CB-4396-9494-20618908CBBA}" type="presParOf" srcId="{06751038-7B80-43BE-80AB-BAE5B0C38B0C}" destId="{38AB55C5-7359-4AFE-9B3E-801DA275CD33}" srcOrd="1" destOrd="0" presId="urn:microsoft.com/office/officeart/2016/7/layout/BasicLinearProcessNumbered"/>
    <dgm:cxn modelId="{8EE19BCB-2E3A-4975-BB81-73BCBD997D1A}" type="presParOf" srcId="{06751038-7B80-43BE-80AB-BAE5B0C38B0C}" destId="{52219F1F-0596-4E79-9919-ABF52248654D}" srcOrd="2" destOrd="0" presId="urn:microsoft.com/office/officeart/2016/7/layout/BasicLinearProcessNumbered"/>
    <dgm:cxn modelId="{70F1B3EE-21DB-47BF-B132-A9F3225C018D}" type="presParOf" srcId="{06751038-7B80-43BE-80AB-BAE5B0C38B0C}" destId="{8C76F182-B7EB-413F-AE22-6D2108776F81}" srcOrd="3" destOrd="0" presId="urn:microsoft.com/office/officeart/2016/7/layout/BasicLinearProcessNumbered"/>
    <dgm:cxn modelId="{8F127B1E-1958-4354-A89B-32133DF6E58E}" type="presParOf" srcId="{009FEDDA-C908-4BF1-B330-A4280941BF5D}" destId="{2635B968-B7C0-4D1D-BCDD-50673BE887C5}" srcOrd="3" destOrd="0" presId="urn:microsoft.com/office/officeart/2016/7/layout/BasicLinearProcessNumbered"/>
    <dgm:cxn modelId="{F786010A-62CF-49BA-AB21-D6EB653FF19C}" type="presParOf" srcId="{009FEDDA-C908-4BF1-B330-A4280941BF5D}" destId="{06C6C98E-7D84-4DEE-92C6-4D743B9ECE0C}" srcOrd="4" destOrd="0" presId="urn:microsoft.com/office/officeart/2016/7/layout/BasicLinearProcessNumbered"/>
    <dgm:cxn modelId="{5CA48200-5815-4F0A-83D5-F20D054604FC}" type="presParOf" srcId="{06C6C98E-7D84-4DEE-92C6-4D743B9ECE0C}" destId="{989015F3-C40A-47EB-A474-BB70712777C6}" srcOrd="0" destOrd="0" presId="urn:microsoft.com/office/officeart/2016/7/layout/BasicLinearProcessNumbered"/>
    <dgm:cxn modelId="{40FCF95E-FE55-49C5-9CE0-F9F95305C499}" type="presParOf" srcId="{06C6C98E-7D84-4DEE-92C6-4D743B9ECE0C}" destId="{8897D833-E899-4A15-9B57-F620AB1339DF}" srcOrd="1" destOrd="0" presId="urn:microsoft.com/office/officeart/2016/7/layout/BasicLinearProcessNumbered"/>
    <dgm:cxn modelId="{B3EECBF5-E529-4F5D-BF17-85A13CD20A06}" type="presParOf" srcId="{06C6C98E-7D84-4DEE-92C6-4D743B9ECE0C}" destId="{2C8FFD1D-968E-43A8-8C08-FBBABD91AC49}" srcOrd="2" destOrd="0" presId="urn:microsoft.com/office/officeart/2016/7/layout/BasicLinearProcessNumbered"/>
    <dgm:cxn modelId="{0F8FFCB5-B868-49AC-8B39-B5CA72FA509E}" type="presParOf" srcId="{06C6C98E-7D84-4DEE-92C6-4D743B9ECE0C}" destId="{AC063DCF-E4FC-4AA2-B3D7-1C481A3B9FF3}"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DCE6F-9E52-4E8B-8ECE-A500A7B52BB9}" type="doc">
      <dgm:prSet loTypeId="urn:microsoft.com/office/officeart/2016/7/layout/BasicTimeline" loCatId="process" qsTypeId="urn:microsoft.com/office/officeart/2005/8/quickstyle/simple1" qsCatId="simple" csTypeId="urn:microsoft.com/office/officeart/2005/8/colors/ColorSchemeForSuggestions" csCatId="other" phldr="1"/>
      <dgm:spPr/>
      <dgm:t>
        <a:bodyPr/>
        <a:lstStyle/>
        <a:p>
          <a:endParaRPr lang="en-US"/>
        </a:p>
      </dgm:t>
    </dgm:pt>
    <dgm:pt modelId="{EE04F4E7-C309-4908-BB04-7C2EDEE94A03}">
      <dgm:prSet phldrT="[Text]"/>
      <dgm:spPr/>
      <dgm:t>
        <a:bodyPr/>
        <a:lstStyle/>
        <a:p>
          <a:pPr>
            <a:defRPr b="1"/>
          </a:pPr>
          <a:r>
            <a:rPr lang="en-US" b="1">
              <a:latin typeface="Times New Roman" panose="02020603050405020304" pitchFamily="18" charset="0"/>
              <a:cs typeface="Times New Roman" panose="02020603050405020304" pitchFamily="18" charset="0"/>
            </a:rPr>
            <a:t>Kai-Yang [1] – 2011</a:t>
          </a:r>
        </a:p>
      </dgm:t>
    </dgm:pt>
    <dgm:pt modelId="{B25BA275-A09A-4EFA-BE78-DE1E28724892}" type="parTrans" cxnId="{3CBB7768-4275-4766-9D80-1B486DA926C5}">
      <dgm:prSet/>
      <dgm:spPr/>
      <dgm:t>
        <a:bodyPr/>
        <a:lstStyle/>
        <a:p>
          <a:endParaRPr lang="en-US">
            <a:latin typeface="Times New Roman" panose="02020603050405020304" pitchFamily="18" charset="0"/>
            <a:cs typeface="Times New Roman" panose="02020603050405020304" pitchFamily="18" charset="0"/>
          </a:endParaRPr>
        </a:p>
      </dgm:t>
    </dgm:pt>
    <dgm:pt modelId="{69D89E63-4A03-423B-8299-D2AA986F20B3}" type="sibTrans" cxnId="{3CBB7768-4275-4766-9D80-1B486DA926C5}">
      <dgm:prSet/>
      <dgm:spPr/>
      <dgm:t>
        <a:bodyPr/>
        <a:lstStyle/>
        <a:p>
          <a:endParaRPr lang="en-US">
            <a:latin typeface="Times New Roman" panose="02020603050405020304" pitchFamily="18" charset="0"/>
            <a:cs typeface="Times New Roman" panose="02020603050405020304" pitchFamily="18" charset="0"/>
          </a:endParaRPr>
        </a:p>
      </dgm:t>
    </dgm:pt>
    <dgm:pt modelId="{DE039F26-C609-4058-9808-9969C8D5E270}">
      <dgm:prSet/>
      <dgm:spPr/>
      <dgm:t>
        <a:bodyPr/>
        <a:lstStyle/>
        <a:p>
          <a:pPr>
            <a:defRPr b="1"/>
          </a:pPr>
          <a:r>
            <a:rPr lang="en-US" b="1">
              <a:latin typeface="Times New Roman" panose="02020603050405020304" pitchFamily="18" charset="0"/>
              <a:cs typeface="Times New Roman" panose="02020603050405020304" pitchFamily="18" charset="0"/>
            </a:rPr>
            <a:t>Tuyen [8] – 2013</a:t>
          </a:r>
        </a:p>
      </dgm:t>
    </dgm:pt>
    <dgm:pt modelId="{B506D76A-6573-47E5-BB98-DFB85AE4283E}" type="parTrans" cxnId="{F49EF221-B292-4538-B608-E06C2D08E36D}">
      <dgm:prSet/>
      <dgm:spPr/>
      <dgm:t>
        <a:bodyPr/>
        <a:lstStyle/>
        <a:p>
          <a:endParaRPr lang="en-US">
            <a:latin typeface="Times New Roman" panose="02020603050405020304" pitchFamily="18" charset="0"/>
            <a:cs typeface="Times New Roman" panose="02020603050405020304" pitchFamily="18" charset="0"/>
          </a:endParaRPr>
        </a:p>
      </dgm:t>
    </dgm:pt>
    <dgm:pt modelId="{23D8AA72-2F17-44DC-8ACF-26E4360B24F0}" type="sibTrans" cxnId="{F49EF221-B292-4538-B608-E06C2D08E36D}">
      <dgm:prSet/>
      <dgm:spPr/>
      <dgm:t>
        <a:bodyPr/>
        <a:lstStyle/>
        <a:p>
          <a:endParaRPr lang="en-US">
            <a:latin typeface="Times New Roman" panose="02020603050405020304" pitchFamily="18" charset="0"/>
            <a:cs typeface="Times New Roman" panose="02020603050405020304" pitchFamily="18" charset="0"/>
          </a:endParaRPr>
        </a:p>
      </dgm:t>
    </dgm:pt>
    <dgm:pt modelId="{7DE05D26-19BD-4BA3-88D4-524E3AFA7420}">
      <dgm:prSet/>
      <dgm:spPr/>
      <dgm:t>
        <a:bodyPr/>
        <a:lstStyle/>
        <a:p>
          <a:pPr>
            <a:defRPr b="1"/>
          </a:pPr>
          <a:r>
            <a:rPr lang="en-US" b="1">
              <a:latin typeface="Times New Roman" panose="02020603050405020304" pitchFamily="18" charset="0"/>
              <a:cs typeface="Times New Roman" panose="02020603050405020304" pitchFamily="18" charset="0"/>
            </a:rPr>
            <a:t>Ye [9] – 2013</a:t>
          </a:r>
        </a:p>
      </dgm:t>
    </dgm:pt>
    <dgm:pt modelId="{8551305D-F3CC-4D28-B901-236DB6D942FA}" type="parTrans" cxnId="{6224FDC8-BDAE-4089-A6FD-F180BF73881A}">
      <dgm:prSet/>
      <dgm:spPr/>
      <dgm:t>
        <a:bodyPr/>
        <a:lstStyle/>
        <a:p>
          <a:endParaRPr lang="en-US">
            <a:latin typeface="Times New Roman" panose="02020603050405020304" pitchFamily="18" charset="0"/>
            <a:cs typeface="Times New Roman" panose="02020603050405020304" pitchFamily="18" charset="0"/>
          </a:endParaRPr>
        </a:p>
      </dgm:t>
    </dgm:pt>
    <dgm:pt modelId="{326B7212-7013-4186-AFCC-077D597FDA44}" type="sibTrans" cxnId="{6224FDC8-BDAE-4089-A6FD-F180BF73881A}">
      <dgm:prSet/>
      <dgm:spPr/>
      <dgm:t>
        <a:bodyPr/>
        <a:lstStyle/>
        <a:p>
          <a:endParaRPr lang="en-US">
            <a:latin typeface="Times New Roman" panose="02020603050405020304" pitchFamily="18" charset="0"/>
            <a:cs typeface="Times New Roman" panose="02020603050405020304" pitchFamily="18" charset="0"/>
          </a:endParaRPr>
        </a:p>
      </dgm:t>
    </dgm:pt>
    <dgm:pt modelId="{A0FD642D-59C7-43CE-AE29-DC5CF9DD9B3B}">
      <dgm:prSet phldrT="[Text]"/>
      <dgm:spPr/>
      <dgm:t>
        <a:bodyPr/>
        <a:lstStyle/>
        <a:p>
          <a:r>
            <a:rPr lang="en-US">
              <a:latin typeface="Times New Roman" panose="02020603050405020304" pitchFamily="18" charset="0"/>
              <a:cs typeface="Times New Roman" panose="02020603050405020304" pitchFamily="18" charset="0"/>
            </a:rPr>
            <a:t>Phương pháp khai thác đặc trưng dựa vào lý thuyết cân bằng</a:t>
          </a:r>
        </a:p>
      </dgm:t>
    </dgm:pt>
    <dgm:pt modelId="{7964FC17-04C1-41FD-A5AC-D02B361A7E24}" type="parTrans" cxnId="{2B408CD9-D067-4DC2-8AF3-AB5851E10BD0}">
      <dgm:prSet/>
      <dgm:spPr/>
      <dgm:t>
        <a:bodyPr/>
        <a:lstStyle/>
        <a:p>
          <a:endParaRPr lang="en-US">
            <a:latin typeface="Times New Roman" panose="02020603050405020304" pitchFamily="18" charset="0"/>
            <a:cs typeface="Times New Roman" panose="02020603050405020304" pitchFamily="18" charset="0"/>
          </a:endParaRPr>
        </a:p>
      </dgm:t>
    </dgm:pt>
    <dgm:pt modelId="{8FA3D10B-8769-4F2D-BD7D-2FD1E6864724}" type="sibTrans" cxnId="{2B408CD9-D067-4DC2-8AF3-AB5851E10BD0}">
      <dgm:prSet/>
      <dgm:spPr/>
      <dgm:t>
        <a:bodyPr/>
        <a:lstStyle/>
        <a:p>
          <a:endParaRPr lang="en-US">
            <a:latin typeface="Times New Roman" panose="02020603050405020304" pitchFamily="18" charset="0"/>
            <a:cs typeface="Times New Roman" panose="02020603050405020304" pitchFamily="18" charset="0"/>
          </a:endParaRPr>
        </a:p>
      </dgm:t>
    </dgm:pt>
    <dgm:pt modelId="{858469E3-E62A-4FF1-8051-2261E6EC96C2}">
      <dgm:prSet phldrT="[Text]"/>
      <dgm:spPr/>
      <dgm:t>
        <a:bodyPr/>
        <a:lstStyle/>
        <a:p>
          <a:r>
            <a:rPr lang="en-US">
              <a:latin typeface="Times New Roman" panose="02020603050405020304" pitchFamily="18" charset="0"/>
              <a:cs typeface="Times New Roman" panose="02020603050405020304" pitchFamily="18" charset="0"/>
            </a:rPr>
            <a:t>Phương pháp HOC </a:t>
          </a:r>
          <a:r>
            <a:rPr lang="en-US" i="1">
              <a:latin typeface="Times New Roman" panose="02020603050405020304" pitchFamily="18" charset="0"/>
              <a:cs typeface="Times New Roman" panose="02020603050405020304" pitchFamily="18" charset="0"/>
            </a:rPr>
            <a:t>(Higher Order Cycle</a:t>
          </a:r>
          <a:r>
            <a:rPr lang="en-US">
              <a:latin typeface="Times New Roman" panose="02020603050405020304" pitchFamily="18" charset="0"/>
              <a:cs typeface="Times New Roman" panose="02020603050405020304" pitchFamily="18" charset="0"/>
            </a:rPr>
            <a:t>)</a:t>
          </a:r>
        </a:p>
      </dgm:t>
    </dgm:pt>
    <dgm:pt modelId="{93DA165C-EFA8-49F4-80B4-A49AAFC9269E}" type="parTrans" cxnId="{A260FD18-A139-4029-880A-4383F9072C45}">
      <dgm:prSet/>
      <dgm:spPr/>
      <dgm:t>
        <a:bodyPr/>
        <a:lstStyle/>
        <a:p>
          <a:endParaRPr lang="en-US">
            <a:latin typeface="Times New Roman" panose="02020603050405020304" pitchFamily="18" charset="0"/>
            <a:cs typeface="Times New Roman" panose="02020603050405020304" pitchFamily="18" charset="0"/>
          </a:endParaRPr>
        </a:p>
      </dgm:t>
    </dgm:pt>
    <dgm:pt modelId="{2500CF4C-91C1-4402-873F-E178A86F3116}" type="sibTrans" cxnId="{A260FD18-A139-4029-880A-4383F9072C45}">
      <dgm:prSet/>
      <dgm:spPr/>
      <dgm:t>
        <a:bodyPr/>
        <a:lstStyle/>
        <a:p>
          <a:endParaRPr lang="en-US">
            <a:latin typeface="Times New Roman" panose="02020603050405020304" pitchFamily="18" charset="0"/>
            <a:cs typeface="Times New Roman" panose="02020603050405020304" pitchFamily="18" charset="0"/>
          </a:endParaRPr>
        </a:p>
      </dgm:t>
    </dgm:pt>
    <dgm:pt modelId="{B71EC181-DDDD-47F2-9E73-C739888F2C01}">
      <dgm:prSet/>
      <dgm:spPr/>
      <dgm:t>
        <a:bodyPr/>
        <a:lstStyle/>
        <a:p>
          <a:r>
            <a:rPr lang="en-US">
              <a:latin typeface="Times New Roman" panose="02020603050405020304" pitchFamily="18" charset="0"/>
              <a:cs typeface="Times New Roman" panose="02020603050405020304" pitchFamily="18" charset="0"/>
            </a:rPr>
            <a:t>Phương pháp khai thác đặc trưng PNR (</a:t>
          </a:r>
          <a:r>
            <a:rPr lang="en-US" i="1">
              <a:latin typeface="Times New Roman" panose="02020603050405020304" pitchFamily="18" charset="0"/>
              <a:cs typeface="Times New Roman" panose="02020603050405020304" pitchFamily="18" charset="0"/>
            </a:rPr>
            <a:t>Positive Negative Ratio</a:t>
          </a:r>
          <a:r>
            <a:rPr lang="en-US">
              <a:latin typeface="Times New Roman" panose="02020603050405020304" pitchFamily="18" charset="0"/>
              <a:cs typeface="Times New Roman" panose="02020603050405020304" pitchFamily="18" charset="0"/>
            </a:rPr>
            <a:t>)</a:t>
          </a:r>
        </a:p>
      </dgm:t>
    </dgm:pt>
    <dgm:pt modelId="{CE4E93BA-617C-48B4-A778-B75C8AC1ADA2}" type="parTrans" cxnId="{819C5B87-DFA5-482D-B3AE-0831D9F00B57}">
      <dgm:prSet/>
      <dgm:spPr/>
      <dgm:t>
        <a:bodyPr/>
        <a:lstStyle/>
        <a:p>
          <a:endParaRPr lang="en-US">
            <a:latin typeface="Times New Roman" panose="02020603050405020304" pitchFamily="18" charset="0"/>
            <a:cs typeface="Times New Roman" panose="02020603050405020304" pitchFamily="18" charset="0"/>
          </a:endParaRPr>
        </a:p>
      </dgm:t>
    </dgm:pt>
    <dgm:pt modelId="{5057A0EE-4ACA-422D-992B-B465DEDD09E3}" type="sibTrans" cxnId="{819C5B87-DFA5-482D-B3AE-0831D9F00B57}">
      <dgm:prSet/>
      <dgm:spPr/>
      <dgm:t>
        <a:bodyPr/>
        <a:lstStyle/>
        <a:p>
          <a:endParaRPr lang="en-US">
            <a:latin typeface="Times New Roman" panose="02020603050405020304" pitchFamily="18" charset="0"/>
            <a:cs typeface="Times New Roman" panose="02020603050405020304" pitchFamily="18" charset="0"/>
          </a:endParaRPr>
        </a:p>
      </dgm:t>
    </dgm:pt>
    <dgm:pt modelId="{C87E99CE-87B1-451A-BC6D-8ABA84F6C477}">
      <dgm:prSet/>
      <dgm:spPr/>
      <dgm:t>
        <a:bodyPr/>
        <a:lstStyle/>
        <a:p>
          <a:r>
            <a:rPr lang="en-US">
              <a:latin typeface="Times New Roman" panose="02020603050405020304" pitchFamily="18" charset="0"/>
              <a:cs typeface="Times New Roman" panose="02020603050405020304" pitchFamily="18" charset="0"/>
            </a:rPr>
            <a:t>Phương pháp khai thác đặc trưng latent (</a:t>
          </a:r>
          <a:r>
            <a:rPr lang="en-US" i="1">
              <a:latin typeface="Times New Roman" panose="02020603050405020304" pitchFamily="18" charset="0"/>
              <a:cs typeface="Times New Roman" panose="02020603050405020304" pitchFamily="18" charset="0"/>
            </a:rPr>
            <a:t>transfer learning</a:t>
          </a:r>
          <a:r>
            <a:rPr lang="en-US">
              <a:latin typeface="Times New Roman" panose="02020603050405020304" pitchFamily="18" charset="0"/>
              <a:cs typeface="Times New Roman" panose="02020603050405020304" pitchFamily="18" charset="0"/>
            </a:rPr>
            <a:t>)</a:t>
          </a:r>
        </a:p>
      </dgm:t>
    </dgm:pt>
    <dgm:pt modelId="{78A9552C-C6C0-4DEB-9B5E-9E75CC65240A}" type="parTrans" cxnId="{C007E650-8A4C-4875-9FBC-1946FE26BF25}">
      <dgm:prSet/>
      <dgm:spPr/>
      <dgm:t>
        <a:bodyPr/>
        <a:lstStyle/>
        <a:p>
          <a:endParaRPr lang="en-US">
            <a:latin typeface="Times New Roman" panose="02020603050405020304" pitchFamily="18" charset="0"/>
            <a:cs typeface="Times New Roman" panose="02020603050405020304" pitchFamily="18" charset="0"/>
          </a:endParaRPr>
        </a:p>
      </dgm:t>
    </dgm:pt>
    <dgm:pt modelId="{36598CAE-E5FD-4F1C-8D5B-DA95FD9714E3}" type="sibTrans" cxnId="{C007E650-8A4C-4875-9FBC-1946FE26BF25}">
      <dgm:prSet/>
      <dgm:spPr/>
      <dgm:t>
        <a:bodyPr/>
        <a:lstStyle/>
        <a:p>
          <a:endParaRPr lang="en-US">
            <a:latin typeface="Times New Roman" panose="02020603050405020304" pitchFamily="18" charset="0"/>
            <a:cs typeface="Times New Roman" panose="02020603050405020304" pitchFamily="18" charset="0"/>
          </a:endParaRPr>
        </a:p>
      </dgm:t>
    </dgm:pt>
    <dgm:pt modelId="{B70E5C29-ADDE-4BA7-B01B-313485DCA2E0}">
      <dgm:prSet phldrT="[Text]"/>
      <dgm:spPr/>
      <dgm:t>
        <a:bodyPr/>
        <a:lstStyle/>
        <a:p>
          <a:pPr>
            <a:defRPr b="1"/>
          </a:pPr>
          <a:r>
            <a:rPr lang="en-US" b="1">
              <a:latin typeface="Times New Roman" panose="02020603050405020304" pitchFamily="18" charset="0"/>
              <a:cs typeface="Times New Roman" panose="02020603050405020304" pitchFamily="18" charset="0"/>
            </a:rPr>
            <a:t>Leskovec [5,6] – 2010</a:t>
          </a:r>
        </a:p>
      </dgm:t>
    </dgm:pt>
    <dgm:pt modelId="{9CB3D20D-F22B-4059-8B19-F7C961FED097}" type="sibTrans" cxnId="{360C2710-C2C0-4854-8AF0-5E21D7CDF0E7}">
      <dgm:prSet/>
      <dgm:spPr/>
      <dgm:t>
        <a:bodyPr/>
        <a:lstStyle/>
        <a:p>
          <a:endParaRPr lang="en-US">
            <a:latin typeface="Times New Roman" panose="02020603050405020304" pitchFamily="18" charset="0"/>
            <a:cs typeface="Times New Roman" panose="02020603050405020304" pitchFamily="18" charset="0"/>
          </a:endParaRPr>
        </a:p>
      </dgm:t>
    </dgm:pt>
    <dgm:pt modelId="{877F606D-4D69-4B99-95E7-F862A831E02F}" type="parTrans" cxnId="{360C2710-C2C0-4854-8AF0-5E21D7CDF0E7}">
      <dgm:prSet/>
      <dgm:spPr/>
      <dgm:t>
        <a:bodyPr/>
        <a:lstStyle/>
        <a:p>
          <a:endParaRPr lang="en-US">
            <a:latin typeface="Times New Roman" panose="02020603050405020304" pitchFamily="18" charset="0"/>
            <a:cs typeface="Times New Roman" panose="02020603050405020304" pitchFamily="18" charset="0"/>
          </a:endParaRPr>
        </a:p>
      </dgm:t>
    </dgm:pt>
    <dgm:pt modelId="{2BB926F0-250E-411B-BEFC-17C374D7A201}" type="pres">
      <dgm:prSet presAssocID="{4E9DCE6F-9E52-4E8B-8ECE-A500A7B52BB9}" presName="root" presStyleCnt="0">
        <dgm:presLayoutVars>
          <dgm:chMax/>
          <dgm:chPref/>
          <dgm:animLvl val="lvl"/>
        </dgm:presLayoutVars>
      </dgm:prSet>
      <dgm:spPr/>
    </dgm:pt>
    <dgm:pt modelId="{DE8B7321-8161-47CA-8ECB-E8142C639EBC}" type="pres">
      <dgm:prSet presAssocID="{4E9DCE6F-9E52-4E8B-8ECE-A500A7B52BB9}" presName="divider" presStyleLbl="fgAccFollowNode1" presStyleIdx="0" presStyleCnt="1"/>
      <dgm:spPr>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tailEnd type="triangle" w="lg" len="lg"/>
        </a:ln>
        <a:effectLst/>
      </dgm:spPr>
    </dgm:pt>
    <dgm:pt modelId="{650EA97A-6F14-457D-ABC1-35219A6AE826}" type="pres">
      <dgm:prSet presAssocID="{4E9DCE6F-9E52-4E8B-8ECE-A500A7B52BB9}" presName="nodes" presStyleCnt="0">
        <dgm:presLayoutVars>
          <dgm:chMax/>
          <dgm:chPref/>
          <dgm:animLvl val="lvl"/>
        </dgm:presLayoutVars>
      </dgm:prSet>
      <dgm:spPr/>
    </dgm:pt>
    <dgm:pt modelId="{45EFE094-B3B2-4ABA-B810-8D21EC758E73}" type="pres">
      <dgm:prSet presAssocID="{B70E5C29-ADDE-4BA7-B01B-313485DCA2E0}" presName="composite" presStyleCnt="0"/>
      <dgm:spPr/>
    </dgm:pt>
    <dgm:pt modelId="{D1C7A912-C906-4C93-9ECF-E67A9A95919C}" type="pres">
      <dgm:prSet presAssocID="{B70E5C29-ADDE-4BA7-B01B-313485DCA2E0}" presName="L1TextContainer" presStyleLbl="revTx" presStyleIdx="0" presStyleCnt="4">
        <dgm:presLayoutVars>
          <dgm:chMax val="1"/>
          <dgm:chPref val="1"/>
          <dgm:bulletEnabled val="1"/>
        </dgm:presLayoutVars>
      </dgm:prSet>
      <dgm:spPr/>
    </dgm:pt>
    <dgm:pt modelId="{9CFA063C-EA2E-4502-99E2-23CE50AA658F}" type="pres">
      <dgm:prSet presAssocID="{B70E5C29-ADDE-4BA7-B01B-313485DCA2E0}" presName="L2TextContainerWrapper" presStyleCnt="0">
        <dgm:presLayoutVars>
          <dgm:chMax val="0"/>
          <dgm:chPref val="0"/>
          <dgm:bulletEnabled val="1"/>
        </dgm:presLayoutVars>
      </dgm:prSet>
      <dgm:spPr/>
    </dgm:pt>
    <dgm:pt modelId="{F3F8C638-34F3-4484-9F8E-E6C651A2A4C8}" type="pres">
      <dgm:prSet presAssocID="{B70E5C29-ADDE-4BA7-B01B-313485DCA2E0}" presName="L2TextContainer" presStyleLbl="bgAcc1" presStyleIdx="0" presStyleCnt="4"/>
      <dgm:spPr/>
    </dgm:pt>
    <dgm:pt modelId="{6EB4CDFD-B98B-45B9-ADA2-2D6DA06CEB77}" type="pres">
      <dgm:prSet presAssocID="{B70E5C29-ADDE-4BA7-B01B-313485DCA2E0}" presName="FlexibleEmptyPlaceHolder" presStyleCnt="0"/>
      <dgm:spPr/>
    </dgm:pt>
    <dgm:pt modelId="{5D964EC7-6172-42A4-BED5-BF7BB499D4B2}" type="pres">
      <dgm:prSet presAssocID="{B70E5C29-ADDE-4BA7-B01B-313485DCA2E0}" presName="ConnectLine" presStyleLbl="sibTrans1D1" presStyleIdx="0" presStyleCnt="4"/>
      <dgm:spPr>
        <a:noFill/>
        <a:ln w="9525" cap="flat" cmpd="sng" algn="ctr">
          <a:solidFill>
            <a:schemeClr val="accent1">
              <a:hueOff val="0"/>
              <a:satOff val="0"/>
              <a:lumOff val="0"/>
              <a:alphaOff val="0"/>
            </a:schemeClr>
          </a:solidFill>
          <a:prstDash val="dash"/>
        </a:ln>
        <a:effectLst/>
      </dgm:spPr>
    </dgm:pt>
    <dgm:pt modelId="{B0BD2F2B-400A-4AEB-BE41-A6E38834B8D7}" type="pres">
      <dgm:prSet presAssocID="{B70E5C29-ADDE-4BA7-B01B-313485DCA2E0}" presName="ConnectorPoint" presStyleLbl="alignNode1" presStyleIdx="0" presStyleCnt="4"/>
      <dgm:spPr/>
    </dgm:pt>
    <dgm:pt modelId="{CDAC4380-5A2F-4F17-91F8-B52315D17E5C}" type="pres">
      <dgm:prSet presAssocID="{B70E5C29-ADDE-4BA7-B01B-313485DCA2E0}" presName="EmptyPlaceHolder" presStyleCnt="0"/>
      <dgm:spPr/>
    </dgm:pt>
    <dgm:pt modelId="{1663788B-DF07-40B8-97F9-69FD6AAA29D7}" type="pres">
      <dgm:prSet presAssocID="{9CB3D20D-F22B-4059-8B19-F7C961FED097}" presName="spaceBetweenRectangles" presStyleCnt="0"/>
      <dgm:spPr/>
    </dgm:pt>
    <dgm:pt modelId="{942CA1AE-5E31-410B-8C2E-B37465D19D5E}" type="pres">
      <dgm:prSet presAssocID="{EE04F4E7-C309-4908-BB04-7C2EDEE94A03}" presName="composite" presStyleCnt="0"/>
      <dgm:spPr/>
    </dgm:pt>
    <dgm:pt modelId="{72B31033-2889-4C9A-B0F9-C3AA51C39F4C}" type="pres">
      <dgm:prSet presAssocID="{EE04F4E7-C309-4908-BB04-7C2EDEE94A03}" presName="L1TextContainer" presStyleLbl="revTx" presStyleIdx="1" presStyleCnt="4">
        <dgm:presLayoutVars>
          <dgm:chMax val="1"/>
          <dgm:chPref val="1"/>
          <dgm:bulletEnabled val="1"/>
        </dgm:presLayoutVars>
      </dgm:prSet>
      <dgm:spPr/>
    </dgm:pt>
    <dgm:pt modelId="{DB31BEF3-574A-4E44-BFED-670A3ACD59D6}" type="pres">
      <dgm:prSet presAssocID="{EE04F4E7-C309-4908-BB04-7C2EDEE94A03}" presName="L2TextContainerWrapper" presStyleCnt="0">
        <dgm:presLayoutVars>
          <dgm:chMax val="0"/>
          <dgm:chPref val="0"/>
          <dgm:bulletEnabled val="1"/>
        </dgm:presLayoutVars>
      </dgm:prSet>
      <dgm:spPr/>
    </dgm:pt>
    <dgm:pt modelId="{83D2D09C-F8D9-4D0A-B97A-F5C2D313C343}" type="pres">
      <dgm:prSet presAssocID="{EE04F4E7-C309-4908-BB04-7C2EDEE94A03}" presName="L2TextContainer" presStyleLbl="bgAcc1" presStyleIdx="1" presStyleCnt="4"/>
      <dgm:spPr/>
    </dgm:pt>
    <dgm:pt modelId="{78DAABBB-C9B1-4526-A624-7613411937F1}" type="pres">
      <dgm:prSet presAssocID="{EE04F4E7-C309-4908-BB04-7C2EDEE94A03}" presName="FlexibleEmptyPlaceHolder" presStyleCnt="0"/>
      <dgm:spPr/>
    </dgm:pt>
    <dgm:pt modelId="{60C1A103-914E-4D73-A38D-394669685E00}" type="pres">
      <dgm:prSet presAssocID="{EE04F4E7-C309-4908-BB04-7C2EDEE94A03}" presName="ConnectLine" presStyleLbl="sibTrans1D1" presStyleIdx="1" presStyleCnt="4"/>
      <dgm:spPr>
        <a:noFill/>
        <a:ln w="9525" cap="flat" cmpd="sng" algn="ctr">
          <a:solidFill>
            <a:schemeClr val="accent1">
              <a:hueOff val="0"/>
              <a:satOff val="0"/>
              <a:lumOff val="0"/>
              <a:alphaOff val="0"/>
            </a:schemeClr>
          </a:solidFill>
          <a:prstDash val="dash"/>
        </a:ln>
        <a:effectLst/>
      </dgm:spPr>
    </dgm:pt>
    <dgm:pt modelId="{408F5A29-A8D0-4350-ADE2-4A1C8792496B}" type="pres">
      <dgm:prSet presAssocID="{EE04F4E7-C309-4908-BB04-7C2EDEE94A03}" presName="ConnectorPoint" presStyleLbl="alignNode1" presStyleIdx="1" presStyleCnt="4"/>
      <dgm:spPr/>
    </dgm:pt>
    <dgm:pt modelId="{49415D8D-5BD6-4420-B5C2-BF122C8D61B3}" type="pres">
      <dgm:prSet presAssocID="{EE04F4E7-C309-4908-BB04-7C2EDEE94A03}" presName="EmptyPlaceHolder" presStyleCnt="0"/>
      <dgm:spPr/>
    </dgm:pt>
    <dgm:pt modelId="{3ABC1546-BC24-43F1-9FF5-086E2E28970D}" type="pres">
      <dgm:prSet presAssocID="{69D89E63-4A03-423B-8299-D2AA986F20B3}" presName="spaceBetweenRectangles" presStyleCnt="0"/>
      <dgm:spPr/>
    </dgm:pt>
    <dgm:pt modelId="{7D10F709-3A1F-4CF8-B287-C09EEB5BFD66}" type="pres">
      <dgm:prSet presAssocID="{DE039F26-C609-4058-9808-9969C8D5E270}" presName="composite" presStyleCnt="0"/>
      <dgm:spPr/>
    </dgm:pt>
    <dgm:pt modelId="{4FC1D0B4-A8E1-4A0C-8131-C0F0B0C69DC0}" type="pres">
      <dgm:prSet presAssocID="{DE039F26-C609-4058-9808-9969C8D5E270}" presName="L1TextContainer" presStyleLbl="revTx" presStyleIdx="2" presStyleCnt="4">
        <dgm:presLayoutVars>
          <dgm:chMax val="1"/>
          <dgm:chPref val="1"/>
          <dgm:bulletEnabled val="1"/>
        </dgm:presLayoutVars>
      </dgm:prSet>
      <dgm:spPr/>
    </dgm:pt>
    <dgm:pt modelId="{84E9E710-3DED-4110-A071-46AEC2F0E217}" type="pres">
      <dgm:prSet presAssocID="{DE039F26-C609-4058-9808-9969C8D5E270}" presName="L2TextContainerWrapper" presStyleCnt="0">
        <dgm:presLayoutVars>
          <dgm:chMax val="0"/>
          <dgm:chPref val="0"/>
          <dgm:bulletEnabled val="1"/>
        </dgm:presLayoutVars>
      </dgm:prSet>
      <dgm:spPr/>
    </dgm:pt>
    <dgm:pt modelId="{D3440FEE-974D-4774-BEEA-10A19689F79C}" type="pres">
      <dgm:prSet presAssocID="{DE039F26-C609-4058-9808-9969C8D5E270}" presName="L2TextContainer" presStyleLbl="bgAcc1" presStyleIdx="2" presStyleCnt="4"/>
      <dgm:spPr/>
    </dgm:pt>
    <dgm:pt modelId="{1F5848D9-1C7C-4CB7-895C-391A6465C438}" type="pres">
      <dgm:prSet presAssocID="{DE039F26-C609-4058-9808-9969C8D5E270}" presName="FlexibleEmptyPlaceHolder" presStyleCnt="0"/>
      <dgm:spPr/>
    </dgm:pt>
    <dgm:pt modelId="{DFD13878-DD21-483E-8FE0-A013137B6882}" type="pres">
      <dgm:prSet presAssocID="{DE039F26-C609-4058-9808-9969C8D5E270}" presName="ConnectLine" presStyleLbl="sibTrans1D1" presStyleIdx="2" presStyleCnt="4"/>
      <dgm:spPr>
        <a:noFill/>
        <a:ln w="9525" cap="flat" cmpd="sng" algn="ctr">
          <a:solidFill>
            <a:schemeClr val="accent1">
              <a:hueOff val="0"/>
              <a:satOff val="0"/>
              <a:lumOff val="0"/>
              <a:alphaOff val="0"/>
            </a:schemeClr>
          </a:solidFill>
          <a:prstDash val="dash"/>
        </a:ln>
        <a:effectLst/>
      </dgm:spPr>
    </dgm:pt>
    <dgm:pt modelId="{B22D6090-6476-4FD8-B6AA-BE51B3528622}" type="pres">
      <dgm:prSet presAssocID="{DE039F26-C609-4058-9808-9969C8D5E270}" presName="ConnectorPoint" presStyleLbl="alignNode1" presStyleIdx="2" presStyleCnt="4"/>
      <dgm:spPr/>
    </dgm:pt>
    <dgm:pt modelId="{C83872C5-FB48-4667-B7C4-7ACAE8549364}" type="pres">
      <dgm:prSet presAssocID="{DE039F26-C609-4058-9808-9969C8D5E270}" presName="EmptyPlaceHolder" presStyleCnt="0"/>
      <dgm:spPr/>
    </dgm:pt>
    <dgm:pt modelId="{ADC5C4CC-11A0-4B20-8EBE-B48516B612F9}" type="pres">
      <dgm:prSet presAssocID="{23D8AA72-2F17-44DC-8ACF-26E4360B24F0}" presName="spaceBetweenRectangles" presStyleCnt="0"/>
      <dgm:spPr/>
    </dgm:pt>
    <dgm:pt modelId="{C747800E-6D3F-4CE0-A67B-A2AC154BFDE8}" type="pres">
      <dgm:prSet presAssocID="{7DE05D26-19BD-4BA3-88D4-524E3AFA7420}" presName="composite" presStyleCnt="0"/>
      <dgm:spPr/>
    </dgm:pt>
    <dgm:pt modelId="{EF9C192E-C379-4439-96F7-9C1E666115A8}" type="pres">
      <dgm:prSet presAssocID="{7DE05D26-19BD-4BA3-88D4-524E3AFA7420}" presName="L1TextContainer" presStyleLbl="revTx" presStyleIdx="3" presStyleCnt="4">
        <dgm:presLayoutVars>
          <dgm:chMax val="1"/>
          <dgm:chPref val="1"/>
          <dgm:bulletEnabled val="1"/>
        </dgm:presLayoutVars>
      </dgm:prSet>
      <dgm:spPr/>
    </dgm:pt>
    <dgm:pt modelId="{81946C51-9DFE-4A59-BBC3-E729E1ABE6C4}" type="pres">
      <dgm:prSet presAssocID="{7DE05D26-19BD-4BA3-88D4-524E3AFA7420}" presName="L2TextContainerWrapper" presStyleCnt="0">
        <dgm:presLayoutVars>
          <dgm:chMax val="0"/>
          <dgm:chPref val="0"/>
          <dgm:bulletEnabled val="1"/>
        </dgm:presLayoutVars>
      </dgm:prSet>
      <dgm:spPr/>
    </dgm:pt>
    <dgm:pt modelId="{C6F2E7AD-A08F-4C1B-81D2-A67531804C10}" type="pres">
      <dgm:prSet presAssocID="{7DE05D26-19BD-4BA3-88D4-524E3AFA7420}" presName="L2TextContainer" presStyleLbl="bgAcc1" presStyleIdx="3" presStyleCnt="4"/>
      <dgm:spPr/>
    </dgm:pt>
    <dgm:pt modelId="{BCA52852-90ED-4739-AEB4-DB80F25D1CEF}" type="pres">
      <dgm:prSet presAssocID="{7DE05D26-19BD-4BA3-88D4-524E3AFA7420}" presName="FlexibleEmptyPlaceHolder" presStyleCnt="0"/>
      <dgm:spPr/>
    </dgm:pt>
    <dgm:pt modelId="{E9513D11-AFFA-4FCD-BDEB-EDAAB91A2F46}" type="pres">
      <dgm:prSet presAssocID="{7DE05D26-19BD-4BA3-88D4-524E3AFA7420}" presName="ConnectLine" presStyleLbl="sibTrans1D1" presStyleIdx="3" presStyleCnt="4"/>
      <dgm:spPr>
        <a:noFill/>
        <a:ln w="9525" cap="flat" cmpd="sng" algn="ctr">
          <a:solidFill>
            <a:schemeClr val="accent1">
              <a:hueOff val="0"/>
              <a:satOff val="0"/>
              <a:lumOff val="0"/>
              <a:alphaOff val="0"/>
            </a:schemeClr>
          </a:solidFill>
          <a:prstDash val="dash"/>
        </a:ln>
        <a:effectLst/>
      </dgm:spPr>
    </dgm:pt>
    <dgm:pt modelId="{5A6EFAE8-F48D-4B1F-8517-CE3EADB0FDB4}" type="pres">
      <dgm:prSet presAssocID="{7DE05D26-19BD-4BA3-88D4-524E3AFA7420}" presName="ConnectorPoint" presStyleLbl="alignNode1" presStyleIdx="3" presStyleCnt="4"/>
      <dgm:spPr/>
    </dgm:pt>
    <dgm:pt modelId="{F57F3762-AB5F-424A-8305-DDC05ECD7F89}" type="pres">
      <dgm:prSet presAssocID="{7DE05D26-19BD-4BA3-88D4-524E3AFA7420}" presName="EmptyPlaceHolder" presStyleCnt="0"/>
      <dgm:spPr/>
    </dgm:pt>
  </dgm:ptLst>
  <dgm:cxnLst>
    <dgm:cxn modelId="{E3DA9B02-64F7-462F-8498-84C3EAC585E8}" type="presOf" srcId="{4E9DCE6F-9E52-4E8B-8ECE-A500A7B52BB9}" destId="{2BB926F0-250E-411B-BEFC-17C374D7A201}" srcOrd="0" destOrd="0" presId="urn:microsoft.com/office/officeart/2016/7/layout/BasicTimeline"/>
    <dgm:cxn modelId="{56CB3A07-C2F2-4295-A4CC-A35E0A947B15}" type="presOf" srcId="{B71EC181-DDDD-47F2-9E73-C739888F2C01}" destId="{D3440FEE-974D-4774-BEEA-10A19689F79C}" srcOrd="0" destOrd="0" presId="urn:microsoft.com/office/officeart/2016/7/layout/BasicTimeline"/>
    <dgm:cxn modelId="{360C2710-C2C0-4854-8AF0-5E21D7CDF0E7}" srcId="{4E9DCE6F-9E52-4E8B-8ECE-A500A7B52BB9}" destId="{B70E5C29-ADDE-4BA7-B01B-313485DCA2E0}" srcOrd="0" destOrd="0" parTransId="{877F606D-4D69-4B99-95E7-F862A831E02F}" sibTransId="{9CB3D20D-F22B-4059-8B19-F7C961FED097}"/>
    <dgm:cxn modelId="{A260FD18-A139-4029-880A-4383F9072C45}" srcId="{EE04F4E7-C309-4908-BB04-7C2EDEE94A03}" destId="{858469E3-E62A-4FF1-8051-2261E6EC96C2}" srcOrd="0" destOrd="0" parTransId="{93DA165C-EFA8-49F4-80B4-A49AAFC9269E}" sibTransId="{2500CF4C-91C1-4402-873F-E178A86F3116}"/>
    <dgm:cxn modelId="{2421131A-0E11-480C-BB42-D67414FCDA5B}" type="presOf" srcId="{DE039F26-C609-4058-9808-9969C8D5E270}" destId="{4FC1D0B4-A8E1-4A0C-8131-C0F0B0C69DC0}" srcOrd="0" destOrd="0" presId="urn:microsoft.com/office/officeart/2016/7/layout/BasicTimeline"/>
    <dgm:cxn modelId="{F49EF221-B292-4538-B608-E06C2D08E36D}" srcId="{4E9DCE6F-9E52-4E8B-8ECE-A500A7B52BB9}" destId="{DE039F26-C609-4058-9808-9969C8D5E270}" srcOrd="2" destOrd="0" parTransId="{B506D76A-6573-47E5-BB98-DFB85AE4283E}" sibTransId="{23D8AA72-2F17-44DC-8ACF-26E4360B24F0}"/>
    <dgm:cxn modelId="{25A12A3C-793E-463E-802B-F722F2B41F60}" type="presOf" srcId="{858469E3-E62A-4FF1-8051-2261E6EC96C2}" destId="{83D2D09C-F8D9-4D0A-B97A-F5C2D313C343}" srcOrd="0" destOrd="0" presId="urn:microsoft.com/office/officeart/2016/7/layout/BasicTimeline"/>
    <dgm:cxn modelId="{A2A55047-43E8-4B80-B106-10321BAA80F9}" type="presOf" srcId="{A0FD642D-59C7-43CE-AE29-DC5CF9DD9B3B}" destId="{F3F8C638-34F3-4484-9F8E-E6C651A2A4C8}" srcOrd="0" destOrd="0" presId="urn:microsoft.com/office/officeart/2016/7/layout/BasicTimeline"/>
    <dgm:cxn modelId="{3CBB7768-4275-4766-9D80-1B486DA926C5}" srcId="{4E9DCE6F-9E52-4E8B-8ECE-A500A7B52BB9}" destId="{EE04F4E7-C309-4908-BB04-7C2EDEE94A03}" srcOrd="1" destOrd="0" parTransId="{B25BA275-A09A-4EFA-BE78-DE1E28724892}" sibTransId="{69D89E63-4A03-423B-8299-D2AA986F20B3}"/>
    <dgm:cxn modelId="{C007E650-8A4C-4875-9FBC-1946FE26BF25}" srcId="{7DE05D26-19BD-4BA3-88D4-524E3AFA7420}" destId="{C87E99CE-87B1-451A-BC6D-8ABA84F6C477}" srcOrd="0" destOrd="0" parTransId="{78A9552C-C6C0-4DEB-9B5E-9E75CC65240A}" sibTransId="{36598CAE-E5FD-4F1C-8D5B-DA95FD9714E3}"/>
    <dgm:cxn modelId="{1BA35D51-1B38-4B03-889D-C6EE641D498E}" type="presOf" srcId="{EE04F4E7-C309-4908-BB04-7C2EDEE94A03}" destId="{72B31033-2889-4C9A-B0F9-C3AA51C39F4C}" srcOrd="0" destOrd="0" presId="urn:microsoft.com/office/officeart/2016/7/layout/BasicTimeline"/>
    <dgm:cxn modelId="{1C4EFC76-6368-463D-9BD8-D8DCEFC33913}" type="presOf" srcId="{B70E5C29-ADDE-4BA7-B01B-313485DCA2E0}" destId="{D1C7A912-C906-4C93-9ECF-E67A9A95919C}" srcOrd="0" destOrd="0" presId="urn:microsoft.com/office/officeart/2016/7/layout/BasicTimeline"/>
    <dgm:cxn modelId="{819C5B87-DFA5-482D-B3AE-0831D9F00B57}" srcId="{DE039F26-C609-4058-9808-9969C8D5E270}" destId="{B71EC181-DDDD-47F2-9E73-C739888F2C01}" srcOrd="0" destOrd="0" parTransId="{CE4E93BA-617C-48B4-A778-B75C8AC1ADA2}" sibTransId="{5057A0EE-4ACA-422D-992B-B465DEDD09E3}"/>
    <dgm:cxn modelId="{AD5725A5-1C72-4168-9516-CADCAB74F59D}" type="presOf" srcId="{C87E99CE-87B1-451A-BC6D-8ABA84F6C477}" destId="{C6F2E7AD-A08F-4C1B-81D2-A67531804C10}" srcOrd="0" destOrd="0" presId="urn:microsoft.com/office/officeart/2016/7/layout/BasicTimeline"/>
    <dgm:cxn modelId="{6224FDC8-BDAE-4089-A6FD-F180BF73881A}" srcId="{4E9DCE6F-9E52-4E8B-8ECE-A500A7B52BB9}" destId="{7DE05D26-19BD-4BA3-88D4-524E3AFA7420}" srcOrd="3" destOrd="0" parTransId="{8551305D-F3CC-4D28-B901-236DB6D942FA}" sibTransId="{326B7212-7013-4186-AFCC-077D597FDA44}"/>
    <dgm:cxn modelId="{2B408CD9-D067-4DC2-8AF3-AB5851E10BD0}" srcId="{B70E5C29-ADDE-4BA7-B01B-313485DCA2E0}" destId="{A0FD642D-59C7-43CE-AE29-DC5CF9DD9B3B}" srcOrd="0" destOrd="0" parTransId="{7964FC17-04C1-41FD-A5AC-D02B361A7E24}" sibTransId="{8FA3D10B-8769-4F2D-BD7D-2FD1E6864724}"/>
    <dgm:cxn modelId="{A20FF2F1-EFC1-4DEA-85E9-A969E6367E4A}" type="presOf" srcId="{7DE05D26-19BD-4BA3-88D4-524E3AFA7420}" destId="{EF9C192E-C379-4439-96F7-9C1E666115A8}" srcOrd="0" destOrd="0" presId="urn:microsoft.com/office/officeart/2016/7/layout/BasicTimeline"/>
    <dgm:cxn modelId="{B6FAD531-6C26-4647-9CA7-DF13428DC59E}" type="presParOf" srcId="{2BB926F0-250E-411B-BEFC-17C374D7A201}" destId="{DE8B7321-8161-47CA-8ECB-E8142C639EBC}" srcOrd="0" destOrd="0" presId="urn:microsoft.com/office/officeart/2016/7/layout/BasicTimeline"/>
    <dgm:cxn modelId="{89EEE119-DD8F-479B-9604-B48609AF5278}" type="presParOf" srcId="{2BB926F0-250E-411B-BEFC-17C374D7A201}" destId="{650EA97A-6F14-457D-ABC1-35219A6AE826}" srcOrd="1" destOrd="0" presId="urn:microsoft.com/office/officeart/2016/7/layout/BasicTimeline"/>
    <dgm:cxn modelId="{19CA4A7D-D0F5-4426-B8E5-48774A3CA6C1}" type="presParOf" srcId="{650EA97A-6F14-457D-ABC1-35219A6AE826}" destId="{45EFE094-B3B2-4ABA-B810-8D21EC758E73}" srcOrd="0" destOrd="0" presId="urn:microsoft.com/office/officeart/2016/7/layout/BasicTimeline"/>
    <dgm:cxn modelId="{085E1C10-6395-4293-8AC6-8E60E56DABAE}" type="presParOf" srcId="{45EFE094-B3B2-4ABA-B810-8D21EC758E73}" destId="{D1C7A912-C906-4C93-9ECF-E67A9A95919C}" srcOrd="0" destOrd="0" presId="urn:microsoft.com/office/officeart/2016/7/layout/BasicTimeline"/>
    <dgm:cxn modelId="{FAF79183-9654-4284-BAD4-706E6CD6254E}" type="presParOf" srcId="{45EFE094-B3B2-4ABA-B810-8D21EC758E73}" destId="{9CFA063C-EA2E-4502-99E2-23CE50AA658F}" srcOrd="1" destOrd="0" presId="urn:microsoft.com/office/officeart/2016/7/layout/BasicTimeline"/>
    <dgm:cxn modelId="{47C351C1-835A-4F14-B4E8-8EE27C5768B2}" type="presParOf" srcId="{9CFA063C-EA2E-4502-99E2-23CE50AA658F}" destId="{F3F8C638-34F3-4484-9F8E-E6C651A2A4C8}" srcOrd="0" destOrd="0" presId="urn:microsoft.com/office/officeart/2016/7/layout/BasicTimeline"/>
    <dgm:cxn modelId="{700C095D-9753-49E3-9785-DB9858C88916}" type="presParOf" srcId="{9CFA063C-EA2E-4502-99E2-23CE50AA658F}" destId="{6EB4CDFD-B98B-45B9-ADA2-2D6DA06CEB77}" srcOrd="1" destOrd="0" presId="urn:microsoft.com/office/officeart/2016/7/layout/BasicTimeline"/>
    <dgm:cxn modelId="{FC09B6BB-B6A9-4569-A605-9A7E582821D8}" type="presParOf" srcId="{45EFE094-B3B2-4ABA-B810-8D21EC758E73}" destId="{5D964EC7-6172-42A4-BED5-BF7BB499D4B2}" srcOrd="2" destOrd="0" presId="urn:microsoft.com/office/officeart/2016/7/layout/BasicTimeline"/>
    <dgm:cxn modelId="{58E38FD3-1DC5-4D00-913D-AB5B01BFE94C}" type="presParOf" srcId="{45EFE094-B3B2-4ABA-B810-8D21EC758E73}" destId="{B0BD2F2B-400A-4AEB-BE41-A6E38834B8D7}" srcOrd="3" destOrd="0" presId="urn:microsoft.com/office/officeart/2016/7/layout/BasicTimeline"/>
    <dgm:cxn modelId="{8F9E6BA0-9E36-47AC-B08E-B4760E821448}" type="presParOf" srcId="{45EFE094-B3B2-4ABA-B810-8D21EC758E73}" destId="{CDAC4380-5A2F-4F17-91F8-B52315D17E5C}" srcOrd="4" destOrd="0" presId="urn:microsoft.com/office/officeart/2016/7/layout/BasicTimeline"/>
    <dgm:cxn modelId="{5A06916C-98C9-4C94-9160-07CD04F9BE21}" type="presParOf" srcId="{650EA97A-6F14-457D-ABC1-35219A6AE826}" destId="{1663788B-DF07-40B8-97F9-69FD6AAA29D7}" srcOrd="1" destOrd="0" presId="urn:microsoft.com/office/officeart/2016/7/layout/BasicTimeline"/>
    <dgm:cxn modelId="{C4FAD182-B8B3-457F-90A5-3718DC253444}" type="presParOf" srcId="{650EA97A-6F14-457D-ABC1-35219A6AE826}" destId="{942CA1AE-5E31-410B-8C2E-B37465D19D5E}" srcOrd="2" destOrd="0" presId="urn:microsoft.com/office/officeart/2016/7/layout/BasicTimeline"/>
    <dgm:cxn modelId="{612B8457-7BC9-434E-ABF7-2E0555EC4F44}" type="presParOf" srcId="{942CA1AE-5E31-410B-8C2E-B37465D19D5E}" destId="{72B31033-2889-4C9A-B0F9-C3AA51C39F4C}" srcOrd="0" destOrd="0" presId="urn:microsoft.com/office/officeart/2016/7/layout/BasicTimeline"/>
    <dgm:cxn modelId="{6B4C84E0-361B-4F9A-A07D-50A335B7DD54}" type="presParOf" srcId="{942CA1AE-5E31-410B-8C2E-B37465D19D5E}" destId="{DB31BEF3-574A-4E44-BFED-670A3ACD59D6}" srcOrd="1" destOrd="0" presId="urn:microsoft.com/office/officeart/2016/7/layout/BasicTimeline"/>
    <dgm:cxn modelId="{A5BE9562-77C6-4BAD-8364-D5C4A5C96D33}" type="presParOf" srcId="{DB31BEF3-574A-4E44-BFED-670A3ACD59D6}" destId="{83D2D09C-F8D9-4D0A-B97A-F5C2D313C343}" srcOrd="0" destOrd="0" presId="urn:microsoft.com/office/officeart/2016/7/layout/BasicTimeline"/>
    <dgm:cxn modelId="{15464452-7519-49BB-976E-57DA54044FAF}" type="presParOf" srcId="{DB31BEF3-574A-4E44-BFED-670A3ACD59D6}" destId="{78DAABBB-C9B1-4526-A624-7613411937F1}" srcOrd="1" destOrd="0" presId="urn:microsoft.com/office/officeart/2016/7/layout/BasicTimeline"/>
    <dgm:cxn modelId="{D6164B4C-0407-4C46-A9A2-C3A752DB0FBA}" type="presParOf" srcId="{942CA1AE-5E31-410B-8C2E-B37465D19D5E}" destId="{60C1A103-914E-4D73-A38D-394669685E00}" srcOrd="2" destOrd="0" presId="urn:microsoft.com/office/officeart/2016/7/layout/BasicTimeline"/>
    <dgm:cxn modelId="{FE001D4D-0AFB-473E-BDD8-388FD2C175DE}" type="presParOf" srcId="{942CA1AE-5E31-410B-8C2E-B37465D19D5E}" destId="{408F5A29-A8D0-4350-ADE2-4A1C8792496B}" srcOrd="3" destOrd="0" presId="urn:microsoft.com/office/officeart/2016/7/layout/BasicTimeline"/>
    <dgm:cxn modelId="{984EAC90-C38B-4A24-AD41-71A6033FB1AB}" type="presParOf" srcId="{942CA1AE-5E31-410B-8C2E-B37465D19D5E}" destId="{49415D8D-5BD6-4420-B5C2-BF122C8D61B3}" srcOrd="4" destOrd="0" presId="urn:microsoft.com/office/officeart/2016/7/layout/BasicTimeline"/>
    <dgm:cxn modelId="{0E52A030-0E24-45DF-A2E8-1BE11DFEBEF1}" type="presParOf" srcId="{650EA97A-6F14-457D-ABC1-35219A6AE826}" destId="{3ABC1546-BC24-43F1-9FF5-086E2E28970D}" srcOrd="3" destOrd="0" presId="urn:microsoft.com/office/officeart/2016/7/layout/BasicTimeline"/>
    <dgm:cxn modelId="{F0405729-4B2D-41DF-B3A5-CFB688DD5E9B}" type="presParOf" srcId="{650EA97A-6F14-457D-ABC1-35219A6AE826}" destId="{7D10F709-3A1F-4CF8-B287-C09EEB5BFD66}" srcOrd="4" destOrd="0" presId="urn:microsoft.com/office/officeart/2016/7/layout/BasicTimeline"/>
    <dgm:cxn modelId="{511D4CCB-6B65-44EE-8742-4F41A5D4BE0E}" type="presParOf" srcId="{7D10F709-3A1F-4CF8-B287-C09EEB5BFD66}" destId="{4FC1D0B4-A8E1-4A0C-8131-C0F0B0C69DC0}" srcOrd="0" destOrd="0" presId="urn:microsoft.com/office/officeart/2016/7/layout/BasicTimeline"/>
    <dgm:cxn modelId="{39384E1B-9779-43D3-A630-EC0AC0817FC8}" type="presParOf" srcId="{7D10F709-3A1F-4CF8-B287-C09EEB5BFD66}" destId="{84E9E710-3DED-4110-A071-46AEC2F0E217}" srcOrd="1" destOrd="0" presId="urn:microsoft.com/office/officeart/2016/7/layout/BasicTimeline"/>
    <dgm:cxn modelId="{E9B6B214-6508-4A69-856A-855A8D656213}" type="presParOf" srcId="{84E9E710-3DED-4110-A071-46AEC2F0E217}" destId="{D3440FEE-974D-4774-BEEA-10A19689F79C}" srcOrd="0" destOrd="0" presId="urn:microsoft.com/office/officeart/2016/7/layout/BasicTimeline"/>
    <dgm:cxn modelId="{EA317F6F-9158-4D46-83DA-AB6DE6720073}" type="presParOf" srcId="{84E9E710-3DED-4110-A071-46AEC2F0E217}" destId="{1F5848D9-1C7C-4CB7-895C-391A6465C438}" srcOrd="1" destOrd="0" presId="urn:microsoft.com/office/officeart/2016/7/layout/BasicTimeline"/>
    <dgm:cxn modelId="{3B36BEEF-68FA-41D5-A6E2-9976CF7D9537}" type="presParOf" srcId="{7D10F709-3A1F-4CF8-B287-C09EEB5BFD66}" destId="{DFD13878-DD21-483E-8FE0-A013137B6882}" srcOrd="2" destOrd="0" presId="urn:microsoft.com/office/officeart/2016/7/layout/BasicTimeline"/>
    <dgm:cxn modelId="{D8FC7846-43F9-4F42-A172-B7D9470A77D3}" type="presParOf" srcId="{7D10F709-3A1F-4CF8-B287-C09EEB5BFD66}" destId="{B22D6090-6476-4FD8-B6AA-BE51B3528622}" srcOrd="3" destOrd="0" presId="urn:microsoft.com/office/officeart/2016/7/layout/BasicTimeline"/>
    <dgm:cxn modelId="{2CAF3849-59C2-4340-B34A-3A0CEBD3877A}" type="presParOf" srcId="{7D10F709-3A1F-4CF8-B287-C09EEB5BFD66}" destId="{C83872C5-FB48-4667-B7C4-7ACAE8549364}" srcOrd="4" destOrd="0" presId="urn:microsoft.com/office/officeart/2016/7/layout/BasicTimeline"/>
    <dgm:cxn modelId="{FD761EEB-68F8-4C54-A848-0ED9219A24DC}" type="presParOf" srcId="{650EA97A-6F14-457D-ABC1-35219A6AE826}" destId="{ADC5C4CC-11A0-4B20-8EBE-B48516B612F9}" srcOrd="5" destOrd="0" presId="urn:microsoft.com/office/officeart/2016/7/layout/BasicTimeline"/>
    <dgm:cxn modelId="{63E5777E-C7DF-4EE2-8BB3-88E6A5C338F8}" type="presParOf" srcId="{650EA97A-6F14-457D-ABC1-35219A6AE826}" destId="{C747800E-6D3F-4CE0-A67B-A2AC154BFDE8}" srcOrd="6" destOrd="0" presId="urn:microsoft.com/office/officeart/2016/7/layout/BasicTimeline"/>
    <dgm:cxn modelId="{067C0EFF-769A-4ECC-AFAA-9FC07299BE8B}" type="presParOf" srcId="{C747800E-6D3F-4CE0-A67B-A2AC154BFDE8}" destId="{EF9C192E-C379-4439-96F7-9C1E666115A8}" srcOrd="0" destOrd="0" presId="urn:microsoft.com/office/officeart/2016/7/layout/BasicTimeline"/>
    <dgm:cxn modelId="{74A98A9B-D180-407A-A4E7-8204F959A178}" type="presParOf" srcId="{C747800E-6D3F-4CE0-A67B-A2AC154BFDE8}" destId="{81946C51-9DFE-4A59-BBC3-E729E1ABE6C4}" srcOrd="1" destOrd="0" presId="urn:microsoft.com/office/officeart/2016/7/layout/BasicTimeline"/>
    <dgm:cxn modelId="{1160D62E-44DA-4F81-B471-26B5C72D6E02}" type="presParOf" srcId="{81946C51-9DFE-4A59-BBC3-E729E1ABE6C4}" destId="{C6F2E7AD-A08F-4C1B-81D2-A67531804C10}" srcOrd="0" destOrd="0" presId="urn:microsoft.com/office/officeart/2016/7/layout/BasicTimeline"/>
    <dgm:cxn modelId="{04FB56C8-F426-491D-ACF0-2504E5CF6714}" type="presParOf" srcId="{81946C51-9DFE-4A59-BBC3-E729E1ABE6C4}" destId="{BCA52852-90ED-4739-AEB4-DB80F25D1CEF}" srcOrd="1" destOrd="0" presId="urn:microsoft.com/office/officeart/2016/7/layout/BasicTimeline"/>
    <dgm:cxn modelId="{EEA65DDB-7FFD-4E28-A720-02104A083C1A}" type="presParOf" srcId="{C747800E-6D3F-4CE0-A67B-A2AC154BFDE8}" destId="{E9513D11-AFFA-4FCD-BDEB-EDAAB91A2F46}" srcOrd="2" destOrd="0" presId="urn:microsoft.com/office/officeart/2016/7/layout/BasicTimeline"/>
    <dgm:cxn modelId="{FC6A4396-41C3-4DA6-8810-84715415E408}" type="presParOf" srcId="{C747800E-6D3F-4CE0-A67B-A2AC154BFDE8}" destId="{5A6EFAE8-F48D-4B1F-8517-CE3EADB0FDB4}" srcOrd="3" destOrd="0" presId="urn:microsoft.com/office/officeart/2016/7/layout/BasicTimeline"/>
    <dgm:cxn modelId="{435D8AD5-7758-4BA5-8705-5C9CA0B1B6D4}" type="presParOf" srcId="{C747800E-6D3F-4CE0-A67B-A2AC154BFDE8}" destId="{F57F3762-AB5F-424A-8305-DDC05ECD7F89}"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DF3E46-6F2B-4CC6-9D94-7519D7A74EA7}" type="doc">
      <dgm:prSet loTypeId="urn:microsoft.com/office/officeart/2016/7/layout/VerticalHollowActionList" loCatId="List" qsTypeId="urn:microsoft.com/office/officeart/2005/8/quickstyle/simple1" qsCatId="simple" csTypeId="urn:microsoft.com/office/officeart/2005/8/colors/ColorSchemeForSuggestions" csCatId="other" phldr="1"/>
      <dgm:spPr/>
      <dgm:t>
        <a:bodyPr/>
        <a:lstStyle/>
        <a:p>
          <a:endParaRPr lang="en-US"/>
        </a:p>
      </dgm:t>
    </dgm:pt>
    <dgm:pt modelId="{0AC42991-9E23-48AD-B27C-62547F6CF082}">
      <dgm:prSet custT="1"/>
      <dgm:spPr/>
      <dgm:t>
        <a:bodyPr/>
        <a:lstStyle/>
        <a:p>
          <a:r>
            <a:rPr lang="en-US" sz="2600" dirty="0" err="1">
              <a:latin typeface="Times New Roman" panose="02020603050405020304" pitchFamily="18" charset="0"/>
              <a:cs typeface="Times New Roman" panose="02020603050405020304" pitchFamily="18" charset="0"/>
            </a:rPr>
            <a:t>Quá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huấn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luyện</a:t>
          </a:r>
          <a:endParaRPr lang="en-US" sz="2600" dirty="0">
            <a:latin typeface="Times New Roman" panose="02020603050405020304" pitchFamily="18" charset="0"/>
            <a:cs typeface="Times New Roman" panose="02020603050405020304" pitchFamily="18" charset="0"/>
          </a:endParaRPr>
        </a:p>
      </dgm:t>
    </dgm:pt>
    <dgm:pt modelId="{0133C72E-316A-42F7-ABF8-63994C1EBB0D}" type="parTrans" cxnId="{E4D726C1-EA60-4A88-A058-48798374BACD}">
      <dgm:prSet/>
      <dgm:spPr/>
      <dgm:t>
        <a:bodyPr/>
        <a:lstStyle/>
        <a:p>
          <a:endParaRPr lang="en-US"/>
        </a:p>
      </dgm:t>
    </dgm:pt>
    <dgm:pt modelId="{45CAF22D-A261-4AB9-969B-A627FB39E935}" type="sibTrans" cxnId="{E4D726C1-EA60-4A88-A058-48798374BACD}">
      <dgm:prSet/>
      <dgm:spPr/>
      <dgm:t>
        <a:bodyPr/>
        <a:lstStyle/>
        <a:p>
          <a:endParaRPr lang="en-US"/>
        </a:p>
      </dgm:t>
    </dgm:pt>
    <dgm:pt modelId="{9F9C1D21-8989-495F-85A1-207C33BBF4EB}">
      <dgm:prSet custT="1"/>
      <dgm:spPr/>
      <dgm:t>
        <a:bodyPr/>
        <a:lstStyle/>
        <a:p>
          <a:r>
            <a:rPr lang="en-US" sz="2600" dirty="0" err="1">
              <a:latin typeface="Times New Roman" panose="02020603050405020304" pitchFamily="18" charset="0"/>
              <a:cs typeface="Times New Roman" panose="02020603050405020304" pitchFamily="18" charset="0"/>
            </a:rPr>
            <a:t>Tiền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endParaRPr lang="en-US" sz="2600" dirty="0">
            <a:latin typeface="Times New Roman" panose="02020603050405020304" pitchFamily="18" charset="0"/>
            <a:cs typeface="Times New Roman" panose="02020603050405020304" pitchFamily="18" charset="0"/>
          </a:endParaRPr>
        </a:p>
      </dgm:t>
    </dgm:pt>
    <dgm:pt modelId="{9D1A4B88-8401-4524-AE2D-558B3418160B}" type="parTrans" cxnId="{B7343683-E8D9-4B28-9933-0FC8C55E5B62}">
      <dgm:prSet/>
      <dgm:spPr/>
      <dgm:t>
        <a:bodyPr/>
        <a:lstStyle/>
        <a:p>
          <a:endParaRPr lang="en-US"/>
        </a:p>
      </dgm:t>
    </dgm:pt>
    <dgm:pt modelId="{9821CA50-19A5-4709-8082-C94DC4054470}" type="sibTrans" cxnId="{B7343683-E8D9-4B28-9933-0FC8C55E5B62}">
      <dgm:prSet/>
      <dgm:spPr/>
      <dgm:t>
        <a:bodyPr/>
        <a:lstStyle/>
        <a:p>
          <a:endParaRPr lang="en-US"/>
        </a:p>
      </dgm:t>
    </dgm:pt>
    <dgm:pt modelId="{A6A65F22-00A4-43DD-8CE1-F764BDEC9CAB}">
      <dgm:prSet custT="1"/>
      <dgm:spPr/>
      <dgm:t>
        <a:bodyPr/>
        <a:lstStyle/>
        <a:p>
          <a:r>
            <a:rPr lang="en-US" sz="2600" dirty="0" err="1">
              <a:latin typeface="Times New Roman" panose="02020603050405020304" pitchFamily="18" charset="0"/>
              <a:cs typeface="Times New Roman" panose="02020603050405020304" pitchFamily="18" charset="0"/>
            </a:rPr>
            <a:t>Rút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đặc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a:t>
          </a:r>
          <a:r>
            <a:rPr lang="vi-VN" sz="2600" dirty="0">
              <a:latin typeface="Times New Roman" panose="02020603050405020304" pitchFamily="18" charset="0"/>
              <a:cs typeface="Times New Roman" panose="02020603050405020304" pitchFamily="18" charset="0"/>
            </a:rPr>
            <a:t>ư</a:t>
          </a:r>
          <a:r>
            <a:rPr lang="en-US" sz="2600" dirty="0">
              <a:latin typeface="Times New Roman" panose="02020603050405020304" pitchFamily="18" charset="0"/>
              <a:cs typeface="Times New Roman" panose="02020603050405020304" pitchFamily="18" charset="0"/>
            </a:rPr>
            <a:t>ng</a:t>
          </a:r>
        </a:p>
      </dgm:t>
    </dgm:pt>
    <dgm:pt modelId="{68B6F086-1EDE-4ACB-892E-CEE0FC3ACB94}" type="parTrans" cxnId="{F10334F6-69E5-4A9B-8F0E-750EA949423D}">
      <dgm:prSet/>
      <dgm:spPr/>
      <dgm:t>
        <a:bodyPr/>
        <a:lstStyle/>
        <a:p>
          <a:endParaRPr lang="en-US"/>
        </a:p>
      </dgm:t>
    </dgm:pt>
    <dgm:pt modelId="{887FBE02-8FC5-47A2-8476-B9B358D30448}" type="sibTrans" cxnId="{F10334F6-69E5-4A9B-8F0E-750EA949423D}">
      <dgm:prSet/>
      <dgm:spPr/>
      <dgm:t>
        <a:bodyPr/>
        <a:lstStyle/>
        <a:p>
          <a:endParaRPr lang="en-US"/>
        </a:p>
      </dgm:t>
    </dgm:pt>
    <dgm:pt modelId="{702919CB-F167-4732-9E4E-4BC28EDA3D13}">
      <dgm:prSet custT="1"/>
      <dgm:spPr/>
      <dgm:t>
        <a:bodyPr/>
        <a:lstStyle/>
        <a:p>
          <a:r>
            <a:rPr lang="en-US" sz="2600" dirty="0" err="1">
              <a:latin typeface="Times New Roman" panose="02020603050405020304" pitchFamily="18" charset="0"/>
              <a:cs typeface="Times New Roman" panose="02020603050405020304" pitchFamily="18" charset="0"/>
            </a:rPr>
            <a:t>Huấn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luyện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endParaRPr lang="en-US" sz="2600" dirty="0">
            <a:latin typeface="Times New Roman" panose="02020603050405020304" pitchFamily="18" charset="0"/>
            <a:cs typeface="Times New Roman" panose="02020603050405020304" pitchFamily="18" charset="0"/>
          </a:endParaRPr>
        </a:p>
      </dgm:t>
    </dgm:pt>
    <dgm:pt modelId="{182A6982-21B2-4E6D-8977-6F3A2ADB6A86}" type="parTrans" cxnId="{64C57338-FA35-4FA2-A62E-FDDEB6C06695}">
      <dgm:prSet/>
      <dgm:spPr/>
      <dgm:t>
        <a:bodyPr/>
        <a:lstStyle/>
        <a:p>
          <a:endParaRPr lang="en-US"/>
        </a:p>
      </dgm:t>
    </dgm:pt>
    <dgm:pt modelId="{F6C8F9BA-18DB-4743-A477-FF3C6F0174C6}" type="sibTrans" cxnId="{64C57338-FA35-4FA2-A62E-FDDEB6C06695}">
      <dgm:prSet/>
      <dgm:spPr/>
      <dgm:t>
        <a:bodyPr/>
        <a:lstStyle/>
        <a:p>
          <a:endParaRPr lang="en-US"/>
        </a:p>
      </dgm:t>
    </dgm:pt>
    <dgm:pt modelId="{F1DCAAC4-1868-4A2D-85DD-97AE9D71439D}">
      <dgm:prSet custT="1"/>
      <dgm:spPr/>
      <dgm:t>
        <a:bodyPr/>
        <a:lstStyle/>
        <a:p>
          <a:r>
            <a:rPr lang="en-US" sz="2600" dirty="0" err="1">
              <a:latin typeface="Times New Roman" panose="02020603050405020304" pitchFamily="18" charset="0"/>
              <a:cs typeface="Times New Roman" panose="02020603050405020304" pitchFamily="18" charset="0"/>
            </a:rPr>
            <a:t>Quá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đoán</a:t>
          </a:r>
          <a:endParaRPr lang="en-US" sz="2600" dirty="0">
            <a:latin typeface="Times New Roman" panose="02020603050405020304" pitchFamily="18" charset="0"/>
            <a:cs typeface="Times New Roman" panose="02020603050405020304" pitchFamily="18" charset="0"/>
          </a:endParaRPr>
        </a:p>
      </dgm:t>
    </dgm:pt>
    <dgm:pt modelId="{09C0CC39-0EE0-4AAF-99C4-1E6C77662C64}" type="parTrans" cxnId="{E206663A-C01C-4C47-A620-AF2A6D9459F5}">
      <dgm:prSet/>
      <dgm:spPr/>
      <dgm:t>
        <a:bodyPr/>
        <a:lstStyle/>
        <a:p>
          <a:endParaRPr lang="en-US"/>
        </a:p>
      </dgm:t>
    </dgm:pt>
    <dgm:pt modelId="{606628C2-470A-4090-9481-8319116FB573}" type="sibTrans" cxnId="{E206663A-C01C-4C47-A620-AF2A6D9459F5}">
      <dgm:prSet/>
      <dgm:spPr/>
      <dgm:t>
        <a:bodyPr/>
        <a:lstStyle/>
        <a:p>
          <a:endParaRPr lang="en-US"/>
        </a:p>
      </dgm:t>
    </dgm:pt>
    <dgm:pt modelId="{94F57311-08FE-4F44-9E21-56A0777F79F6}">
      <dgm:prSet custT="1"/>
      <dgm:spPr/>
      <dgm:t>
        <a:bodyPr/>
        <a:lstStyle/>
        <a:p>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văn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bản</a:t>
          </a:r>
          <a:r>
            <a:rPr lang="en-US" sz="2600" dirty="0">
              <a:latin typeface="Times New Roman" panose="02020603050405020304" pitchFamily="18" charset="0"/>
              <a:cs typeface="Times New Roman" panose="02020603050405020304" pitchFamily="18" charset="0"/>
            </a:rPr>
            <a:t> text </a:t>
          </a:r>
        </a:p>
      </dgm:t>
    </dgm:pt>
    <dgm:pt modelId="{A58B3486-49E5-458E-960A-9166F993E00C}" type="parTrans" cxnId="{1280DE37-C5E2-44D7-AFA0-8C335DFA9321}">
      <dgm:prSet/>
      <dgm:spPr/>
      <dgm:t>
        <a:bodyPr/>
        <a:lstStyle/>
        <a:p>
          <a:endParaRPr lang="en-US"/>
        </a:p>
      </dgm:t>
    </dgm:pt>
    <dgm:pt modelId="{AD8F36A8-F33C-491B-BCBA-1B0F42BA7AF4}" type="sibTrans" cxnId="{1280DE37-C5E2-44D7-AFA0-8C335DFA9321}">
      <dgm:prSet/>
      <dgm:spPr/>
      <dgm:t>
        <a:bodyPr/>
        <a:lstStyle/>
        <a:p>
          <a:endParaRPr lang="en-US"/>
        </a:p>
      </dgm:t>
    </dgm:pt>
    <dgm:pt modelId="{635EBCCA-C628-490D-8584-79041D3D0D9B}">
      <dgm:prSet custT="1"/>
      <dgm:spPr/>
      <dgm:t>
        <a:bodyPr/>
        <a:lstStyle/>
        <a:p>
          <a:endParaRPr lang="en-US" sz="2600" dirty="0">
            <a:latin typeface="Times New Roman" panose="02020603050405020304" pitchFamily="18" charset="0"/>
            <a:cs typeface="Times New Roman" panose="02020603050405020304" pitchFamily="18" charset="0"/>
          </a:endParaRPr>
        </a:p>
      </dgm:t>
    </dgm:pt>
    <dgm:pt modelId="{947791CA-F88A-48A0-96FD-D91C1D5DA15F}" type="parTrans" cxnId="{52378850-A84C-4351-AC55-5E54C11AD285}">
      <dgm:prSet/>
      <dgm:spPr/>
      <dgm:t>
        <a:bodyPr/>
        <a:lstStyle/>
        <a:p>
          <a:endParaRPr lang="en-US"/>
        </a:p>
      </dgm:t>
    </dgm:pt>
    <dgm:pt modelId="{DAA11630-C4CF-4FB3-9ED8-DE3D43BDC55D}" type="sibTrans" cxnId="{52378850-A84C-4351-AC55-5E54C11AD285}">
      <dgm:prSet/>
      <dgm:spPr/>
      <dgm:t>
        <a:bodyPr/>
        <a:lstStyle/>
        <a:p>
          <a:endParaRPr lang="en-US"/>
        </a:p>
      </dgm:t>
    </dgm:pt>
    <dgm:pt modelId="{927C5A3C-BD8B-4973-9EC6-BC9A0C8499CF}">
      <dgm:prSet custT="1"/>
      <dgm:spPr/>
      <dgm:t>
        <a:bodyPr/>
        <a:lstStyle/>
        <a:p>
          <a:r>
            <a:rPr lang="en-US" sz="2600" dirty="0" err="1">
              <a:latin typeface="Times New Roman" panose="02020603050405020304" pitchFamily="18" charset="0"/>
              <a:cs typeface="Times New Roman" panose="02020603050405020304" pitchFamily="18" charset="0"/>
            </a:rPr>
            <a:t>Tiền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endParaRPr lang="en-US" sz="2600" dirty="0">
            <a:latin typeface="Times New Roman" panose="02020603050405020304" pitchFamily="18" charset="0"/>
            <a:cs typeface="Times New Roman" panose="02020603050405020304" pitchFamily="18" charset="0"/>
          </a:endParaRPr>
        </a:p>
      </dgm:t>
    </dgm:pt>
    <dgm:pt modelId="{2535C9AE-9EA5-46B5-A911-4FAA0D954063}" type="parTrans" cxnId="{04A335B8-C016-41FA-A5C3-E2AEBB8CC9E5}">
      <dgm:prSet/>
      <dgm:spPr/>
      <dgm:t>
        <a:bodyPr/>
        <a:lstStyle/>
        <a:p>
          <a:endParaRPr lang="en-US"/>
        </a:p>
      </dgm:t>
    </dgm:pt>
    <dgm:pt modelId="{C347F7DC-A572-437A-B821-500892B5DE89}" type="sibTrans" cxnId="{04A335B8-C016-41FA-A5C3-E2AEBB8CC9E5}">
      <dgm:prSet/>
      <dgm:spPr/>
      <dgm:t>
        <a:bodyPr/>
        <a:lstStyle/>
        <a:p>
          <a:endParaRPr lang="en-US"/>
        </a:p>
      </dgm:t>
    </dgm:pt>
    <dgm:pt modelId="{0EA7FD80-EAA3-4909-899B-723B768A24F1}">
      <dgm:prSet custT="1"/>
      <dgm:spPr/>
      <dgm:t>
        <a:bodyPr/>
        <a:lstStyle/>
        <a:p>
          <a:r>
            <a:rPr lang="en-US" sz="2600" dirty="0" err="1">
              <a:latin typeface="Times New Roman" panose="02020603050405020304" pitchFamily="18" charset="0"/>
              <a:cs typeface="Times New Roman" panose="02020603050405020304" pitchFamily="18" charset="0"/>
            </a:rPr>
            <a:t>Rút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đặc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a:t>
          </a:r>
          <a:r>
            <a:rPr lang="vi-VN" sz="2600" dirty="0">
              <a:latin typeface="Times New Roman" panose="02020603050405020304" pitchFamily="18" charset="0"/>
              <a:cs typeface="Times New Roman" panose="02020603050405020304" pitchFamily="18" charset="0"/>
            </a:rPr>
            <a:t>ư</a:t>
          </a:r>
          <a:r>
            <a:rPr lang="en-US" sz="2600" dirty="0">
              <a:latin typeface="Times New Roman" panose="02020603050405020304" pitchFamily="18" charset="0"/>
              <a:cs typeface="Times New Roman" panose="02020603050405020304" pitchFamily="18" charset="0"/>
            </a:rPr>
            <a:t>ng</a:t>
          </a:r>
        </a:p>
      </dgm:t>
    </dgm:pt>
    <dgm:pt modelId="{E4472166-59AF-4279-8463-23842C1A4C83}" type="parTrans" cxnId="{8272A189-D28B-47D3-8996-6E39372E5364}">
      <dgm:prSet/>
      <dgm:spPr/>
      <dgm:t>
        <a:bodyPr/>
        <a:lstStyle/>
        <a:p>
          <a:endParaRPr lang="en-US"/>
        </a:p>
      </dgm:t>
    </dgm:pt>
    <dgm:pt modelId="{9CA7351B-FB6D-4F6D-9DFB-3D719EE413F9}" type="sibTrans" cxnId="{8272A189-D28B-47D3-8996-6E39372E5364}">
      <dgm:prSet/>
      <dgm:spPr/>
      <dgm:t>
        <a:bodyPr/>
        <a:lstStyle/>
        <a:p>
          <a:endParaRPr lang="en-US"/>
        </a:p>
      </dgm:t>
    </dgm:pt>
    <dgm:pt modelId="{18D6BD05-FFE1-452C-AB51-46FE3D4F40C1}">
      <dgm:prSet custT="1"/>
      <dgm:spPr/>
      <dgm:t>
        <a:bodyPr/>
        <a:lstStyle/>
        <a:p>
          <a:r>
            <a:rPr lang="en-US" sz="2600" b="0" i="0" dirty="0">
              <a:latin typeface="Times New Roman" panose="02020603050405020304" pitchFamily="18" charset="0"/>
              <a:cs typeface="Times New Roman" panose="02020603050405020304" pitchFamily="18" charset="0"/>
            </a:rPr>
            <a:t>Support Vector Machine </a:t>
          </a:r>
        </a:p>
      </dgm:t>
    </dgm:pt>
    <dgm:pt modelId="{1ADB6361-C55A-4527-8EF3-33C186EDAD9A}" type="parTrans" cxnId="{F4099FD5-F116-49A8-AB8B-C2B8B6372E0F}">
      <dgm:prSet/>
      <dgm:spPr/>
      <dgm:t>
        <a:bodyPr/>
        <a:lstStyle/>
        <a:p>
          <a:endParaRPr lang="en-US"/>
        </a:p>
      </dgm:t>
    </dgm:pt>
    <dgm:pt modelId="{BD2CAD6A-2498-498B-B60A-5D8A83F0BF13}" type="sibTrans" cxnId="{F4099FD5-F116-49A8-AB8B-C2B8B6372E0F}">
      <dgm:prSet/>
      <dgm:spPr/>
      <dgm:t>
        <a:bodyPr/>
        <a:lstStyle/>
        <a:p>
          <a:endParaRPr lang="en-US"/>
        </a:p>
      </dgm:t>
    </dgm:pt>
    <dgm:pt modelId="{B805C66B-F0C6-4659-8C3D-2FDA121825B7}">
      <dgm:prSet custT="1"/>
      <dgm:spPr/>
      <dgm:t>
        <a:bodyPr/>
        <a:lstStyle/>
        <a:p>
          <a:r>
            <a:rPr lang="en-US" sz="2600" b="0" i="0" dirty="0">
              <a:latin typeface="Times New Roman" panose="02020603050405020304" pitchFamily="18" charset="0"/>
              <a:cs typeface="Times New Roman" panose="02020603050405020304" pitchFamily="18" charset="0"/>
            </a:rPr>
            <a:t>Transfer learning</a:t>
          </a:r>
        </a:p>
      </dgm:t>
    </dgm:pt>
    <dgm:pt modelId="{31A4117F-F8BF-415E-867B-E88E621D1B0E}" type="parTrans" cxnId="{4AEFF016-DD6D-43F2-B5A7-20585C5BF8D9}">
      <dgm:prSet/>
      <dgm:spPr/>
      <dgm:t>
        <a:bodyPr/>
        <a:lstStyle/>
        <a:p>
          <a:endParaRPr lang="en-US"/>
        </a:p>
      </dgm:t>
    </dgm:pt>
    <dgm:pt modelId="{4EAF4FDC-1DF2-4576-8C2F-64AB506FB365}" type="sibTrans" cxnId="{4AEFF016-DD6D-43F2-B5A7-20585C5BF8D9}">
      <dgm:prSet/>
      <dgm:spPr/>
      <dgm:t>
        <a:bodyPr/>
        <a:lstStyle/>
        <a:p>
          <a:endParaRPr lang="en-US"/>
        </a:p>
      </dgm:t>
    </dgm:pt>
    <dgm:pt modelId="{333C0B95-1FD3-4DB3-8E55-E57DBB0C32F4}" type="pres">
      <dgm:prSet presAssocID="{02DF3E46-6F2B-4CC6-9D94-7519D7A74EA7}" presName="Name0" presStyleCnt="0">
        <dgm:presLayoutVars>
          <dgm:dir/>
          <dgm:animLvl val="lvl"/>
          <dgm:resizeHandles val="exact"/>
        </dgm:presLayoutVars>
      </dgm:prSet>
      <dgm:spPr/>
    </dgm:pt>
    <dgm:pt modelId="{AFD9B2E8-D70E-461F-B9BF-D3B409023E98}" type="pres">
      <dgm:prSet presAssocID="{0AC42991-9E23-48AD-B27C-62547F6CF082}" presName="linNode" presStyleCnt="0"/>
      <dgm:spPr/>
    </dgm:pt>
    <dgm:pt modelId="{9E241E04-BE01-452E-A994-72AC009676E2}" type="pres">
      <dgm:prSet presAssocID="{0AC42991-9E23-48AD-B27C-62547F6CF082}" presName="parentText" presStyleLbl="solidFgAcc1" presStyleIdx="0" presStyleCnt="3" custScaleX="126390">
        <dgm:presLayoutVars>
          <dgm:chMax val="1"/>
          <dgm:bulletEnabled/>
        </dgm:presLayoutVars>
      </dgm:prSet>
      <dgm:spPr/>
    </dgm:pt>
    <dgm:pt modelId="{022B537E-0EB6-4A3D-82BE-87464C0BD894}" type="pres">
      <dgm:prSet presAssocID="{0AC42991-9E23-48AD-B27C-62547F6CF082}" presName="descendantText" presStyleLbl="alignNode1" presStyleIdx="0" presStyleCnt="3">
        <dgm:presLayoutVars>
          <dgm:bulletEnabled/>
        </dgm:presLayoutVars>
      </dgm:prSet>
      <dgm:spPr/>
    </dgm:pt>
    <dgm:pt modelId="{AB714E4F-F8F6-4CEB-8709-C6D6941E66A5}" type="pres">
      <dgm:prSet presAssocID="{45CAF22D-A261-4AB9-969B-A627FB39E935}" presName="sp" presStyleCnt="0"/>
      <dgm:spPr/>
    </dgm:pt>
    <dgm:pt modelId="{318E907B-D0F1-4888-9DA9-65EB61AB3E11}" type="pres">
      <dgm:prSet presAssocID="{F1DCAAC4-1868-4A2D-85DD-97AE9D71439D}" presName="linNode" presStyleCnt="0"/>
      <dgm:spPr/>
    </dgm:pt>
    <dgm:pt modelId="{5A26C055-811A-4F3C-BA94-8050A3ACC078}" type="pres">
      <dgm:prSet presAssocID="{F1DCAAC4-1868-4A2D-85DD-97AE9D71439D}" presName="parentText" presStyleLbl="solidFgAcc1" presStyleIdx="1" presStyleCnt="3" custScaleX="126389">
        <dgm:presLayoutVars>
          <dgm:chMax val="1"/>
          <dgm:bulletEnabled/>
        </dgm:presLayoutVars>
      </dgm:prSet>
      <dgm:spPr/>
    </dgm:pt>
    <dgm:pt modelId="{9AA2530A-7CFE-4665-9623-5AEA351FC91F}" type="pres">
      <dgm:prSet presAssocID="{F1DCAAC4-1868-4A2D-85DD-97AE9D71439D}" presName="descendantText" presStyleLbl="alignNode1" presStyleIdx="1" presStyleCnt="3">
        <dgm:presLayoutVars>
          <dgm:bulletEnabled/>
        </dgm:presLayoutVars>
      </dgm:prSet>
      <dgm:spPr/>
    </dgm:pt>
    <dgm:pt modelId="{89913F1A-C0A2-4572-AB41-A1788DC610A7}" type="pres">
      <dgm:prSet presAssocID="{606628C2-470A-4090-9481-8319116FB573}" presName="sp" presStyleCnt="0"/>
      <dgm:spPr/>
    </dgm:pt>
    <dgm:pt modelId="{AFA401C3-C49E-4305-8F15-632278D490EF}" type="pres">
      <dgm:prSet presAssocID="{94F57311-08FE-4F44-9E21-56A0777F79F6}" presName="linNode" presStyleCnt="0"/>
      <dgm:spPr/>
    </dgm:pt>
    <dgm:pt modelId="{8CD9EC36-6F53-4CB3-9A5F-794F7927F25E}" type="pres">
      <dgm:prSet presAssocID="{94F57311-08FE-4F44-9E21-56A0777F79F6}" presName="parentText" presStyleLbl="solidFgAcc1" presStyleIdx="2" presStyleCnt="3" custScaleX="131982">
        <dgm:presLayoutVars>
          <dgm:chMax val="1"/>
          <dgm:bulletEnabled/>
        </dgm:presLayoutVars>
      </dgm:prSet>
      <dgm:spPr/>
    </dgm:pt>
    <dgm:pt modelId="{FE425015-C033-4E19-A4C7-CECD83D7DB45}" type="pres">
      <dgm:prSet presAssocID="{94F57311-08FE-4F44-9E21-56A0777F79F6}" presName="descendantText" presStyleLbl="alignNode1" presStyleIdx="2" presStyleCnt="3" custScaleX="104606">
        <dgm:presLayoutVars>
          <dgm:bulletEnabled/>
        </dgm:presLayoutVars>
      </dgm:prSet>
      <dgm:spPr/>
    </dgm:pt>
  </dgm:ptLst>
  <dgm:cxnLst>
    <dgm:cxn modelId="{F1E14307-D4CC-4CBA-88D9-481A96463BD8}" type="presOf" srcId="{927C5A3C-BD8B-4973-9EC6-BC9A0C8499CF}" destId="{9AA2530A-7CFE-4665-9623-5AEA351FC91F}" srcOrd="0" destOrd="1" presId="urn:microsoft.com/office/officeart/2016/7/layout/VerticalHollowActionList"/>
    <dgm:cxn modelId="{D70F2609-0DCF-4E22-B59D-BD0BF25425F2}" type="presOf" srcId="{02DF3E46-6F2B-4CC6-9D94-7519D7A74EA7}" destId="{333C0B95-1FD3-4DB3-8E55-E57DBB0C32F4}" srcOrd="0" destOrd="0" presId="urn:microsoft.com/office/officeart/2016/7/layout/VerticalHollowActionList"/>
    <dgm:cxn modelId="{E3CAB610-D25B-454B-98D6-912BBF1A773B}" type="presOf" srcId="{702919CB-F167-4732-9E4E-4BC28EDA3D13}" destId="{022B537E-0EB6-4A3D-82BE-87464C0BD894}" srcOrd="0" destOrd="2" presId="urn:microsoft.com/office/officeart/2016/7/layout/VerticalHollowActionList"/>
    <dgm:cxn modelId="{4AEFF016-DD6D-43F2-B5A7-20585C5BF8D9}" srcId="{94F57311-08FE-4F44-9E21-56A0777F79F6}" destId="{B805C66B-F0C6-4659-8C3D-2FDA121825B7}" srcOrd="1" destOrd="0" parTransId="{31A4117F-F8BF-415E-867B-E88E621D1B0E}" sibTransId="{4EAF4FDC-1DF2-4576-8C2F-64AB506FB365}"/>
    <dgm:cxn modelId="{1280DE37-C5E2-44D7-AFA0-8C335DFA9321}" srcId="{02DF3E46-6F2B-4CC6-9D94-7519D7A74EA7}" destId="{94F57311-08FE-4F44-9E21-56A0777F79F6}" srcOrd="2" destOrd="0" parTransId="{A58B3486-49E5-458E-960A-9166F993E00C}" sibTransId="{AD8F36A8-F33C-491B-BCBA-1B0F42BA7AF4}"/>
    <dgm:cxn modelId="{64C57338-FA35-4FA2-A62E-FDDEB6C06695}" srcId="{0AC42991-9E23-48AD-B27C-62547F6CF082}" destId="{702919CB-F167-4732-9E4E-4BC28EDA3D13}" srcOrd="2" destOrd="0" parTransId="{182A6982-21B2-4E6D-8977-6F3A2ADB6A86}" sibTransId="{F6C8F9BA-18DB-4743-A477-FF3C6F0174C6}"/>
    <dgm:cxn modelId="{E206663A-C01C-4C47-A620-AF2A6D9459F5}" srcId="{02DF3E46-6F2B-4CC6-9D94-7519D7A74EA7}" destId="{F1DCAAC4-1868-4A2D-85DD-97AE9D71439D}" srcOrd="1" destOrd="0" parTransId="{09C0CC39-0EE0-4AAF-99C4-1E6C77662C64}" sibTransId="{606628C2-470A-4090-9481-8319116FB573}"/>
    <dgm:cxn modelId="{A9ED9161-888F-4F35-8215-54DFA019A5A4}" type="presOf" srcId="{0AC42991-9E23-48AD-B27C-62547F6CF082}" destId="{9E241E04-BE01-452E-A994-72AC009676E2}" srcOrd="0" destOrd="0" presId="urn:microsoft.com/office/officeart/2016/7/layout/VerticalHollowActionList"/>
    <dgm:cxn modelId="{55AAAD43-0EC5-42AA-A985-15ECDE632C6F}" type="presOf" srcId="{B805C66B-F0C6-4659-8C3D-2FDA121825B7}" destId="{FE425015-C033-4E19-A4C7-CECD83D7DB45}" srcOrd="0" destOrd="1" presId="urn:microsoft.com/office/officeart/2016/7/layout/VerticalHollowActionList"/>
    <dgm:cxn modelId="{52378850-A84C-4351-AC55-5E54C11AD285}" srcId="{F1DCAAC4-1868-4A2D-85DD-97AE9D71439D}" destId="{635EBCCA-C628-490D-8584-79041D3D0D9B}" srcOrd="0" destOrd="0" parTransId="{947791CA-F88A-48A0-96FD-D91C1D5DA15F}" sibTransId="{DAA11630-C4CF-4FB3-9ED8-DE3D43BDC55D}"/>
    <dgm:cxn modelId="{9AEDF972-BD90-4ED1-91F8-CC9F0696893A}" type="presOf" srcId="{18D6BD05-FFE1-452C-AB51-46FE3D4F40C1}" destId="{FE425015-C033-4E19-A4C7-CECD83D7DB45}" srcOrd="0" destOrd="0" presId="urn:microsoft.com/office/officeart/2016/7/layout/VerticalHollowActionList"/>
    <dgm:cxn modelId="{138FC075-EAF4-49DD-8120-C8829D1368C3}" type="presOf" srcId="{F1DCAAC4-1868-4A2D-85DD-97AE9D71439D}" destId="{5A26C055-811A-4F3C-BA94-8050A3ACC078}" srcOrd="0" destOrd="0" presId="urn:microsoft.com/office/officeart/2016/7/layout/VerticalHollowActionList"/>
    <dgm:cxn modelId="{F16C8A77-BD8F-4CCD-8DCA-D2E76CD34DEA}" type="presOf" srcId="{9F9C1D21-8989-495F-85A1-207C33BBF4EB}" destId="{022B537E-0EB6-4A3D-82BE-87464C0BD894}" srcOrd="0" destOrd="0" presId="urn:microsoft.com/office/officeart/2016/7/layout/VerticalHollowActionList"/>
    <dgm:cxn modelId="{B7343683-E8D9-4B28-9933-0FC8C55E5B62}" srcId="{0AC42991-9E23-48AD-B27C-62547F6CF082}" destId="{9F9C1D21-8989-495F-85A1-207C33BBF4EB}" srcOrd="0" destOrd="0" parTransId="{9D1A4B88-8401-4524-AE2D-558B3418160B}" sibTransId="{9821CA50-19A5-4709-8082-C94DC4054470}"/>
    <dgm:cxn modelId="{8272A189-D28B-47D3-8996-6E39372E5364}" srcId="{F1DCAAC4-1868-4A2D-85DD-97AE9D71439D}" destId="{0EA7FD80-EAA3-4909-899B-723B768A24F1}" srcOrd="2" destOrd="0" parTransId="{E4472166-59AF-4279-8463-23842C1A4C83}" sibTransId="{9CA7351B-FB6D-4F6D-9DFB-3D719EE413F9}"/>
    <dgm:cxn modelId="{7976CB8F-EAEF-4FBB-A139-413EA013124D}" type="presOf" srcId="{635EBCCA-C628-490D-8584-79041D3D0D9B}" destId="{9AA2530A-7CFE-4665-9623-5AEA351FC91F}" srcOrd="0" destOrd="0" presId="urn:microsoft.com/office/officeart/2016/7/layout/VerticalHollowActionList"/>
    <dgm:cxn modelId="{AC3D2895-0133-40F5-AE55-6934D055621B}" type="presOf" srcId="{A6A65F22-00A4-43DD-8CE1-F764BDEC9CAB}" destId="{022B537E-0EB6-4A3D-82BE-87464C0BD894}" srcOrd="0" destOrd="1" presId="urn:microsoft.com/office/officeart/2016/7/layout/VerticalHollowActionList"/>
    <dgm:cxn modelId="{C388329F-5B54-4088-9B48-EBFD470CD35D}" type="presOf" srcId="{0EA7FD80-EAA3-4909-899B-723B768A24F1}" destId="{9AA2530A-7CFE-4665-9623-5AEA351FC91F}" srcOrd="0" destOrd="2" presId="urn:microsoft.com/office/officeart/2016/7/layout/VerticalHollowActionList"/>
    <dgm:cxn modelId="{04A335B8-C016-41FA-A5C3-E2AEBB8CC9E5}" srcId="{F1DCAAC4-1868-4A2D-85DD-97AE9D71439D}" destId="{927C5A3C-BD8B-4973-9EC6-BC9A0C8499CF}" srcOrd="1" destOrd="0" parTransId="{2535C9AE-9EA5-46B5-A911-4FAA0D954063}" sibTransId="{C347F7DC-A572-437A-B821-500892B5DE89}"/>
    <dgm:cxn modelId="{E4D726C1-EA60-4A88-A058-48798374BACD}" srcId="{02DF3E46-6F2B-4CC6-9D94-7519D7A74EA7}" destId="{0AC42991-9E23-48AD-B27C-62547F6CF082}" srcOrd="0" destOrd="0" parTransId="{0133C72E-316A-42F7-ABF8-63994C1EBB0D}" sibTransId="{45CAF22D-A261-4AB9-969B-A627FB39E935}"/>
    <dgm:cxn modelId="{DD858AD1-848D-488D-A592-713E2A5A6B0F}" type="presOf" srcId="{94F57311-08FE-4F44-9E21-56A0777F79F6}" destId="{8CD9EC36-6F53-4CB3-9A5F-794F7927F25E}" srcOrd="0" destOrd="0" presId="urn:microsoft.com/office/officeart/2016/7/layout/VerticalHollowActionList"/>
    <dgm:cxn modelId="{F4099FD5-F116-49A8-AB8B-C2B8B6372E0F}" srcId="{94F57311-08FE-4F44-9E21-56A0777F79F6}" destId="{18D6BD05-FFE1-452C-AB51-46FE3D4F40C1}" srcOrd="0" destOrd="0" parTransId="{1ADB6361-C55A-4527-8EF3-33C186EDAD9A}" sibTransId="{BD2CAD6A-2498-498B-B60A-5D8A83F0BF13}"/>
    <dgm:cxn modelId="{F10334F6-69E5-4A9B-8F0E-750EA949423D}" srcId="{0AC42991-9E23-48AD-B27C-62547F6CF082}" destId="{A6A65F22-00A4-43DD-8CE1-F764BDEC9CAB}" srcOrd="1" destOrd="0" parTransId="{68B6F086-1EDE-4ACB-892E-CEE0FC3ACB94}" sibTransId="{887FBE02-8FC5-47A2-8476-B9B358D30448}"/>
    <dgm:cxn modelId="{1866DEDC-0117-4791-A975-6597A2DC6173}" type="presParOf" srcId="{333C0B95-1FD3-4DB3-8E55-E57DBB0C32F4}" destId="{AFD9B2E8-D70E-461F-B9BF-D3B409023E98}" srcOrd="0" destOrd="0" presId="urn:microsoft.com/office/officeart/2016/7/layout/VerticalHollowActionList"/>
    <dgm:cxn modelId="{2160BD66-A3A1-4BDA-997E-D497A0BD381A}" type="presParOf" srcId="{AFD9B2E8-D70E-461F-B9BF-D3B409023E98}" destId="{9E241E04-BE01-452E-A994-72AC009676E2}" srcOrd="0" destOrd="0" presId="urn:microsoft.com/office/officeart/2016/7/layout/VerticalHollowActionList"/>
    <dgm:cxn modelId="{6ABBBA75-AF74-43A8-8D1C-F3371EA1A066}" type="presParOf" srcId="{AFD9B2E8-D70E-461F-B9BF-D3B409023E98}" destId="{022B537E-0EB6-4A3D-82BE-87464C0BD894}" srcOrd="1" destOrd="0" presId="urn:microsoft.com/office/officeart/2016/7/layout/VerticalHollowActionList"/>
    <dgm:cxn modelId="{60F06559-54FD-4136-AEB9-B669150B4154}" type="presParOf" srcId="{333C0B95-1FD3-4DB3-8E55-E57DBB0C32F4}" destId="{AB714E4F-F8F6-4CEB-8709-C6D6941E66A5}" srcOrd="1" destOrd="0" presId="urn:microsoft.com/office/officeart/2016/7/layout/VerticalHollowActionList"/>
    <dgm:cxn modelId="{FC91090B-C4D9-4D62-ABAA-766FAAC1E25F}" type="presParOf" srcId="{333C0B95-1FD3-4DB3-8E55-E57DBB0C32F4}" destId="{318E907B-D0F1-4888-9DA9-65EB61AB3E11}" srcOrd="2" destOrd="0" presId="urn:microsoft.com/office/officeart/2016/7/layout/VerticalHollowActionList"/>
    <dgm:cxn modelId="{7294376B-86BE-45B7-A7D7-3060EA99D9F9}" type="presParOf" srcId="{318E907B-D0F1-4888-9DA9-65EB61AB3E11}" destId="{5A26C055-811A-4F3C-BA94-8050A3ACC078}" srcOrd="0" destOrd="0" presId="urn:microsoft.com/office/officeart/2016/7/layout/VerticalHollowActionList"/>
    <dgm:cxn modelId="{5B3DE769-68A4-4E62-811C-33EAAED48731}" type="presParOf" srcId="{318E907B-D0F1-4888-9DA9-65EB61AB3E11}" destId="{9AA2530A-7CFE-4665-9623-5AEA351FC91F}" srcOrd="1" destOrd="0" presId="urn:microsoft.com/office/officeart/2016/7/layout/VerticalHollowActionList"/>
    <dgm:cxn modelId="{243B3005-D3E0-4E6F-8D80-8C76928A9BEC}" type="presParOf" srcId="{333C0B95-1FD3-4DB3-8E55-E57DBB0C32F4}" destId="{89913F1A-C0A2-4572-AB41-A1788DC610A7}" srcOrd="3" destOrd="0" presId="urn:microsoft.com/office/officeart/2016/7/layout/VerticalHollowActionList"/>
    <dgm:cxn modelId="{D66C0AED-D944-4BB4-8E67-709968C9B3D6}" type="presParOf" srcId="{333C0B95-1FD3-4DB3-8E55-E57DBB0C32F4}" destId="{AFA401C3-C49E-4305-8F15-632278D490EF}" srcOrd="4" destOrd="0" presId="urn:microsoft.com/office/officeart/2016/7/layout/VerticalHollowActionList"/>
    <dgm:cxn modelId="{F5088D64-52FB-4471-A0C4-2BDF4AA89EE7}" type="presParOf" srcId="{AFA401C3-C49E-4305-8F15-632278D490EF}" destId="{8CD9EC36-6F53-4CB3-9A5F-794F7927F25E}" srcOrd="0" destOrd="0" presId="urn:microsoft.com/office/officeart/2016/7/layout/VerticalHollowActionList"/>
    <dgm:cxn modelId="{A7BF64D6-D00C-409F-8E47-7856E72071EF}" type="presParOf" srcId="{AFA401C3-C49E-4305-8F15-632278D490EF}" destId="{FE425015-C033-4E19-A4C7-CECD83D7DB45}"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45AA05-C30F-4DB8-BF61-6F5849FAE202}" type="doc">
      <dgm:prSet loTypeId="urn:microsoft.com/office/officeart/2008/layout/LinedList" loCatId="Inbox" qsTypeId="urn:microsoft.com/office/officeart/2005/8/quickstyle/simple1" qsCatId="simple" csTypeId="urn:microsoft.com/office/officeart/2005/8/colors/ColorSchemeForSuggestions" csCatId="other"/>
      <dgm:spPr/>
      <dgm:t>
        <a:bodyPr/>
        <a:lstStyle/>
        <a:p>
          <a:endParaRPr lang="en-US"/>
        </a:p>
      </dgm:t>
    </dgm:pt>
    <dgm:pt modelId="{378D8391-5506-4D0B-BBC5-7C7503D4C40C}">
      <dgm:prSet custT="1"/>
      <dgm:spPr/>
      <dgm:t>
        <a:bodyPr/>
        <a:lstStyle/>
        <a:p>
          <a:r>
            <a:rPr lang="en-US" sz="2800" dirty="0">
              <a:latin typeface="Times New Roman" panose="02020603050405020304" pitchFamily="18" charset="0"/>
              <a:cs typeface="Times New Roman" panose="02020603050405020304" pitchFamily="18" charset="0"/>
            </a:rPr>
            <a:t>Do </a:t>
          </a:r>
          <a:r>
            <a:rPr lang="en-US" sz="2800" dirty="0" err="1">
              <a:latin typeface="Times New Roman" panose="02020603050405020304" pitchFamily="18" charset="0"/>
              <a:cs typeface="Times New Roman" panose="02020603050405020304" pitchFamily="18" charset="0"/>
            </a:rPr>
            <a:t>đại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Stanford  (</a:t>
          </a:r>
          <a:r>
            <a:rPr lang="en-US" sz="2800" dirty="0" err="1">
              <a:latin typeface="Times New Roman" panose="02020603050405020304" pitchFamily="18" charset="0"/>
              <a:cs typeface="Times New Roman" panose="02020603050405020304" pitchFamily="18" charset="0"/>
            </a:rPr>
            <a:t>Hoa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bố</a:t>
          </a:r>
          <a:endParaRPr lang="en-US" sz="2800" dirty="0">
            <a:latin typeface="Times New Roman" panose="02020603050405020304" pitchFamily="18" charset="0"/>
            <a:cs typeface="Times New Roman" panose="02020603050405020304" pitchFamily="18" charset="0"/>
          </a:endParaRPr>
        </a:p>
      </dgm:t>
    </dgm:pt>
    <dgm:pt modelId="{57EC20A2-2599-4DB9-AC9A-B81EE40430FA}" type="parTrans" cxnId="{34349196-4482-4953-B521-E0EB36F21A0E}">
      <dgm:prSet/>
      <dgm:spPr/>
      <dgm:t>
        <a:bodyPr/>
        <a:lstStyle/>
        <a:p>
          <a:endParaRPr lang="en-US"/>
        </a:p>
      </dgm:t>
    </dgm:pt>
    <dgm:pt modelId="{31886E0C-9BE0-4D82-9E07-6A64B57821FD}" type="sibTrans" cxnId="{34349196-4482-4953-B521-E0EB36F21A0E}">
      <dgm:prSet/>
      <dgm:spPr/>
      <dgm:t>
        <a:bodyPr/>
        <a:lstStyle/>
        <a:p>
          <a:endParaRPr lang="en-US"/>
        </a:p>
      </dgm:t>
    </dgm:pt>
    <dgm:pt modelId="{55E01881-F54C-4850-ABAA-E78F75E09B8E}">
      <dgm:prSet custT="1"/>
      <dgm:spPr/>
      <dgm:t>
        <a:bodyPr/>
        <a:lstStyle/>
        <a:p>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hội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Wikipedia</a:t>
          </a:r>
        </a:p>
      </dgm:t>
    </dgm:pt>
    <dgm:pt modelId="{162E3299-BCA0-4A21-B2F4-9C71D2B508A0}" type="parTrans" cxnId="{0DA7E1E2-9BD3-41F7-9F12-88CC6F8562F0}">
      <dgm:prSet/>
      <dgm:spPr/>
      <dgm:t>
        <a:bodyPr/>
        <a:lstStyle/>
        <a:p>
          <a:endParaRPr lang="en-US"/>
        </a:p>
      </dgm:t>
    </dgm:pt>
    <dgm:pt modelId="{C2F652C8-1BF5-4DEE-948A-48926689F2E9}" type="sibTrans" cxnId="{0DA7E1E2-9BD3-41F7-9F12-88CC6F8562F0}">
      <dgm:prSet/>
      <dgm:spPr/>
      <dgm:t>
        <a:bodyPr/>
        <a:lstStyle/>
        <a:p>
          <a:endParaRPr lang="en-US"/>
        </a:p>
      </dgm:t>
    </dgm:pt>
    <dgm:pt modelId="{55E2B433-C91F-4AC2-98E8-2277B866A087}">
      <dgm:prSet custT="1"/>
      <dgm:spPr/>
      <dgm:t>
        <a:bodyPr/>
        <a:lstStyle/>
        <a:p>
          <a:r>
            <a:rPr lang="en-US" sz="2800" dirty="0">
              <a:latin typeface="Times New Roman" panose="02020603050405020304" pitchFamily="18" charset="0"/>
              <a:cs typeface="Times New Roman" panose="02020603050405020304" pitchFamily="18" charset="0"/>
            </a:rPr>
            <a:t>Thu </a:t>
          </a:r>
          <a:r>
            <a:rPr lang="en-US" sz="2800" dirty="0" err="1">
              <a:latin typeface="Times New Roman" panose="02020603050405020304" pitchFamily="18" charset="0"/>
              <a:cs typeface="Times New Roman" panose="02020603050405020304" pitchFamily="18" charset="0"/>
            </a:rPr>
            <a:t>thập</a:t>
          </a:r>
          <a:r>
            <a:rPr lang="en-US" sz="2800" dirty="0">
              <a:latin typeface="Times New Roman" panose="02020603050405020304" pitchFamily="18" charset="0"/>
              <a:cs typeface="Times New Roman" panose="02020603050405020304" pitchFamily="18" charset="0"/>
            </a:rPr>
            <a:t> qua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RFA (</a:t>
          </a:r>
          <a:r>
            <a:rPr lang="en-US" sz="2800" dirty="0" err="1">
              <a:latin typeface="Times New Roman" panose="02020603050405020304" pitchFamily="18" charset="0"/>
              <a:cs typeface="Times New Roman" panose="02020603050405020304" pitchFamily="18" charset="0"/>
            </a:rPr>
            <a:t>tranh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2003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05/2013</a:t>
          </a:r>
        </a:p>
      </dgm:t>
    </dgm:pt>
    <dgm:pt modelId="{1A5A6ABE-28CD-4465-AF5C-52D7728EA48F}" type="parTrans" cxnId="{A8B479FA-2ABE-4974-9C06-7245C5CA57DA}">
      <dgm:prSet/>
      <dgm:spPr/>
      <dgm:t>
        <a:bodyPr/>
        <a:lstStyle/>
        <a:p>
          <a:endParaRPr lang="en-US"/>
        </a:p>
      </dgm:t>
    </dgm:pt>
    <dgm:pt modelId="{A1ED6AD6-03AF-4E9E-9796-3C95C3C7B5F0}" type="sibTrans" cxnId="{A8B479FA-2ABE-4974-9C06-7245C5CA57DA}">
      <dgm:prSet/>
      <dgm:spPr/>
      <dgm:t>
        <a:bodyPr/>
        <a:lstStyle/>
        <a:p>
          <a:endParaRPr lang="en-US"/>
        </a:p>
      </dgm:t>
    </dgm:pt>
    <dgm:pt modelId="{38EF2DA9-1987-4B24-9C36-418770C42FFD}">
      <dgm:prSet custT="1"/>
      <dgm:spPr/>
      <dgm:t>
        <a:bodyPr/>
        <a:lstStyle/>
        <a:p>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h</a:t>
          </a:r>
          <a:r>
            <a:rPr lang="vi-VN" sz="2800" dirty="0">
              <a:latin typeface="Times New Roman" panose="02020603050405020304" pitchFamily="18" charset="0"/>
              <a:cs typeface="Times New Roman" panose="02020603050405020304" pitchFamily="18" charset="0"/>
            </a:rPr>
            <a:t>ơ</a:t>
          </a:r>
          <a:r>
            <a:rPr lang="en-US" sz="2800" dirty="0">
              <a:latin typeface="Times New Roman" panose="02020603050405020304" pitchFamily="18" charset="0"/>
              <a:cs typeface="Times New Roman" panose="02020603050405020304" pitchFamily="18" charset="0"/>
            </a:rPr>
            <a:t>n 11.042 ng</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chia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189.004 </a:t>
          </a:r>
          <a:r>
            <a:rPr lang="en-US" sz="2800" dirty="0" err="1">
              <a:latin typeface="Times New Roman" panose="02020603050405020304" pitchFamily="18" charset="0"/>
              <a:cs typeface="Times New Roman" panose="02020603050405020304" pitchFamily="18" charset="0"/>
            </a:rPr>
            <a:t>cặp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cử</a:t>
          </a:r>
          <a:r>
            <a:rPr lang="en-US" sz="2800" dirty="0">
              <a:latin typeface="Times New Roman" panose="02020603050405020304" pitchFamily="18" charset="0"/>
              <a:cs typeface="Times New Roman" panose="02020603050405020304" pitchFamily="18" charset="0"/>
            </a:rPr>
            <a:t> tri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198.275 </a:t>
          </a:r>
          <a:r>
            <a:rPr lang="en-US" sz="2800" dirty="0" err="1">
              <a:latin typeface="Times New Roman" panose="02020603050405020304" pitchFamily="18" charset="0"/>
              <a:cs typeface="Times New Roman" panose="02020603050405020304" pitchFamily="18" charset="0"/>
            </a:rPr>
            <a:t>phiếu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bầu</a:t>
          </a:r>
          <a:endParaRPr lang="en-US" sz="2800" dirty="0">
            <a:latin typeface="Times New Roman" panose="02020603050405020304" pitchFamily="18" charset="0"/>
            <a:cs typeface="Times New Roman" panose="02020603050405020304" pitchFamily="18" charset="0"/>
          </a:endParaRPr>
        </a:p>
      </dgm:t>
    </dgm:pt>
    <dgm:pt modelId="{8FC8B53A-0273-4299-A590-071800B59DA8}" type="parTrans" cxnId="{413D3A90-1FE6-4756-92DC-7B9417373C76}">
      <dgm:prSet/>
      <dgm:spPr/>
      <dgm:t>
        <a:bodyPr/>
        <a:lstStyle/>
        <a:p>
          <a:endParaRPr lang="en-US"/>
        </a:p>
      </dgm:t>
    </dgm:pt>
    <dgm:pt modelId="{24AB3124-9DD8-42CB-A577-19A3895EA711}" type="sibTrans" cxnId="{413D3A90-1FE6-4756-92DC-7B9417373C76}">
      <dgm:prSet/>
      <dgm:spPr/>
      <dgm:t>
        <a:bodyPr/>
        <a:lstStyle/>
        <a:p>
          <a:endParaRPr lang="en-US"/>
        </a:p>
      </dgm:t>
    </dgm:pt>
    <dgm:pt modelId="{72B91E59-1658-4D3A-B98D-6BA314B31884}" type="pres">
      <dgm:prSet presAssocID="{4745AA05-C30F-4DB8-BF61-6F5849FAE202}" presName="vert0" presStyleCnt="0">
        <dgm:presLayoutVars>
          <dgm:dir/>
          <dgm:animOne val="branch"/>
          <dgm:animLvl val="lvl"/>
        </dgm:presLayoutVars>
      </dgm:prSet>
      <dgm:spPr/>
    </dgm:pt>
    <dgm:pt modelId="{033BD053-5973-49F8-A17E-ED094E35C5EB}" type="pres">
      <dgm:prSet presAssocID="{378D8391-5506-4D0B-BBC5-7C7503D4C40C}" presName="thickLine" presStyleLbl="alignNode1" presStyleIdx="0" presStyleCnt="4"/>
      <dgm:spPr/>
    </dgm:pt>
    <dgm:pt modelId="{3425E461-6CC5-4598-9B1A-514EF7EEBEC0}" type="pres">
      <dgm:prSet presAssocID="{378D8391-5506-4D0B-BBC5-7C7503D4C40C}" presName="horz1" presStyleCnt="0"/>
      <dgm:spPr/>
    </dgm:pt>
    <dgm:pt modelId="{51A862F5-384B-4905-9938-594DE46050CE}" type="pres">
      <dgm:prSet presAssocID="{378D8391-5506-4D0B-BBC5-7C7503D4C40C}" presName="tx1" presStyleLbl="revTx" presStyleIdx="0" presStyleCnt="4"/>
      <dgm:spPr/>
    </dgm:pt>
    <dgm:pt modelId="{46B00BE0-2C73-4111-8CD9-BC1CAC5B7C8B}" type="pres">
      <dgm:prSet presAssocID="{378D8391-5506-4D0B-BBC5-7C7503D4C40C}" presName="vert1" presStyleCnt="0"/>
      <dgm:spPr/>
    </dgm:pt>
    <dgm:pt modelId="{4595FDEC-8550-4CFB-9321-0AF00EF0A394}" type="pres">
      <dgm:prSet presAssocID="{55E01881-F54C-4850-ABAA-E78F75E09B8E}" presName="thickLine" presStyleLbl="alignNode1" presStyleIdx="1" presStyleCnt="4"/>
      <dgm:spPr/>
    </dgm:pt>
    <dgm:pt modelId="{DD74901F-FB00-49A8-937B-EFD64998B45D}" type="pres">
      <dgm:prSet presAssocID="{55E01881-F54C-4850-ABAA-E78F75E09B8E}" presName="horz1" presStyleCnt="0"/>
      <dgm:spPr/>
    </dgm:pt>
    <dgm:pt modelId="{71DB4DB4-7A80-4B2F-B431-79DD74319B9E}" type="pres">
      <dgm:prSet presAssocID="{55E01881-F54C-4850-ABAA-E78F75E09B8E}" presName="tx1" presStyleLbl="revTx" presStyleIdx="1" presStyleCnt="4"/>
      <dgm:spPr/>
    </dgm:pt>
    <dgm:pt modelId="{314B82AB-909E-4ED0-94FE-6001557305DE}" type="pres">
      <dgm:prSet presAssocID="{55E01881-F54C-4850-ABAA-E78F75E09B8E}" presName="vert1" presStyleCnt="0"/>
      <dgm:spPr/>
    </dgm:pt>
    <dgm:pt modelId="{39765B4B-1A3F-4D49-B70A-CD1163CA8F2C}" type="pres">
      <dgm:prSet presAssocID="{55E2B433-C91F-4AC2-98E8-2277B866A087}" presName="thickLine" presStyleLbl="alignNode1" presStyleIdx="2" presStyleCnt="4"/>
      <dgm:spPr/>
    </dgm:pt>
    <dgm:pt modelId="{E08F4AB8-4DB2-48A0-920E-0EBEC82D1CF2}" type="pres">
      <dgm:prSet presAssocID="{55E2B433-C91F-4AC2-98E8-2277B866A087}" presName="horz1" presStyleCnt="0"/>
      <dgm:spPr/>
    </dgm:pt>
    <dgm:pt modelId="{4574616B-F68A-4742-BB84-19A912AB6C0E}" type="pres">
      <dgm:prSet presAssocID="{55E2B433-C91F-4AC2-98E8-2277B866A087}" presName="tx1" presStyleLbl="revTx" presStyleIdx="2" presStyleCnt="4"/>
      <dgm:spPr/>
    </dgm:pt>
    <dgm:pt modelId="{7A362F83-AC67-4CAE-87E4-521FE941E314}" type="pres">
      <dgm:prSet presAssocID="{55E2B433-C91F-4AC2-98E8-2277B866A087}" presName="vert1" presStyleCnt="0"/>
      <dgm:spPr/>
    </dgm:pt>
    <dgm:pt modelId="{4FF2C5EE-A5F7-4137-8A73-DE505B63AC50}" type="pres">
      <dgm:prSet presAssocID="{38EF2DA9-1987-4B24-9C36-418770C42FFD}" presName="thickLine" presStyleLbl="alignNode1" presStyleIdx="3" presStyleCnt="4"/>
      <dgm:spPr/>
    </dgm:pt>
    <dgm:pt modelId="{BBF6D4E6-78E1-4358-9BB9-7DAA304487FA}" type="pres">
      <dgm:prSet presAssocID="{38EF2DA9-1987-4B24-9C36-418770C42FFD}" presName="horz1" presStyleCnt="0"/>
      <dgm:spPr/>
    </dgm:pt>
    <dgm:pt modelId="{AD09DDB9-F1A4-4863-B137-48DFC6AD3B36}" type="pres">
      <dgm:prSet presAssocID="{38EF2DA9-1987-4B24-9C36-418770C42FFD}" presName="tx1" presStyleLbl="revTx" presStyleIdx="3" presStyleCnt="4"/>
      <dgm:spPr/>
    </dgm:pt>
    <dgm:pt modelId="{11476869-5B29-4177-AE75-FE6728EEC0D6}" type="pres">
      <dgm:prSet presAssocID="{38EF2DA9-1987-4B24-9C36-418770C42FFD}" presName="vert1" presStyleCnt="0"/>
      <dgm:spPr/>
    </dgm:pt>
  </dgm:ptLst>
  <dgm:cxnLst>
    <dgm:cxn modelId="{A1554900-C602-4911-BB70-D9B1CCB9EA57}" type="presOf" srcId="{378D8391-5506-4D0B-BBC5-7C7503D4C40C}" destId="{51A862F5-384B-4905-9938-594DE46050CE}" srcOrd="0" destOrd="0" presId="urn:microsoft.com/office/officeart/2008/layout/LinedList"/>
    <dgm:cxn modelId="{B7A9D330-81B0-4B84-AA7F-33EB92FC4EE5}" type="presOf" srcId="{55E01881-F54C-4850-ABAA-E78F75E09B8E}" destId="{71DB4DB4-7A80-4B2F-B431-79DD74319B9E}" srcOrd="0" destOrd="0" presId="urn:microsoft.com/office/officeart/2008/layout/LinedList"/>
    <dgm:cxn modelId="{F8B14149-A740-4AF2-833C-E4B36BD7E115}" type="presOf" srcId="{38EF2DA9-1987-4B24-9C36-418770C42FFD}" destId="{AD09DDB9-F1A4-4863-B137-48DFC6AD3B36}" srcOrd="0" destOrd="0" presId="urn:microsoft.com/office/officeart/2008/layout/LinedList"/>
    <dgm:cxn modelId="{C1FB5450-60DF-491B-A3BD-7C634483E4BC}" type="presOf" srcId="{4745AA05-C30F-4DB8-BF61-6F5849FAE202}" destId="{72B91E59-1658-4D3A-B98D-6BA314B31884}" srcOrd="0" destOrd="0" presId="urn:microsoft.com/office/officeart/2008/layout/LinedList"/>
    <dgm:cxn modelId="{413D3A90-1FE6-4756-92DC-7B9417373C76}" srcId="{4745AA05-C30F-4DB8-BF61-6F5849FAE202}" destId="{38EF2DA9-1987-4B24-9C36-418770C42FFD}" srcOrd="3" destOrd="0" parTransId="{8FC8B53A-0273-4299-A590-071800B59DA8}" sibTransId="{24AB3124-9DD8-42CB-A577-19A3895EA711}"/>
    <dgm:cxn modelId="{34349196-4482-4953-B521-E0EB36F21A0E}" srcId="{4745AA05-C30F-4DB8-BF61-6F5849FAE202}" destId="{378D8391-5506-4D0B-BBC5-7C7503D4C40C}" srcOrd="0" destOrd="0" parTransId="{57EC20A2-2599-4DB9-AC9A-B81EE40430FA}" sibTransId="{31886E0C-9BE0-4D82-9E07-6A64B57821FD}"/>
    <dgm:cxn modelId="{066E98C2-F029-4576-90EF-E3791BB6EA15}" type="presOf" srcId="{55E2B433-C91F-4AC2-98E8-2277B866A087}" destId="{4574616B-F68A-4742-BB84-19A912AB6C0E}" srcOrd="0" destOrd="0" presId="urn:microsoft.com/office/officeart/2008/layout/LinedList"/>
    <dgm:cxn modelId="{0DA7E1E2-9BD3-41F7-9F12-88CC6F8562F0}" srcId="{4745AA05-C30F-4DB8-BF61-6F5849FAE202}" destId="{55E01881-F54C-4850-ABAA-E78F75E09B8E}" srcOrd="1" destOrd="0" parTransId="{162E3299-BCA0-4A21-B2F4-9C71D2B508A0}" sibTransId="{C2F652C8-1BF5-4DEE-948A-48926689F2E9}"/>
    <dgm:cxn modelId="{A8B479FA-2ABE-4974-9C06-7245C5CA57DA}" srcId="{4745AA05-C30F-4DB8-BF61-6F5849FAE202}" destId="{55E2B433-C91F-4AC2-98E8-2277B866A087}" srcOrd="2" destOrd="0" parTransId="{1A5A6ABE-28CD-4465-AF5C-52D7728EA48F}" sibTransId="{A1ED6AD6-03AF-4E9E-9796-3C95C3C7B5F0}"/>
    <dgm:cxn modelId="{5A9F93E8-0CCB-4AB7-9FC7-B77A34470307}" type="presParOf" srcId="{72B91E59-1658-4D3A-B98D-6BA314B31884}" destId="{033BD053-5973-49F8-A17E-ED094E35C5EB}" srcOrd="0" destOrd="0" presId="urn:microsoft.com/office/officeart/2008/layout/LinedList"/>
    <dgm:cxn modelId="{16E28E96-7E97-495F-8BC4-C656BAEAEB51}" type="presParOf" srcId="{72B91E59-1658-4D3A-B98D-6BA314B31884}" destId="{3425E461-6CC5-4598-9B1A-514EF7EEBEC0}" srcOrd="1" destOrd="0" presId="urn:microsoft.com/office/officeart/2008/layout/LinedList"/>
    <dgm:cxn modelId="{516B9ABB-035C-462C-8335-A484DDB164BC}" type="presParOf" srcId="{3425E461-6CC5-4598-9B1A-514EF7EEBEC0}" destId="{51A862F5-384B-4905-9938-594DE46050CE}" srcOrd="0" destOrd="0" presId="urn:microsoft.com/office/officeart/2008/layout/LinedList"/>
    <dgm:cxn modelId="{60512DEF-F416-4821-9219-0FBB28F0CE6B}" type="presParOf" srcId="{3425E461-6CC5-4598-9B1A-514EF7EEBEC0}" destId="{46B00BE0-2C73-4111-8CD9-BC1CAC5B7C8B}" srcOrd="1" destOrd="0" presId="urn:microsoft.com/office/officeart/2008/layout/LinedList"/>
    <dgm:cxn modelId="{B9576947-14FA-46A2-886E-BA9884371EF7}" type="presParOf" srcId="{72B91E59-1658-4D3A-B98D-6BA314B31884}" destId="{4595FDEC-8550-4CFB-9321-0AF00EF0A394}" srcOrd="2" destOrd="0" presId="urn:microsoft.com/office/officeart/2008/layout/LinedList"/>
    <dgm:cxn modelId="{04795BE5-2235-4118-9DE6-46FB1EF80189}" type="presParOf" srcId="{72B91E59-1658-4D3A-B98D-6BA314B31884}" destId="{DD74901F-FB00-49A8-937B-EFD64998B45D}" srcOrd="3" destOrd="0" presId="urn:microsoft.com/office/officeart/2008/layout/LinedList"/>
    <dgm:cxn modelId="{88D276A9-A85E-4EC2-A2E0-D84D0488E4EC}" type="presParOf" srcId="{DD74901F-FB00-49A8-937B-EFD64998B45D}" destId="{71DB4DB4-7A80-4B2F-B431-79DD74319B9E}" srcOrd="0" destOrd="0" presId="urn:microsoft.com/office/officeart/2008/layout/LinedList"/>
    <dgm:cxn modelId="{B7F94A7C-9685-40D7-8A4D-32ACE32F8C18}" type="presParOf" srcId="{DD74901F-FB00-49A8-937B-EFD64998B45D}" destId="{314B82AB-909E-4ED0-94FE-6001557305DE}" srcOrd="1" destOrd="0" presId="urn:microsoft.com/office/officeart/2008/layout/LinedList"/>
    <dgm:cxn modelId="{99614E94-D21F-44ED-8891-35E38E51E959}" type="presParOf" srcId="{72B91E59-1658-4D3A-B98D-6BA314B31884}" destId="{39765B4B-1A3F-4D49-B70A-CD1163CA8F2C}" srcOrd="4" destOrd="0" presId="urn:microsoft.com/office/officeart/2008/layout/LinedList"/>
    <dgm:cxn modelId="{BE739F91-D004-49C9-BBE4-834EF43752EF}" type="presParOf" srcId="{72B91E59-1658-4D3A-B98D-6BA314B31884}" destId="{E08F4AB8-4DB2-48A0-920E-0EBEC82D1CF2}" srcOrd="5" destOrd="0" presId="urn:microsoft.com/office/officeart/2008/layout/LinedList"/>
    <dgm:cxn modelId="{2D8A6AFD-41FE-41C6-AA91-9BBD18189E19}" type="presParOf" srcId="{E08F4AB8-4DB2-48A0-920E-0EBEC82D1CF2}" destId="{4574616B-F68A-4742-BB84-19A912AB6C0E}" srcOrd="0" destOrd="0" presId="urn:microsoft.com/office/officeart/2008/layout/LinedList"/>
    <dgm:cxn modelId="{AAA308D6-C37D-4B7A-979D-F52B7684E7FB}" type="presParOf" srcId="{E08F4AB8-4DB2-48A0-920E-0EBEC82D1CF2}" destId="{7A362F83-AC67-4CAE-87E4-521FE941E314}" srcOrd="1" destOrd="0" presId="urn:microsoft.com/office/officeart/2008/layout/LinedList"/>
    <dgm:cxn modelId="{8D5EF966-323A-4EAA-8FE0-FABDFB157E43}" type="presParOf" srcId="{72B91E59-1658-4D3A-B98D-6BA314B31884}" destId="{4FF2C5EE-A5F7-4137-8A73-DE505B63AC50}" srcOrd="6" destOrd="0" presId="urn:microsoft.com/office/officeart/2008/layout/LinedList"/>
    <dgm:cxn modelId="{494BB076-7721-4CF1-8310-A32A4CFDA046}" type="presParOf" srcId="{72B91E59-1658-4D3A-B98D-6BA314B31884}" destId="{BBF6D4E6-78E1-4358-9BB9-7DAA304487FA}" srcOrd="7" destOrd="0" presId="urn:microsoft.com/office/officeart/2008/layout/LinedList"/>
    <dgm:cxn modelId="{5EAD9F08-38E9-4AF4-B76C-17E4D6C9A624}" type="presParOf" srcId="{BBF6D4E6-78E1-4358-9BB9-7DAA304487FA}" destId="{AD09DDB9-F1A4-4863-B137-48DFC6AD3B36}" srcOrd="0" destOrd="0" presId="urn:microsoft.com/office/officeart/2008/layout/LinedList"/>
    <dgm:cxn modelId="{B4E2D67D-5186-4737-9D30-858F96B47176}" type="presParOf" srcId="{BBF6D4E6-78E1-4358-9BB9-7DAA304487FA}" destId="{11476869-5B29-4177-AE75-FE6728EEC0D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255E5-4BAA-45CE-A422-D70468E18FE4}">
      <dsp:nvSpPr>
        <dsp:cNvPr id="0" name=""/>
        <dsp:cNvSpPr/>
      </dsp:nvSpPr>
      <dsp:spPr>
        <a:xfrm>
          <a:off x="0" y="0"/>
          <a:ext cx="772826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E16470-7EBD-4CA3-B65D-1C8FD5CD8665}">
      <dsp:nvSpPr>
        <dsp:cNvPr id="0" name=""/>
        <dsp:cNvSpPr/>
      </dsp:nvSpPr>
      <dsp:spPr>
        <a:xfrm>
          <a:off x="0" y="0"/>
          <a:ext cx="7728267" cy="1568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Tính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biến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động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về</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độ</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lớn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của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mạng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xã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hội</a:t>
          </a:r>
          <a:endParaRPr lang="en-US" sz="2800" kern="1200" dirty="0">
            <a:latin typeface="Times New Roman" panose="02020603050405020304" pitchFamily="18" charset="0"/>
            <a:cs typeface="Times New Roman" panose="02020603050405020304" pitchFamily="18" charset="0"/>
          </a:endParaRPr>
        </a:p>
      </dsp:txBody>
      <dsp:txXfrm>
        <a:off x="0" y="0"/>
        <a:ext cx="7728267" cy="1568548"/>
      </dsp:txXfrm>
    </dsp:sp>
    <dsp:sp modelId="{9D756309-AB86-4D62-AF71-E9B7E157769C}">
      <dsp:nvSpPr>
        <dsp:cNvPr id="0" name=""/>
        <dsp:cNvSpPr/>
      </dsp:nvSpPr>
      <dsp:spPr>
        <a:xfrm>
          <a:off x="0" y="1568548"/>
          <a:ext cx="772826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C12B3E-D291-4A22-A6CA-E46F195140F2}">
      <dsp:nvSpPr>
        <dsp:cNvPr id="0" name=""/>
        <dsp:cNvSpPr/>
      </dsp:nvSpPr>
      <dsp:spPr>
        <a:xfrm>
          <a:off x="0" y="1568548"/>
          <a:ext cx="7728267" cy="1568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Sự</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chênh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lệch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lớn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giữa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cạnh</a:t>
          </a:r>
          <a:r>
            <a:rPr lang="en-US" sz="2800" kern="1200" dirty="0">
              <a:latin typeface="Times New Roman" panose="02020603050405020304" pitchFamily="18" charset="0"/>
              <a:cs typeface="Times New Roman" panose="02020603050405020304" pitchFamily="18" charset="0"/>
            </a:rPr>
            <a:t> “positive” </a:t>
          </a:r>
          <a:r>
            <a:rPr lang="en-US" sz="2800" kern="1200" dirty="0" err="1">
              <a:latin typeface="Times New Roman" panose="02020603050405020304" pitchFamily="18" charset="0"/>
              <a:cs typeface="Times New Roman" panose="02020603050405020304" pitchFamily="18" charset="0"/>
            </a:rPr>
            <a:t>và</a:t>
          </a:r>
          <a:r>
            <a:rPr lang="en-US" sz="2800" kern="1200" dirty="0">
              <a:latin typeface="Times New Roman" panose="02020603050405020304" pitchFamily="18" charset="0"/>
              <a:cs typeface="Times New Roman" panose="02020603050405020304" pitchFamily="18" charset="0"/>
            </a:rPr>
            <a:t> “negative” </a:t>
          </a:r>
          <a:r>
            <a:rPr lang="en-US" sz="2800" kern="1200" dirty="0" err="1">
              <a:latin typeface="Times New Roman" panose="02020603050405020304" pitchFamily="18" charset="0"/>
              <a:cs typeface="Times New Roman" panose="02020603050405020304" pitchFamily="18" charset="0"/>
            </a:rPr>
            <a:t>trong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Mạng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xã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hội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có</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dấu</a:t>
          </a:r>
          <a:endParaRPr lang="en-US" sz="2800" kern="1200" dirty="0">
            <a:latin typeface="Times New Roman" panose="02020603050405020304" pitchFamily="18" charset="0"/>
            <a:cs typeface="Times New Roman" panose="02020603050405020304" pitchFamily="18" charset="0"/>
          </a:endParaRPr>
        </a:p>
      </dsp:txBody>
      <dsp:txXfrm>
        <a:off x="0" y="1568548"/>
        <a:ext cx="7728267" cy="1568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4EEA0-1481-4157-A990-3012C0E81F89}">
      <dsp:nvSpPr>
        <dsp:cNvPr id="0" name=""/>
        <dsp:cNvSpPr/>
      </dsp:nvSpPr>
      <dsp:spPr>
        <a:xfrm>
          <a:off x="0" y="853103"/>
          <a:ext cx="2415083" cy="3381116"/>
        </a:xfrm>
        <a:prstGeom prst="rect">
          <a:avLst/>
        </a:prstGeom>
        <a:solidFill>
          <a:schemeClr val="bg1">
            <a:lumMod val="95000"/>
            <a:hueOff val="0"/>
            <a:satOff val="0"/>
            <a:lumOff val="0"/>
            <a:alphaOff val="0"/>
          </a:schemeClr>
        </a:solidFill>
        <a:ln w="10795"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8289" tIns="330200" rIns="188289" bIns="330200" numCol="1" spcCol="1270" anchor="t"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Xây dựng danh tiếng trong các cuộc tranh cử</a:t>
          </a:r>
        </a:p>
      </dsp:txBody>
      <dsp:txXfrm>
        <a:off x="0" y="2137927"/>
        <a:ext cx="2415083" cy="2028670"/>
      </dsp:txXfrm>
    </dsp:sp>
    <dsp:sp modelId="{ED6E3EAC-8343-4039-A1C4-F5264E32262C}">
      <dsp:nvSpPr>
        <dsp:cNvPr id="0" name=""/>
        <dsp:cNvSpPr/>
      </dsp:nvSpPr>
      <dsp:spPr>
        <a:xfrm>
          <a:off x="700374" y="1191215"/>
          <a:ext cx="1014335" cy="1014335"/>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082" tIns="12700" rIns="7908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48920" y="1339761"/>
        <a:ext cx="717243" cy="717243"/>
      </dsp:txXfrm>
    </dsp:sp>
    <dsp:sp modelId="{668AC6E2-5587-41F6-8D91-CFFEF90F2D79}">
      <dsp:nvSpPr>
        <dsp:cNvPr id="0" name=""/>
        <dsp:cNvSpPr/>
      </dsp:nvSpPr>
      <dsp:spPr>
        <a:xfrm>
          <a:off x="0" y="4234148"/>
          <a:ext cx="2415083"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5E4993-2F99-4A9E-B479-2B35DF7BD862}">
      <dsp:nvSpPr>
        <dsp:cNvPr id="0" name=""/>
        <dsp:cNvSpPr/>
      </dsp:nvSpPr>
      <dsp:spPr>
        <a:xfrm>
          <a:off x="2656591" y="853103"/>
          <a:ext cx="2415083" cy="3381116"/>
        </a:xfrm>
        <a:prstGeom prst="rect">
          <a:avLst/>
        </a:prstGeom>
        <a:solidFill>
          <a:schemeClr val="bg1">
            <a:lumMod val="95000"/>
            <a:hueOff val="0"/>
            <a:satOff val="0"/>
            <a:lumOff val="0"/>
            <a:alphaOff val="0"/>
          </a:schemeClr>
        </a:solidFill>
        <a:ln w="10795"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8289" tIns="330200" rIns="188289" bIns="330200" numCol="1" spcCol="1270" anchor="t" anchorCtr="0">
          <a:noAutofit/>
        </a:bodyPr>
        <a:lstStyle/>
        <a:p>
          <a:pPr marL="0" lvl="0" indent="0" algn="l" defTabSz="115570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Khảo</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sát</a:t>
          </a:r>
          <a:r>
            <a:rPr lang="en-US" sz="2600" kern="1200" dirty="0">
              <a:latin typeface="Times New Roman" panose="02020603050405020304" pitchFamily="18" charset="0"/>
              <a:cs typeface="Times New Roman" panose="02020603050405020304" pitchFamily="18" charset="0"/>
            </a:rPr>
            <a:t> ý </a:t>
          </a:r>
          <a:r>
            <a:rPr lang="en-US" sz="2600" kern="1200" dirty="0" err="1">
              <a:latin typeface="Times New Roman" panose="02020603050405020304" pitchFamily="18" charset="0"/>
              <a:cs typeface="Times New Roman" panose="02020603050405020304" pitchFamily="18" charset="0"/>
            </a:rPr>
            <a:t>kiến</a:t>
          </a:r>
          <a:r>
            <a:rPr lang="en-US" sz="2600" kern="1200" dirty="0">
              <a:latin typeface="Times New Roman" panose="02020603050405020304" pitchFamily="18" charset="0"/>
              <a:cs typeface="Times New Roman" panose="02020603050405020304" pitchFamily="18" charset="0"/>
            </a:rPr>
            <a:t> ng</a:t>
          </a:r>
          <a:r>
            <a:rPr lang="vi-VN" sz="2600" kern="1200" dirty="0">
              <a:latin typeface="Times New Roman" panose="02020603050405020304" pitchFamily="18" charset="0"/>
              <a:cs typeface="Times New Roman" panose="02020603050405020304" pitchFamily="18" charset="0"/>
            </a:rPr>
            <a:t>ư</a:t>
          </a:r>
          <a:r>
            <a:rPr lang="en-US" sz="2600" kern="1200" dirty="0" err="1">
              <a:latin typeface="Times New Roman" panose="02020603050405020304" pitchFamily="18" charset="0"/>
              <a:cs typeface="Times New Roman" panose="02020603050405020304" pitchFamily="18" charset="0"/>
            </a:rPr>
            <a:t>ời</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dùng</a:t>
          </a:r>
          <a:endParaRPr lang="en-US" sz="2600" kern="1200" dirty="0">
            <a:latin typeface="Times New Roman" panose="02020603050405020304" pitchFamily="18" charset="0"/>
            <a:cs typeface="Times New Roman" panose="02020603050405020304" pitchFamily="18" charset="0"/>
          </a:endParaRPr>
        </a:p>
      </dsp:txBody>
      <dsp:txXfrm>
        <a:off x="2656591" y="2137927"/>
        <a:ext cx="2415083" cy="2028670"/>
      </dsp:txXfrm>
    </dsp:sp>
    <dsp:sp modelId="{38AB55C5-7359-4AFE-9B3E-801DA275CD33}">
      <dsp:nvSpPr>
        <dsp:cNvPr id="0" name=""/>
        <dsp:cNvSpPr/>
      </dsp:nvSpPr>
      <dsp:spPr>
        <a:xfrm>
          <a:off x="3356965" y="1191215"/>
          <a:ext cx="1014335" cy="1014335"/>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082" tIns="12700" rIns="7908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05511" y="1339761"/>
        <a:ext cx="717243" cy="717243"/>
      </dsp:txXfrm>
    </dsp:sp>
    <dsp:sp modelId="{52219F1F-0596-4E79-9919-ABF52248654D}">
      <dsp:nvSpPr>
        <dsp:cNvPr id="0" name=""/>
        <dsp:cNvSpPr/>
      </dsp:nvSpPr>
      <dsp:spPr>
        <a:xfrm>
          <a:off x="2656591" y="4234148"/>
          <a:ext cx="2415083"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9015F3-C40A-47EB-A474-BB70712777C6}">
      <dsp:nvSpPr>
        <dsp:cNvPr id="0" name=""/>
        <dsp:cNvSpPr/>
      </dsp:nvSpPr>
      <dsp:spPr>
        <a:xfrm>
          <a:off x="5313183" y="853103"/>
          <a:ext cx="2415083" cy="3381116"/>
        </a:xfrm>
        <a:prstGeom prst="rect">
          <a:avLst/>
        </a:prstGeom>
        <a:solidFill>
          <a:schemeClr val="bg1">
            <a:lumMod val="95000"/>
            <a:hueOff val="0"/>
            <a:satOff val="0"/>
            <a:lumOff val="0"/>
            <a:alphaOff val="0"/>
          </a:schemeClr>
        </a:solidFill>
        <a:ln w="10795"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8289" tIns="330200" rIns="188289" bIns="330200" numCol="1" spcCol="1270" anchor="t" anchorCtr="0">
          <a:noAutofit/>
        </a:bodyPr>
        <a:lstStyle/>
        <a:p>
          <a:pPr marL="0" lvl="0" indent="0" algn="l" defTabSz="115570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Xây</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dựng</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liên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kết</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mạng</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xã</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hội</a:t>
          </a:r>
          <a:endParaRPr lang="en-US" sz="2600" kern="1200" dirty="0">
            <a:latin typeface="Times New Roman" panose="02020603050405020304" pitchFamily="18" charset="0"/>
            <a:cs typeface="Times New Roman" panose="02020603050405020304" pitchFamily="18" charset="0"/>
          </a:endParaRPr>
        </a:p>
      </dsp:txBody>
      <dsp:txXfrm>
        <a:off x="5313183" y="2137927"/>
        <a:ext cx="2415083" cy="2028670"/>
      </dsp:txXfrm>
    </dsp:sp>
    <dsp:sp modelId="{8897D833-E899-4A15-9B57-F620AB1339DF}">
      <dsp:nvSpPr>
        <dsp:cNvPr id="0" name=""/>
        <dsp:cNvSpPr/>
      </dsp:nvSpPr>
      <dsp:spPr>
        <a:xfrm>
          <a:off x="6013557" y="1191215"/>
          <a:ext cx="1014335" cy="1014335"/>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082" tIns="12700" rIns="7908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162103" y="1339761"/>
        <a:ext cx="717243" cy="717243"/>
      </dsp:txXfrm>
    </dsp:sp>
    <dsp:sp modelId="{2C8FFD1D-968E-43A8-8C08-FBBABD91AC49}">
      <dsp:nvSpPr>
        <dsp:cNvPr id="0" name=""/>
        <dsp:cNvSpPr/>
      </dsp:nvSpPr>
      <dsp:spPr>
        <a:xfrm>
          <a:off x="5313183" y="4234148"/>
          <a:ext cx="2415083"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B7321-8161-47CA-8ECB-E8142C639EBC}">
      <dsp:nvSpPr>
        <dsp:cNvPr id="0" name=""/>
        <dsp:cNvSpPr/>
      </dsp:nvSpPr>
      <dsp:spPr>
        <a:xfrm>
          <a:off x="0" y="2543662"/>
          <a:ext cx="7728267" cy="0"/>
        </a:xfrm>
        <a:prstGeom prst="line">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D1C7A912-C906-4C93-9ECF-E67A9A95919C}">
      <dsp:nvSpPr>
        <dsp:cNvPr id="0" name=""/>
        <dsp:cNvSpPr/>
      </dsp:nvSpPr>
      <dsp:spPr>
        <a:xfrm>
          <a:off x="171433" y="2731892"/>
          <a:ext cx="2480592" cy="574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b="1" kern="1200">
              <a:latin typeface="Times New Roman" panose="02020603050405020304" pitchFamily="18" charset="0"/>
              <a:cs typeface="Times New Roman" panose="02020603050405020304" pitchFamily="18" charset="0"/>
            </a:rPr>
            <a:t>Leskovec [5,6] – 2010</a:t>
          </a:r>
        </a:p>
      </dsp:txBody>
      <dsp:txXfrm>
        <a:off x="171433" y="2731892"/>
        <a:ext cx="2480592" cy="574867"/>
      </dsp:txXfrm>
    </dsp:sp>
    <dsp:sp modelId="{F3F8C638-34F3-4484-9F8E-E6C651A2A4C8}">
      <dsp:nvSpPr>
        <dsp:cNvPr id="0" name=""/>
        <dsp:cNvSpPr/>
      </dsp:nvSpPr>
      <dsp:spPr>
        <a:xfrm>
          <a:off x="2301" y="709681"/>
          <a:ext cx="2818855" cy="867388"/>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Phương pháp khai thác đặc trưng dựa vào lý thuyết cân bằng</a:t>
          </a:r>
        </a:p>
      </dsp:txBody>
      <dsp:txXfrm>
        <a:off x="44643" y="752023"/>
        <a:ext cx="2734171" cy="782704"/>
      </dsp:txXfrm>
    </dsp:sp>
    <dsp:sp modelId="{5D964EC7-6172-42A4-BED5-BF7BB499D4B2}">
      <dsp:nvSpPr>
        <dsp:cNvPr id="0" name=""/>
        <dsp:cNvSpPr/>
      </dsp:nvSpPr>
      <dsp:spPr>
        <a:xfrm>
          <a:off x="1411729" y="1577070"/>
          <a:ext cx="0" cy="96659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2B31033-2889-4C9A-B0F9-C3AA51C39F4C}">
      <dsp:nvSpPr>
        <dsp:cNvPr id="0" name=""/>
        <dsp:cNvSpPr/>
      </dsp:nvSpPr>
      <dsp:spPr>
        <a:xfrm>
          <a:off x="1806369" y="1780563"/>
          <a:ext cx="2480592" cy="574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b="1" kern="1200">
              <a:latin typeface="Times New Roman" panose="02020603050405020304" pitchFamily="18" charset="0"/>
              <a:cs typeface="Times New Roman" panose="02020603050405020304" pitchFamily="18" charset="0"/>
            </a:rPr>
            <a:t>Kai-Yang [1] – 2011</a:t>
          </a:r>
        </a:p>
      </dsp:txBody>
      <dsp:txXfrm>
        <a:off x="1806369" y="1780563"/>
        <a:ext cx="2480592" cy="574867"/>
      </dsp:txXfrm>
    </dsp:sp>
    <dsp:sp modelId="{B0BD2F2B-400A-4AEB-BE41-A6E38834B8D7}">
      <dsp:nvSpPr>
        <dsp:cNvPr id="0" name=""/>
        <dsp:cNvSpPr/>
      </dsp:nvSpPr>
      <dsp:spPr>
        <a:xfrm>
          <a:off x="1373574" y="2505507"/>
          <a:ext cx="76309" cy="76309"/>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D2D09C-F8D9-4D0A-B97A-F5C2D313C343}">
      <dsp:nvSpPr>
        <dsp:cNvPr id="0" name=""/>
        <dsp:cNvSpPr/>
      </dsp:nvSpPr>
      <dsp:spPr>
        <a:xfrm>
          <a:off x="1637237" y="3510253"/>
          <a:ext cx="2818855" cy="867388"/>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Phương pháp HOC </a:t>
          </a:r>
          <a:r>
            <a:rPr lang="en-US" sz="1400" i="1" kern="1200">
              <a:latin typeface="Times New Roman" panose="02020603050405020304" pitchFamily="18" charset="0"/>
              <a:cs typeface="Times New Roman" panose="02020603050405020304" pitchFamily="18" charset="0"/>
            </a:rPr>
            <a:t>(Higher Order Cycle</a:t>
          </a:r>
          <a:r>
            <a:rPr lang="en-US" sz="1400" kern="1200">
              <a:latin typeface="Times New Roman" panose="02020603050405020304" pitchFamily="18" charset="0"/>
              <a:cs typeface="Times New Roman" panose="02020603050405020304" pitchFamily="18" charset="0"/>
            </a:rPr>
            <a:t>)</a:t>
          </a:r>
        </a:p>
      </dsp:txBody>
      <dsp:txXfrm>
        <a:off x="1679579" y="3552595"/>
        <a:ext cx="2734171" cy="782704"/>
      </dsp:txXfrm>
    </dsp:sp>
    <dsp:sp modelId="{60C1A103-914E-4D73-A38D-394669685E00}">
      <dsp:nvSpPr>
        <dsp:cNvPr id="0" name=""/>
        <dsp:cNvSpPr/>
      </dsp:nvSpPr>
      <dsp:spPr>
        <a:xfrm>
          <a:off x="3046665" y="2543661"/>
          <a:ext cx="0" cy="96659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FC1D0B4-A8E1-4A0C-8131-C0F0B0C69DC0}">
      <dsp:nvSpPr>
        <dsp:cNvPr id="0" name=""/>
        <dsp:cNvSpPr/>
      </dsp:nvSpPr>
      <dsp:spPr>
        <a:xfrm>
          <a:off x="3441305" y="2731892"/>
          <a:ext cx="2480592" cy="574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b="1" kern="1200">
              <a:latin typeface="Times New Roman" panose="02020603050405020304" pitchFamily="18" charset="0"/>
              <a:cs typeface="Times New Roman" panose="02020603050405020304" pitchFamily="18" charset="0"/>
            </a:rPr>
            <a:t>Tuyen [8] – 2013</a:t>
          </a:r>
        </a:p>
      </dsp:txBody>
      <dsp:txXfrm>
        <a:off x="3441305" y="2731892"/>
        <a:ext cx="2480592" cy="574867"/>
      </dsp:txXfrm>
    </dsp:sp>
    <dsp:sp modelId="{408F5A29-A8D0-4350-ADE2-4A1C8792496B}">
      <dsp:nvSpPr>
        <dsp:cNvPr id="0" name=""/>
        <dsp:cNvSpPr/>
      </dsp:nvSpPr>
      <dsp:spPr>
        <a:xfrm>
          <a:off x="3008510" y="2505507"/>
          <a:ext cx="76309" cy="76309"/>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40FEE-974D-4774-BEEA-10A19689F79C}">
      <dsp:nvSpPr>
        <dsp:cNvPr id="0" name=""/>
        <dsp:cNvSpPr/>
      </dsp:nvSpPr>
      <dsp:spPr>
        <a:xfrm>
          <a:off x="3272173" y="709681"/>
          <a:ext cx="2818855" cy="867388"/>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Phương pháp khai thác đặc trưng PNR (</a:t>
          </a:r>
          <a:r>
            <a:rPr lang="en-US" sz="1400" i="1" kern="1200">
              <a:latin typeface="Times New Roman" panose="02020603050405020304" pitchFamily="18" charset="0"/>
              <a:cs typeface="Times New Roman" panose="02020603050405020304" pitchFamily="18" charset="0"/>
            </a:rPr>
            <a:t>Positive Negative Ratio</a:t>
          </a:r>
          <a:r>
            <a:rPr lang="en-US" sz="1400" kern="1200">
              <a:latin typeface="Times New Roman" panose="02020603050405020304" pitchFamily="18" charset="0"/>
              <a:cs typeface="Times New Roman" panose="02020603050405020304" pitchFamily="18" charset="0"/>
            </a:rPr>
            <a:t>)</a:t>
          </a:r>
        </a:p>
      </dsp:txBody>
      <dsp:txXfrm>
        <a:off x="3314515" y="752023"/>
        <a:ext cx="2734171" cy="782704"/>
      </dsp:txXfrm>
    </dsp:sp>
    <dsp:sp modelId="{DFD13878-DD21-483E-8FE0-A013137B6882}">
      <dsp:nvSpPr>
        <dsp:cNvPr id="0" name=""/>
        <dsp:cNvSpPr/>
      </dsp:nvSpPr>
      <dsp:spPr>
        <a:xfrm>
          <a:off x="4681601" y="1577070"/>
          <a:ext cx="0" cy="96659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F9C192E-C379-4439-96F7-9C1E666115A8}">
      <dsp:nvSpPr>
        <dsp:cNvPr id="0" name=""/>
        <dsp:cNvSpPr/>
      </dsp:nvSpPr>
      <dsp:spPr>
        <a:xfrm>
          <a:off x="5076241" y="1780563"/>
          <a:ext cx="2480592" cy="574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b="1" kern="1200">
              <a:latin typeface="Times New Roman" panose="02020603050405020304" pitchFamily="18" charset="0"/>
              <a:cs typeface="Times New Roman" panose="02020603050405020304" pitchFamily="18" charset="0"/>
            </a:rPr>
            <a:t>Ye [9] – 2013</a:t>
          </a:r>
        </a:p>
      </dsp:txBody>
      <dsp:txXfrm>
        <a:off x="5076241" y="1780563"/>
        <a:ext cx="2480592" cy="574867"/>
      </dsp:txXfrm>
    </dsp:sp>
    <dsp:sp modelId="{B22D6090-6476-4FD8-B6AA-BE51B3528622}">
      <dsp:nvSpPr>
        <dsp:cNvPr id="0" name=""/>
        <dsp:cNvSpPr/>
      </dsp:nvSpPr>
      <dsp:spPr>
        <a:xfrm>
          <a:off x="4643446" y="2505507"/>
          <a:ext cx="76309" cy="76309"/>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F2E7AD-A08F-4C1B-81D2-A67531804C10}">
      <dsp:nvSpPr>
        <dsp:cNvPr id="0" name=""/>
        <dsp:cNvSpPr/>
      </dsp:nvSpPr>
      <dsp:spPr>
        <a:xfrm>
          <a:off x="4907109" y="3510253"/>
          <a:ext cx="2818855" cy="867388"/>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Phương pháp khai thác đặc trưng latent (</a:t>
          </a:r>
          <a:r>
            <a:rPr lang="en-US" sz="1400" i="1" kern="1200">
              <a:latin typeface="Times New Roman" panose="02020603050405020304" pitchFamily="18" charset="0"/>
              <a:cs typeface="Times New Roman" panose="02020603050405020304" pitchFamily="18" charset="0"/>
            </a:rPr>
            <a:t>transfer learning</a:t>
          </a:r>
          <a:r>
            <a:rPr lang="en-US" sz="1400" kern="1200">
              <a:latin typeface="Times New Roman" panose="02020603050405020304" pitchFamily="18" charset="0"/>
              <a:cs typeface="Times New Roman" panose="02020603050405020304" pitchFamily="18" charset="0"/>
            </a:rPr>
            <a:t>)</a:t>
          </a:r>
        </a:p>
      </dsp:txBody>
      <dsp:txXfrm>
        <a:off x="4949451" y="3552595"/>
        <a:ext cx="2734171" cy="782704"/>
      </dsp:txXfrm>
    </dsp:sp>
    <dsp:sp modelId="{E9513D11-AFFA-4FCD-BDEB-EDAAB91A2F46}">
      <dsp:nvSpPr>
        <dsp:cNvPr id="0" name=""/>
        <dsp:cNvSpPr/>
      </dsp:nvSpPr>
      <dsp:spPr>
        <a:xfrm>
          <a:off x="6316537" y="2543661"/>
          <a:ext cx="0" cy="96659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A6EFAE8-F48D-4B1F-8517-CE3EADB0FDB4}">
      <dsp:nvSpPr>
        <dsp:cNvPr id="0" name=""/>
        <dsp:cNvSpPr/>
      </dsp:nvSpPr>
      <dsp:spPr>
        <a:xfrm>
          <a:off x="6278382" y="2505507"/>
          <a:ext cx="76309" cy="76309"/>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B537E-0EB6-4A3D-82BE-87464C0BD894}">
      <dsp:nvSpPr>
        <dsp:cNvPr id="0" name=""/>
        <dsp:cNvSpPr/>
      </dsp:nvSpPr>
      <dsp:spPr>
        <a:xfrm>
          <a:off x="1855271" y="1589"/>
          <a:ext cx="5868652" cy="162953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868" tIns="413902" rIns="113868" bIns="413902" numCol="1" spcCol="1270" anchor="ctr" anchorCtr="0">
          <a:noAutofit/>
        </a:bodyPr>
        <a:lstStyle/>
        <a:p>
          <a:pPr marL="0" lvl="0" indent="0" algn="l" defTabSz="115570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Tiền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xử</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lý</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dữ</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liệu</a:t>
          </a:r>
          <a:endParaRPr lang="en-US" sz="2600" kern="1200" dirty="0">
            <a:latin typeface="Times New Roman" panose="02020603050405020304" pitchFamily="18" charset="0"/>
            <a:cs typeface="Times New Roman" panose="02020603050405020304" pitchFamily="18" charset="0"/>
          </a:endParaRPr>
        </a:p>
        <a:p>
          <a:pPr marL="0" lvl="0" indent="0" algn="l" defTabSz="115570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Rút</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trích</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đặc</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tr</a:t>
          </a:r>
          <a:r>
            <a:rPr lang="vi-VN" sz="2600" kern="1200" dirty="0">
              <a:latin typeface="Times New Roman" panose="02020603050405020304" pitchFamily="18" charset="0"/>
              <a:cs typeface="Times New Roman" panose="02020603050405020304" pitchFamily="18" charset="0"/>
            </a:rPr>
            <a:t>ư</a:t>
          </a:r>
          <a:r>
            <a:rPr lang="en-US" sz="2600" kern="1200" dirty="0">
              <a:latin typeface="Times New Roman" panose="02020603050405020304" pitchFamily="18" charset="0"/>
              <a:cs typeface="Times New Roman" panose="02020603050405020304" pitchFamily="18" charset="0"/>
            </a:rPr>
            <a:t>ng</a:t>
          </a:r>
        </a:p>
        <a:p>
          <a:pPr marL="0" lvl="0" indent="0" algn="l" defTabSz="115570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Huấn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luyện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dữ</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liệu</a:t>
          </a:r>
          <a:endParaRPr lang="en-US" sz="2600" kern="1200" dirty="0">
            <a:latin typeface="Times New Roman" panose="02020603050405020304" pitchFamily="18" charset="0"/>
            <a:cs typeface="Times New Roman" panose="02020603050405020304" pitchFamily="18" charset="0"/>
          </a:endParaRPr>
        </a:p>
      </dsp:txBody>
      <dsp:txXfrm>
        <a:off x="1855271" y="1589"/>
        <a:ext cx="5868652" cy="1629533"/>
      </dsp:txXfrm>
    </dsp:sp>
    <dsp:sp modelId="{9E241E04-BE01-452E-A994-72AC009676E2}">
      <dsp:nvSpPr>
        <dsp:cNvPr id="0" name=""/>
        <dsp:cNvSpPr/>
      </dsp:nvSpPr>
      <dsp:spPr>
        <a:xfrm>
          <a:off x="923" y="1589"/>
          <a:ext cx="1854347" cy="1629533"/>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637" tIns="160962" rIns="77637" bIns="160962"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Quá</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trình</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huấn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luyện</a:t>
          </a:r>
          <a:endParaRPr lang="en-US" sz="2600" kern="1200" dirty="0">
            <a:latin typeface="Times New Roman" panose="02020603050405020304" pitchFamily="18" charset="0"/>
            <a:cs typeface="Times New Roman" panose="02020603050405020304" pitchFamily="18" charset="0"/>
          </a:endParaRPr>
        </a:p>
      </dsp:txBody>
      <dsp:txXfrm>
        <a:off x="923" y="1589"/>
        <a:ext cx="1854347" cy="1629533"/>
      </dsp:txXfrm>
    </dsp:sp>
    <dsp:sp modelId="{9AA2530A-7CFE-4665-9623-5AEA351FC91F}">
      <dsp:nvSpPr>
        <dsp:cNvPr id="0" name=""/>
        <dsp:cNvSpPr/>
      </dsp:nvSpPr>
      <dsp:spPr>
        <a:xfrm>
          <a:off x="1855256" y="1728895"/>
          <a:ext cx="5868652" cy="162953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868" tIns="413902" rIns="113868" bIns="413902" numCol="1" spcCol="1270" anchor="ctr" anchorCtr="0">
          <a:noAutofit/>
        </a:bodyPr>
        <a:lstStyle/>
        <a:p>
          <a:pPr marL="0" lvl="0" indent="0" algn="l" defTabSz="1155700">
            <a:lnSpc>
              <a:spcPct val="90000"/>
            </a:lnSpc>
            <a:spcBef>
              <a:spcPct val="0"/>
            </a:spcBef>
            <a:spcAft>
              <a:spcPct val="35000"/>
            </a:spcAft>
            <a:buNone/>
          </a:pPr>
          <a:endParaRPr lang="en-US" sz="2600" kern="1200" dirty="0">
            <a:latin typeface="Times New Roman" panose="02020603050405020304" pitchFamily="18" charset="0"/>
            <a:cs typeface="Times New Roman" panose="02020603050405020304" pitchFamily="18" charset="0"/>
          </a:endParaRPr>
        </a:p>
        <a:p>
          <a:pPr marL="0" lvl="0" indent="0" algn="l" defTabSz="115570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Tiền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xử</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lý</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dữ</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liệu</a:t>
          </a:r>
          <a:endParaRPr lang="en-US" sz="2600" kern="1200" dirty="0">
            <a:latin typeface="Times New Roman" panose="02020603050405020304" pitchFamily="18" charset="0"/>
            <a:cs typeface="Times New Roman" panose="02020603050405020304" pitchFamily="18" charset="0"/>
          </a:endParaRPr>
        </a:p>
        <a:p>
          <a:pPr marL="0" lvl="0" indent="0" algn="l" defTabSz="115570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Rút</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trích</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đặc</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tr</a:t>
          </a:r>
          <a:r>
            <a:rPr lang="vi-VN" sz="2600" kern="1200" dirty="0">
              <a:latin typeface="Times New Roman" panose="02020603050405020304" pitchFamily="18" charset="0"/>
              <a:cs typeface="Times New Roman" panose="02020603050405020304" pitchFamily="18" charset="0"/>
            </a:rPr>
            <a:t>ư</a:t>
          </a:r>
          <a:r>
            <a:rPr lang="en-US" sz="2600" kern="1200" dirty="0">
              <a:latin typeface="Times New Roman" panose="02020603050405020304" pitchFamily="18" charset="0"/>
              <a:cs typeface="Times New Roman" panose="02020603050405020304" pitchFamily="18" charset="0"/>
            </a:rPr>
            <a:t>ng</a:t>
          </a:r>
        </a:p>
      </dsp:txBody>
      <dsp:txXfrm>
        <a:off x="1855256" y="1728895"/>
        <a:ext cx="5868652" cy="1629533"/>
      </dsp:txXfrm>
    </dsp:sp>
    <dsp:sp modelId="{5A26C055-811A-4F3C-BA94-8050A3ACC078}">
      <dsp:nvSpPr>
        <dsp:cNvPr id="0" name=""/>
        <dsp:cNvSpPr/>
      </dsp:nvSpPr>
      <dsp:spPr>
        <a:xfrm>
          <a:off x="923" y="1728895"/>
          <a:ext cx="1854332" cy="1629533"/>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637" tIns="160962" rIns="77637" bIns="160962"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Quá</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trình</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dự</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đoán</a:t>
          </a:r>
          <a:endParaRPr lang="en-US" sz="2600" kern="1200" dirty="0">
            <a:latin typeface="Times New Roman" panose="02020603050405020304" pitchFamily="18" charset="0"/>
            <a:cs typeface="Times New Roman" panose="02020603050405020304" pitchFamily="18" charset="0"/>
          </a:endParaRPr>
        </a:p>
      </dsp:txBody>
      <dsp:txXfrm>
        <a:off x="923" y="1728895"/>
        <a:ext cx="1854332" cy="1629533"/>
      </dsp:txXfrm>
    </dsp:sp>
    <dsp:sp modelId="{FE425015-C033-4E19-A4C7-CECD83D7DB45}">
      <dsp:nvSpPr>
        <dsp:cNvPr id="0" name=""/>
        <dsp:cNvSpPr/>
      </dsp:nvSpPr>
      <dsp:spPr>
        <a:xfrm>
          <a:off x="1853644" y="3456200"/>
          <a:ext cx="5873699" cy="162953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948" tIns="413902" rIns="108948" bIns="413902" numCol="1" spcCol="1270" anchor="ctr" anchorCtr="0">
          <a:noAutofit/>
        </a:bodyPr>
        <a:lstStyle/>
        <a:p>
          <a:pPr marL="0" lvl="0" indent="0" algn="l"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Support Vector Machine </a:t>
          </a:r>
        </a:p>
        <a:p>
          <a:pPr marL="0" lvl="0" indent="0" algn="l"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Transfer learning</a:t>
          </a:r>
        </a:p>
      </dsp:txBody>
      <dsp:txXfrm>
        <a:off x="1853644" y="3456200"/>
        <a:ext cx="5873699" cy="1629533"/>
      </dsp:txXfrm>
    </dsp:sp>
    <dsp:sp modelId="{8CD9EC36-6F53-4CB3-9A5F-794F7927F25E}">
      <dsp:nvSpPr>
        <dsp:cNvPr id="0" name=""/>
        <dsp:cNvSpPr/>
      </dsp:nvSpPr>
      <dsp:spPr>
        <a:xfrm>
          <a:off x="923" y="3456200"/>
          <a:ext cx="1852720" cy="1629533"/>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283" tIns="160962" rIns="74283" bIns="160962"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Sử</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dụng</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máy</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học</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phân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tích</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văn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bản</a:t>
          </a:r>
          <a:r>
            <a:rPr lang="en-US" sz="2600" kern="1200" dirty="0">
              <a:latin typeface="Times New Roman" panose="02020603050405020304" pitchFamily="18" charset="0"/>
              <a:cs typeface="Times New Roman" panose="02020603050405020304" pitchFamily="18" charset="0"/>
            </a:rPr>
            <a:t> text </a:t>
          </a:r>
        </a:p>
      </dsp:txBody>
      <dsp:txXfrm>
        <a:off x="923" y="3456200"/>
        <a:ext cx="1852720" cy="16295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BD053-5973-49F8-A17E-ED094E35C5EB}">
      <dsp:nvSpPr>
        <dsp:cNvPr id="0" name=""/>
        <dsp:cNvSpPr/>
      </dsp:nvSpPr>
      <dsp:spPr>
        <a:xfrm>
          <a:off x="0" y="0"/>
          <a:ext cx="772826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A862F5-384B-4905-9938-594DE46050CE}">
      <dsp:nvSpPr>
        <dsp:cNvPr id="0" name=""/>
        <dsp:cNvSpPr/>
      </dsp:nvSpPr>
      <dsp:spPr>
        <a:xfrm>
          <a:off x="0" y="0"/>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Do </a:t>
          </a:r>
          <a:r>
            <a:rPr lang="en-US" sz="2800" kern="1200" dirty="0" err="1">
              <a:latin typeface="Times New Roman" panose="02020603050405020304" pitchFamily="18" charset="0"/>
              <a:cs typeface="Times New Roman" panose="02020603050405020304" pitchFamily="18" charset="0"/>
            </a:rPr>
            <a:t>đại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học</a:t>
          </a:r>
          <a:r>
            <a:rPr lang="en-US" sz="2800" kern="1200" dirty="0">
              <a:latin typeface="Times New Roman" panose="02020603050405020304" pitchFamily="18" charset="0"/>
              <a:cs typeface="Times New Roman" panose="02020603050405020304" pitchFamily="18" charset="0"/>
            </a:rPr>
            <a:t> Stanford  (</a:t>
          </a:r>
          <a:r>
            <a:rPr lang="en-US" sz="2800" kern="1200" dirty="0" err="1">
              <a:latin typeface="Times New Roman" panose="02020603050405020304" pitchFamily="18" charset="0"/>
              <a:cs typeface="Times New Roman" panose="02020603050405020304" pitchFamily="18" charset="0"/>
            </a:rPr>
            <a:t>Hoa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Kỳ</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công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bố</a:t>
          </a:r>
          <a:endParaRPr lang="en-US" sz="2800" kern="1200" dirty="0">
            <a:latin typeface="Times New Roman" panose="02020603050405020304" pitchFamily="18" charset="0"/>
            <a:cs typeface="Times New Roman" panose="02020603050405020304" pitchFamily="18" charset="0"/>
          </a:endParaRPr>
        </a:p>
      </dsp:txBody>
      <dsp:txXfrm>
        <a:off x="0" y="0"/>
        <a:ext cx="7728267" cy="1271831"/>
      </dsp:txXfrm>
    </dsp:sp>
    <dsp:sp modelId="{4595FDEC-8550-4CFB-9321-0AF00EF0A394}">
      <dsp:nvSpPr>
        <dsp:cNvPr id="0" name=""/>
        <dsp:cNvSpPr/>
      </dsp:nvSpPr>
      <dsp:spPr>
        <a:xfrm>
          <a:off x="0" y="1271831"/>
          <a:ext cx="772826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DB4DB4-7A80-4B2F-B431-79DD74319B9E}">
      <dsp:nvSpPr>
        <dsp:cNvPr id="0" name=""/>
        <dsp:cNvSpPr/>
      </dsp:nvSpPr>
      <dsp:spPr>
        <a:xfrm>
          <a:off x="0" y="1271831"/>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Bộ</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dữ</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liệu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thập</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từ</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mạng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xã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hội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giành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cho</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thành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viên</a:t>
          </a:r>
          <a:r>
            <a:rPr lang="en-US" sz="2800" kern="1200" dirty="0">
              <a:latin typeface="Times New Roman" panose="02020603050405020304" pitchFamily="18" charset="0"/>
              <a:cs typeface="Times New Roman" panose="02020603050405020304" pitchFamily="18" charset="0"/>
            </a:rPr>
            <a:t> Wikipedia</a:t>
          </a:r>
        </a:p>
      </dsp:txBody>
      <dsp:txXfrm>
        <a:off x="0" y="1271831"/>
        <a:ext cx="7728267" cy="1271831"/>
      </dsp:txXfrm>
    </dsp:sp>
    <dsp:sp modelId="{39765B4B-1A3F-4D49-B70A-CD1163CA8F2C}">
      <dsp:nvSpPr>
        <dsp:cNvPr id="0" name=""/>
        <dsp:cNvSpPr/>
      </dsp:nvSpPr>
      <dsp:spPr>
        <a:xfrm>
          <a:off x="0" y="2543662"/>
          <a:ext cx="772826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74616B-F68A-4742-BB84-19A912AB6C0E}">
      <dsp:nvSpPr>
        <dsp:cNvPr id="0" name=""/>
        <dsp:cNvSpPr/>
      </dsp:nvSpPr>
      <dsp:spPr>
        <a:xfrm>
          <a:off x="0" y="2543662"/>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Thu </a:t>
          </a:r>
          <a:r>
            <a:rPr lang="en-US" sz="2800" kern="1200" dirty="0" err="1">
              <a:latin typeface="Times New Roman" panose="02020603050405020304" pitchFamily="18" charset="0"/>
              <a:cs typeface="Times New Roman" panose="02020603050405020304" pitchFamily="18" charset="0"/>
            </a:rPr>
            <a:t>thập</a:t>
          </a:r>
          <a:r>
            <a:rPr lang="en-US" sz="2800" kern="1200" dirty="0">
              <a:latin typeface="Times New Roman" panose="02020603050405020304" pitchFamily="18" charset="0"/>
              <a:cs typeface="Times New Roman" panose="02020603050405020304" pitchFamily="18" charset="0"/>
            </a:rPr>
            <a:t> qua </a:t>
          </a:r>
          <a:r>
            <a:rPr lang="en-US" sz="2800" kern="1200" dirty="0" err="1">
              <a:latin typeface="Times New Roman" panose="02020603050405020304" pitchFamily="18" charset="0"/>
              <a:cs typeface="Times New Roman" panose="02020603050405020304" pitchFamily="18" charset="0"/>
            </a:rPr>
            <a:t>các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quá</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trình</a:t>
          </a:r>
          <a:r>
            <a:rPr lang="en-US" sz="2800" kern="1200" dirty="0">
              <a:latin typeface="Times New Roman" panose="02020603050405020304" pitchFamily="18" charset="0"/>
              <a:cs typeface="Times New Roman" panose="02020603050405020304" pitchFamily="18" charset="0"/>
            </a:rPr>
            <a:t> RFA (</a:t>
          </a:r>
          <a:r>
            <a:rPr lang="en-US" sz="2800" kern="1200" dirty="0" err="1">
              <a:latin typeface="Times New Roman" panose="02020603050405020304" pitchFamily="18" charset="0"/>
              <a:cs typeface="Times New Roman" panose="02020603050405020304" pitchFamily="18" charset="0"/>
            </a:rPr>
            <a:t>tranh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cử</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chức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quản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trị</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viên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của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trang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này</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từ</a:t>
          </a:r>
          <a:r>
            <a:rPr lang="en-US" sz="2800" kern="1200" dirty="0">
              <a:latin typeface="Times New Roman" panose="02020603050405020304" pitchFamily="18" charset="0"/>
              <a:cs typeface="Times New Roman" panose="02020603050405020304" pitchFamily="18" charset="0"/>
            </a:rPr>
            <a:t> 2003 </a:t>
          </a:r>
          <a:r>
            <a:rPr lang="en-US" sz="2800" kern="1200" dirty="0" err="1">
              <a:latin typeface="Times New Roman" panose="02020603050405020304" pitchFamily="18" charset="0"/>
              <a:cs typeface="Times New Roman" panose="02020603050405020304" pitchFamily="18" charset="0"/>
            </a:rPr>
            <a:t>đến</a:t>
          </a:r>
          <a:r>
            <a:rPr lang="en-US" sz="2800" kern="1200" dirty="0">
              <a:latin typeface="Times New Roman" panose="02020603050405020304" pitchFamily="18" charset="0"/>
              <a:cs typeface="Times New Roman" panose="02020603050405020304" pitchFamily="18" charset="0"/>
            </a:rPr>
            <a:t> 05/2013</a:t>
          </a:r>
        </a:p>
      </dsp:txBody>
      <dsp:txXfrm>
        <a:off x="0" y="2543662"/>
        <a:ext cx="7728267" cy="1271831"/>
      </dsp:txXfrm>
    </dsp:sp>
    <dsp:sp modelId="{4FF2C5EE-A5F7-4137-8A73-DE505B63AC50}">
      <dsp:nvSpPr>
        <dsp:cNvPr id="0" name=""/>
        <dsp:cNvSpPr/>
      </dsp:nvSpPr>
      <dsp:spPr>
        <a:xfrm>
          <a:off x="0" y="3815493"/>
          <a:ext cx="772826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9DDB9-F1A4-4863-B137-48DFC6AD3B36}">
      <dsp:nvSpPr>
        <dsp:cNvPr id="0" name=""/>
        <dsp:cNvSpPr/>
      </dsp:nvSpPr>
      <dsp:spPr>
        <a:xfrm>
          <a:off x="0" y="3815493"/>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Bộ</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dữ</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liệu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gồm</a:t>
          </a:r>
          <a:r>
            <a:rPr lang="en-US" sz="2800" kern="1200" dirty="0">
              <a:latin typeface="Times New Roman" panose="02020603050405020304" pitchFamily="18" charset="0"/>
              <a:cs typeface="Times New Roman" panose="02020603050405020304" pitchFamily="18" charset="0"/>
            </a:rPr>
            <a:t> h</a:t>
          </a:r>
          <a:r>
            <a:rPr lang="vi-VN" sz="2800" kern="1200" dirty="0">
              <a:latin typeface="Times New Roman" panose="02020603050405020304" pitchFamily="18" charset="0"/>
              <a:cs typeface="Times New Roman" panose="02020603050405020304" pitchFamily="18" charset="0"/>
            </a:rPr>
            <a:t>ơ</a:t>
          </a:r>
          <a:r>
            <a:rPr lang="en-US" sz="2800" kern="1200" dirty="0">
              <a:latin typeface="Times New Roman" panose="02020603050405020304" pitchFamily="18" charset="0"/>
              <a:cs typeface="Times New Roman" panose="02020603050405020304" pitchFamily="18" charset="0"/>
            </a:rPr>
            <a:t>n 11.042 ng</a:t>
          </a:r>
          <a:r>
            <a:rPr lang="vi-VN" sz="2800" kern="1200" dirty="0">
              <a:latin typeface="Times New Roman" panose="02020603050405020304" pitchFamily="18" charset="0"/>
              <a:cs typeface="Times New Roman" panose="02020603050405020304" pitchFamily="18" charset="0"/>
            </a:rPr>
            <a:t>ư</a:t>
          </a:r>
          <a:r>
            <a:rPr lang="en-US" sz="2800" kern="1200" dirty="0" err="1">
              <a:latin typeface="Times New Roman" panose="02020603050405020304" pitchFamily="18" charset="0"/>
              <a:cs typeface="Times New Roman" panose="02020603050405020304" pitchFamily="18" charset="0"/>
            </a:rPr>
            <a:t>ời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tham</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gia</a:t>
          </a:r>
          <a:r>
            <a:rPr lang="en-US" sz="2800" kern="1200" dirty="0">
              <a:latin typeface="Times New Roman" panose="02020603050405020304" pitchFamily="18" charset="0"/>
              <a:cs typeface="Times New Roman" panose="02020603050405020304" pitchFamily="18" charset="0"/>
            </a:rPr>
            <a:t> đ</a:t>
          </a:r>
          <a:r>
            <a:rPr lang="vi-VN" sz="2800" kern="1200" dirty="0">
              <a:latin typeface="Times New Roman" panose="02020603050405020304" pitchFamily="18" charset="0"/>
              <a:cs typeface="Times New Roman" panose="02020603050405020304" pitchFamily="18" charset="0"/>
            </a:rPr>
            <a:t>ư</a:t>
          </a:r>
          <a:r>
            <a:rPr lang="en-US" sz="2800" kern="1200" dirty="0" err="1">
              <a:latin typeface="Times New Roman" panose="02020603050405020304" pitchFamily="18" charset="0"/>
              <a:cs typeface="Times New Roman" panose="02020603050405020304" pitchFamily="18" charset="0"/>
            </a:rPr>
            <a:t>ợc</a:t>
          </a:r>
          <a:r>
            <a:rPr lang="en-US" sz="2800" kern="1200" dirty="0">
              <a:latin typeface="Times New Roman" panose="02020603050405020304" pitchFamily="18" charset="0"/>
              <a:cs typeface="Times New Roman" panose="02020603050405020304" pitchFamily="18" charset="0"/>
            </a:rPr>
            <a:t> chia </a:t>
          </a:r>
          <a:r>
            <a:rPr lang="en-US" sz="2800" kern="1200" dirty="0" err="1">
              <a:latin typeface="Times New Roman" panose="02020603050405020304" pitchFamily="18" charset="0"/>
              <a:cs typeface="Times New Roman" panose="02020603050405020304" pitchFamily="18" charset="0"/>
            </a:rPr>
            <a:t>thành</a:t>
          </a:r>
          <a:r>
            <a:rPr lang="en-US" sz="2800" kern="1200" dirty="0">
              <a:latin typeface="Times New Roman" panose="02020603050405020304" pitchFamily="18" charset="0"/>
              <a:cs typeface="Times New Roman" panose="02020603050405020304" pitchFamily="18" charset="0"/>
            </a:rPr>
            <a:t> 189.004 </a:t>
          </a:r>
          <a:r>
            <a:rPr lang="en-US" sz="2800" kern="1200" dirty="0" err="1">
              <a:latin typeface="Times New Roman" panose="02020603050405020304" pitchFamily="18" charset="0"/>
              <a:cs typeface="Times New Roman" panose="02020603050405020304" pitchFamily="18" charset="0"/>
            </a:rPr>
            <a:t>cặp</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cử</a:t>
          </a:r>
          <a:r>
            <a:rPr lang="en-US" sz="2800" kern="1200" dirty="0">
              <a:latin typeface="Times New Roman" panose="02020603050405020304" pitchFamily="18" charset="0"/>
              <a:cs typeface="Times New Roman" panose="02020603050405020304" pitchFamily="18" charset="0"/>
            </a:rPr>
            <a:t> tri </a:t>
          </a:r>
          <a:r>
            <a:rPr lang="en-US" sz="2800" kern="1200" dirty="0" err="1">
              <a:latin typeface="Times New Roman" panose="02020603050405020304" pitchFamily="18" charset="0"/>
              <a:cs typeface="Times New Roman" panose="02020603050405020304" pitchFamily="18" charset="0"/>
            </a:rPr>
            <a:t>và</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thu</a:t>
          </a:r>
          <a:r>
            <a:rPr lang="en-US" sz="2800" kern="1200" dirty="0">
              <a:latin typeface="Times New Roman" panose="02020603050405020304" pitchFamily="18" charset="0"/>
              <a:cs typeface="Times New Roman" panose="02020603050405020304" pitchFamily="18" charset="0"/>
            </a:rPr>
            <a:t> đ</a:t>
          </a:r>
          <a:r>
            <a:rPr lang="vi-VN" sz="2800" kern="1200" dirty="0">
              <a:latin typeface="Times New Roman" panose="02020603050405020304" pitchFamily="18" charset="0"/>
              <a:cs typeface="Times New Roman" panose="02020603050405020304" pitchFamily="18" charset="0"/>
            </a:rPr>
            <a:t>ư</a:t>
          </a:r>
          <a:r>
            <a:rPr lang="en-US" sz="2800" kern="1200" dirty="0" err="1">
              <a:latin typeface="Times New Roman" panose="02020603050405020304" pitchFamily="18" charset="0"/>
              <a:cs typeface="Times New Roman" panose="02020603050405020304" pitchFamily="18" charset="0"/>
            </a:rPr>
            <a:t>ợc</a:t>
          </a:r>
          <a:r>
            <a:rPr lang="en-US" sz="2800" kern="1200" dirty="0">
              <a:latin typeface="Times New Roman" panose="02020603050405020304" pitchFamily="18" charset="0"/>
              <a:cs typeface="Times New Roman" panose="02020603050405020304" pitchFamily="18" charset="0"/>
            </a:rPr>
            <a:t> 198.275 </a:t>
          </a:r>
          <a:r>
            <a:rPr lang="en-US" sz="2800" kern="1200" dirty="0" err="1">
              <a:latin typeface="Times New Roman" panose="02020603050405020304" pitchFamily="18" charset="0"/>
              <a:cs typeface="Times New Roman" panose="02020603050405020304" pitchFamily="18" charset="0"/>
            </a:rPr>
            <a:t>phiếu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bầu</a:t>
          </a:r>
          <a:endParaRPr lang="en-US" sz="2800" kern="1200" dirty="0">
            <a:latin typeface="Times New Roman" panose="02020603050405020304" pitchFamily="18" charset="0"/>
            <a:cs typeface="Times New Roman" panose="02020603050405020304" pitchFamily="18" charset="0"/>
          </a:endParaRPr>
        </a:p>
      </dsp:txBody>
      <dsp:txXfrm>
        <a:off x="0" y="3815493"/>
        <a:ext cx="7728267" cy="12718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BAC20-E309-4646-80A9-36772C2670CE}" type="datetimeFigureOut">
              <a:rPr lang="en-US" smtClean="0"/>
              <a:t>10/19/2017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9E8A6-696E-4708-9753-A3CE3A014649}" type="slidenum">
              <a:rPr lang="en-US" smtClean="0"/>
              <a:t>‹#›</a:t>
            </a:fld>
            <a:endParaRPr lang="en-US"/>
          </a:p>
        </p:txBody>
      </p:sp>
    </p:spTree>
    <p:extLst>
      <p:ext uri="{BB962C8B-B14F-4D97-AF65-F5344CB8AC3E}">
        <p14:creationId xmlns:p14="http://schemas.microsoft.com/office/powerpoint/2010/main" val="28937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447984-8574-42CA-80E1-A8BB6DABA67C}" type="datetime1">
              <a:rPr lang="en-US" smtClean="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5DEC0E-0852-4616-AC07-C77936747870}" type="datetime1">
              <a:rPr lang="en-US" smtClean="0"/>
              <a:t>10/19/2017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D55DCE-B080-459C-90A1-3174D711B3C8}" type="datetime1">
              <a:rPr lang="en-US" smtClean="0"/>
              <a:t>10/19/2017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25CC6-0FAD-4835-8D5B-7A64466313CE}" type="datetime1">
              <a:rPr lang="en-US" smtClean="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D80AE4-811F-4CD6-BDFF-E1A7AD039262}" type="datetime1">
              <a:rPr lang="en-US" smtClean="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23EC57D-CB59-4AAD-B019-74587D374458}" type="datetime1">
              <a:rPr lang="en-US" smtClean="0"/>
              <a:t>10/19/2017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7040AC7-E0DE-4C9B-9DF8-2B3633156485}" type="datetime1">
              <a:rPr lang="en-US" smtClean="0"/>
              <a:t>10/19/2017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F236FE1-4C3C-4E58-8176-C277016778F8}" type="datetime1">
              <a:rPr lang="en-US" smtClean="0"/>
              <a:t>10/19/2017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E9FE467-93CF-494C-81A9-4840F9FAB716}" type="datetime1">
              <a:rPr lang="en-US" smtClean="0"/>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3E51FA00-4EA7-4EEA-BAA6-91FAEFC4959F}" type="datetime1">
              <a:rPr lang="en-US" smtClean="0"/>
              <a:t>10/19/2017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84F012E-913D-4C06-9A78-B37B26D7BFBA}" type="datetime1">
              <a:rPr lang="en-US" smtClean="0"/>
              <a:t>10/19/2017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C947368-6B36-49F0-A98B-C26524CDFCAE}" type="datetime1">
              <a:rPr lang="en-US" smtClean="0"/>
              <a:t>10/19/2017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6E187274-5DC2-4BE0-AF99-925D6D9735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1A118E35-1CBF-4863-8497-F4DF1A166D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55A7AB-24FD-4D00-8F1B-8D1D329F9D8F}"/>
              </a:ext>
            </a:extLst>
          </p:cNvPr>
          <p:cNvSpPr>
            <a:spLocks noGrp="1"/>
          </p:cNvSpPr>
          <p:nvPr>
            <p:ph type="ctrTitle"/>
          </p:nvPr>
        </p:nvSpPr>
        <p:spPr>
          <a:xfrm>
            <a:off x="1069849" y="1298448"/>
            <a:ext cx="7056444" cy="3255264"/>
          </a:xfrm>
        </p:spPr>
        <p:txBody>
          <a:bodyPr>
            <a:normAutofit/>
          </a:bodyPr>
          <a:lstStyle/>
          <a:p>
            <a:pPr algn="r"/>
            <a:r>
              <a:rPr lang="en-US" sz="4600">
                <a:solidFill>
                  <a:schemeClr val="accent1"/>
                </a:solidFill>
                <a:latin typeface="Times New Roman" panose="02020603050405020304" pitchFamily="18" charset="0"/>
                <a:cs typeface="Times New Roman" panose="02020603050405020304" pitchFamily="18" charset="0"/>
              </a:rPr>
              <a:t>PHÂN TÍCH CẤU TRÚC MẠNG XÃ HỘI ỨNG DỤNG VÀO LĨNH VỰC PHÂN TÍCH NG</a:t>
            </a:r>
            <a:r>
              <a:rPr lang="vi-VN" sz="4600">
                <a:solidFill>
                  <a:schemeClr val="accent1"/>
                </a:solidFill>
                <a:latin typeface="Times New Roman" panose="02020603050405020304" pitchFamily="18" charset="0"/>
                <a:cs typeface="Times New Roman" panose="02020603050405020304" pitchFamily="18" charset="0"/>
              </a:rPr>
              <a:t>Ư</a:t>
            </a:r>
            <a:r>
              <a:rPr lang="en-US" sz="4600">
                <a:solidFill>
                  <a:schemeClr val="accent1"/>
                </a:solidFill>
                <a:latin typeface="Times New Roman" panose="02020603050405020304" pitchFamily="18" charset="0"/>
                <a:cs typeface="Times New Roman" panose="02020603050405020304" pitchFamily="18" charset="0"/>
              </a:rPr>
              <a:t>ỜI DÙNG TRÊN WIKI</a:t>
            </a:r>
          </a:p>
        </p:txBody>
      </p:sp>
      <p:sp>
        <p:nvSpPr>
          <p:cNvPr id="3" name="Subtitle 2">
            <a:extLst>
              <a:ext uri="{FF2B5EF4-FFF2-40B4-BE49-F238E27FC236}">
                <a16:creationId xmlns:a16="http://schemas.microsoft.com/office/drawing/2014/main" id="{6860DDC2-EB56-4A6B-BF4A-B3FAFB1DD3AC}"/>
              </a:ext>
            </a:extLst>
          </p:cNvPr>
          <p:cNvSpPr>
            <a:spLocks noGrp="1"/>
          </p:cNvSpPr>
          <p:nvPr>
            <p:ph type="subTitle" idx="1"/>
          </p:nvPr>
        </p:nvSpPr>
        <p:spPr>
          <a:xfrm>
            <a:off x="8528702" y="4084889"/>
            <a:ext cx="3345246" cy="1709159"/>
          </a:xfrm>
        </p:spPr>
        <p:txBody>
          <a:bodyPr>
            <a:normAutofit/>
          </a:bodyPr>
          <a:lstStyle/>
          <a:p>
            <a:pPr algn="r"/>
            <a:r>
              <a:rPr lang="en-US" sz="1800" dirty="0" err="1">
                <a:solidFill>
                  <a:srgbClr val="FFFFFF"/>
                </a:solidFill>
                <a:latin typeface="Times New Roman" panose="02020603050405020304" pitchFamily="18" charset="0"/>
                <a:cs typeface="Times New Roman" panose="02020603050405020304" pitchFamily="18" charset="0"/>
              </a:rPr>
              <a:t>Thực</a:t>
            </a:r>
            <a:r>
              <a:rPr lang="en-US" sz="1800" dirty="0">
                <a:solidFill>
                  <a:srgbClr val="FFFFFF"/>
                </a:solidFill>
                <a:latin typeface="Times New Roman" panose="02020603050405020304" pitchFamily="18" charset="0"/>
                <a:cs typeface="Times New Roman" panose="02020603050405020304" pitchFamily="18" charset="0"/>
              </a:rPr>
              <a:t> </a:t>
            </a:r>
            <a:r>
              <a:rPr lang="en-US" sz="1800" dirty="0" err="1">
                <a:solidFill>
                  <a:srgbClr val="FFFFFF"/>
                </a:solidFill>
                <a:latin typeface="Times New Roman" panose="02020603050405020304" pitchFamily="18" charset="0"/>
                <a:cs typeface="Times New Roman" panose="02020603050405020304" pitchFamily="18" charset="0"/>
              </a:rPr>
              <a:t>hiện</a:t>
            </a:r>
            <a:r>
              <a:rPr lang="en-US" sz="1800" dirty="0">
                <a:solidFill>
                  <a:srgbClr val="FFFFFF"/>
                </a:solidFill>
                <a:latin typeface="Times New Roman" panose="02020603050405020304" pitchFamily="18" charset="0"/>
                <a:cs typeface="Times New Roman" panose="02020603050405020304" pitchFamily="18" charset="0"/>
              </a:rPr>
              <a:t>:</a:t>
            </a:r>
          </a:p>
          <a:p>
            <a:pPr algn="r"/>
            <a:r>
              <a:rPr lang="en-US" sz="1800" dirty="0">
                <a:solidFill>
                  <a:srgbClr val="FFFFFF"/>
                </a:solidFill>
                <a:latin typeface="Times New Roman" panose="02020603050405020304" pitchFamily="18" charset="0"/>
                <a:cs typeface="Times New Roman" panose="02020603050405020304" pitchFamily="18" charset="0"/>
              </a:rPr>
              <a:t>Đậu Thị Kim Oanh - 14520650</a:t>
            </a:r>
          </a:p>
          <a:p>
            <a:pPr algn="r"/>
            <a:r>
              <a:rPr lang="en-US" sz="1800" dirty="0">
                <a:solidFill>
                  <a:srgbClr val="FFFFFF"/>
                </a:solidFill>
                <a:latin typeface="Times New Roman" panose="02020603050405020304" pitchFamily="18" charset="0"/>
                <a:cs typeface="Times New Roman" panose="02020603050405020304" pitchFamily="18" charset="0"/>
              </a:rPr>
              <a:t>Phan </a:t>
            </a:r>
            <a:r>
              <a:rPr lang="en-US" sz="1800" dirty="0" err="1">
                <a:solidFill>
                  <a:srgbClr val="FFFFFF"/>
                </a:solidFill>
                <a:latin typeface="Times New Roman" panose="02020603050405020304" pitchFamily="18" charset="0"/>
                <a:cs typeface="Times New Roman" panose="02020603050405020304" pitchFamily="18" charset="0"/>
              </a:rPr>
              <a:t>Nhựt</a:t>
            </a:r>
            <a:r>
              <a:rPr lang="en-US" sz="1800" dirty="0">
                <a:solidFill>
                  <a:srgbClr val="FFFFFF"/>
                </a:solidFill>
                <a:latin typeface="Times New Roman" panose="02020603050405020304" pitchFamily="18" charset="0"/>
                <a:cs typeface="Times New Roman" panose="02020603050405020304" pitchFamily="18" charset="0"/>
              </a:rPr>
              <a:t> C</a:t>
            </a:r>
            <a:r>
              <a:rPr lang="vi-VN" sz="1800" dirty="0">
                <a:solidFill>
                  <a:srgbClr val="FFFFFF"/>
                </a:solidFill>
                <a:latin typeface="Times New Roman" panose="02020603050405020304" pitchFamily="18" charset="0"/>
                <a:cs typeface="Times New Roman" panose="02020603050405020304" pitchFamily="18" charset="0"/>
              </a:rPr>
              <a:t>ư</a:t>
            </a:r>
            <a:r>
              <a:rPr lang="en-US" sz="1800" dirty="0" err="1">
                <a:solidFill>
                  <a:srgbClr val="FFFFFF"/>
                </a:solidFill>
                <a:latin typeface="Times New Roman" panose="02020603050405020304" pitchFamily="18" charset="0"/>
                <a:cs typeface="Times New Roman" panose="02020603050405020304" pitchFamily="18" charset="0"/>
              </a:rPr>
              <a:t>ờng</a:t>
            </a:r>
            <a:r>
              <a:rPr lang="en-US" sz="1800" dirty="0">
                <a:solidFill>
                  <a:srgbClr val="FFFFFF"/>
                </a:solidFill>
                <a:latin typeface="Times New Roman" panose="02020603050405020304" pitchFamily="18" charset="0"/>
                <a:cs typeface="Times New Roman" panose="02020603050405020304" pitchFamily="18" charset="0"/>
              </a:rPr>
              <a:t> - 14520114</a:t>
            </a:r>
          </a:p>
        </p:txBody>
      </p:sp>
      <p:sp>
        <p:nvSpPr>
          <p:cNvPr id="4" name="Date Placeholder 3">
            <a:extLst>
              <a:ext uri="{FF2B5EF4-FFF2-40B4-BE49-F238E27FC236}">
                <a16:creationId xmlns:a16="http://schemas.microsoft.com/office/drawing/2014/main" id="{BBB30877-2323-4CED-BE2B-B021F5A6018C}"/>
              </a:ext>
            </a:extLst>
          </p:cNvPr>
          <p:cNvSpPr>
            <a:spLocks noGrp="1"/>
          </p:cNvSpPr>
          <p:nvPr>
            <p:ph type="dt" sz="half" idx="10"/>
          </p:nvPr>
        </p:nvSpPr>
        <p:spPr/>
        <p:txBody>
          <a:bodyPr/>
          <a:lstStyle/>
          <a:p>
            <a:fld id="{FD630BB3-58AE-4336-B071-A39C036828A0}" type="datetime1">
              <a:rPr lang="en-US" sz="1500" smtClean="0">
                <a:latin typeface="Times New Roman" panose="02020603050405020304" pitchFamily="18" charset="0"/>
                <a:cs typeface="Times New Roman" panose="02020603050405020304" pitchFamily="18" charset="0"/>
              </a:rPr>
              <a:t>10/19/2017</a:t>
            </a:fld>
            <a:endParaRPr lang="en-US" sz="15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543B2A6-CE5E-47FA-B6D9-A91CAD4A7BC9}"/>
              </a:ext>
            </a:extLst>
          </p:cNvPr>
          <p:cNvSpPr>
            <a:spLocks noGrp="1"/>
          </p:cNvSpPr>
          <p:nvPr>
            <p:ph type="sldNum" sz="quarter" idx="12"/>
          </p:nvPr>
        </p:nvSpPr>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1</a:t>
            </a:fld>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765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E39E-646F-4EB9-804F-B7ACB48FAE97}"/>
              </a:ext>
            </a:extLst>
          </p:cNvPr>
          <p:cNvSpPr>
            <a:spLocks noGrp="1"/>
          </p:cNvSpPr>
          <p:nvPr>
            <p:ph type="title"/>
          </p:nvPr>
        </p:nvSpPr>
        <p:spPr>
          <a:xfrm>
            <a:off x="252918" y="1123837"/>
            <a:ext cx="3123327" cy="4601183"/>
          </a:xfrm>
        </p:spPr>
        <p:txBody>
          <a:bodyPr>
            <a:normAutofit/>
          </a:bodyPr>
          <a:lstStyle/>
          <a:p>
            <a:r>
              <a:rPr lang="en-US" b="1" dirty="0">
                <a:latin typeface="Times New Roman" panose="02020603050405020304" pitchFamily="18" charset="0"/>
                <a:cs typeface="Times New Roman" panose="02020603050405020304" pitchFamily="18" charset="0"/>
              </a:rPr>
              <a:t>5. DATABASE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939411621"/>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2ED428FE-FD97-419C-82FB-E606A9A709C3}"/>
              </a:ext>
            </a:extLst>
          </p:cNvPr>
          <p:cNvSpPr>
            <a:spLocks noGrp="1"/>
          </p:cNvSpPr>
          <p:nvPr>
            <p:ph type="dt" sz="half" idx="10"/>
          </p:nvPr>
        </p:nvSpPr>
        <p:spPr/>
        <p:txBody>
          <a:bodyPr/>
          <a:lstStyle/>
          <a:p>
            <a:fld id="{D1DB22B2-4E8D-4281-9E68-151A42678991}" type="datetime1">
              <a:rPr lang="en-US" sz="1500" smtClean="0">
                <a:latin typeface="Times New Roman" panose="02020603050405020304" pitchFamily="18" charset="0"/>
                <a:cs typeface="Times New Roman" panose="02020603050405020304" pitchFamily="18" charset="0"/>
              </a:rPr>
              <a:t>10/19/2017</a:t>
            </a:fld>
            <a:endParaRPr lang="en-US" sz="1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F0A3168-1327-479D-AE9E-137B49D5B54B}"/>
              </a:ext>
            </a:extLst>
          </p:cNvPr>
          <p:cNvSpPr>
            <a:spLocks noGrp="1"/>
          </p:cNvSpPr>
          <p:nvPr>
            <p:ph type="sldNum" sz="quarter" idx="12"/>
          </p:nvPr>
        </p:nvSpPr>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10</a:t>
            </a:fld>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2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EDBA180-F7F5-43E0-B455-5FC16E2573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CA42AC7-0102-4C6B-A360-D98DDCD5D0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8874233" cy="5334001"/>
          </a:xfrm>
          <a:custGeom>
            <a:avLst/>
            <a:gdLst>
              <a:gd name="connsiteX0" fmla="*/ 0 w 8874233"/>
              <a:gd name="connsiteY0" fmla="*/ 0 h 5334001"/>
              <a:gd name="connsiteX1" fmla="*/ 1126566 w 8874233"/>
              <a:gd name="connsiteY1" fmla="*/ 0 h 5334001"/>
              <a:gd name="connsiteX2" fmla="*/ 7534656 w 8874233"/>
              <a:gd name="connsiteY2" fmla="*/ 0 h 5334001"/>
              <a:gd name="connsiteX3" fmla="*/ 8874233 w 8874233"/>
              <a:gd name="connsiteY3" fmla="*/ 0 h 5334001"/>
              <a:gd name="connsiteX4" fmla="*/ 7858591 w 8874233"/>
              <a:gd name="connsiteY4" fmla="*/ 5334001 h 5334001"/>
              <a:gd name="connsiteX5" fmla="*/ 7534656 w 8874233"/>
              <a:gd name="connsiteY5" fmla="*/ 5334001 h 5334001"/>
              <a:gd name="connsiteX6" fmla="*/ 590 w 8874233"/>
              <a:gd name="connsiteY6" fmla="*/ 5334001 h 5334001"/>
              <a:gd name="connsiteX7" fmla="*/ 0 w 8874233"/>
              <a:gd name="connsiteY7" fmla="*/ 5334001 h 533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74233" h="5334001">
                <a:moveTo>
                  <a:pt x="0" y="0"/>
                </a:moveTo>
                <a:lnTo>
                  <a:pt x="1126566" y="0"/>
                </a:lnTo>
                <a:lnTo>
                  <a:pt x="7534656" y="0"/>
                </a:lnTo>
                <a:lnTo>
                  <a:pt x="8874233" y="0"/>
                </a:lnTo>
                <a:lnTo>
                  <a:pt x="7858591" y="5334001"/>
                </a:lnTo>
                <a:lnTo>
                  <a:pt x="7534656" y="5334001"/>
                </a:lnTo>
                <a:lnTo>
                  <a:pt x="590"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1EAD543-1503-4630-AAE6-E315D68A50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950648A-9B3C-4307-A7F0-C9F7D7EEF3FB}"/>
              </a:ext>
            </a:extLst>
          </p:cNvPr>
          <p:cNvSpPr>
            <a:spLocks noGrp="1"/>
          </p:cNvSpPr>
          <p:nvPr>
            <p:ph type="title"/>
          </p:nvPr>
        </p:nvSpPr>
        <p:spPr>
          <a:xfrm>
            <a:off x="8860469" y="758953"/>
            <a:ext cx="2786615" cy="5330952"/>
          </a:xfrm>
        </p:spPr>
        <p:txBody>
          <a:bodyPr anchor="b">
            <a:normAutofit/>
          </a:bodyPr>
          <a:lstStyle/>
          <a:p>
            <a:endParaRPr lang="en-US" dirty="0">
              <a:solidFill>
                <a:schemeClr val="accent1"/>
              </a:solidFill>
            </a:endParaRPr>
          </a:p>
        </p:txBody>
      </p:sp>
      <p:sp>
        <p:nvSpPr>
          <p:cNvPr id="3" name="Content Placeholder 2">
            <a:extLst>
              <a:ext uri="{FF2B5EF4-FFF2-40B4-BE49-F238E27FC236}">
                <a16:creationId xmlns:a16="http://schemas.microsoft.com/office/drawing/2014/main" id="{E21ED39F-DC90-4DE6-A9DC-A364854B3A15}"/>
              </a:ext>
            </a:extLst>
          </p:cNvPr>
          <p:cNvSpPr>
            <a:spLocks noGrp="1"/>
          </p:cNvSpPr>
          <p:nvPr>
            <p:ph idx="1"/>
          </p:nvPr>
        </p:nvSpPr>
        <p:spPr>
          <a:xfrm>
            <a:off x="643467" y="864108"/>
            <a:ext cx="7201820" cy="5120640"/>
          </a:xfrm>
        </p:spPr>
        <p:txBody>
          <a:bodyPr>
            <a:normAutofit/>
          </a:bodyPr>
          <a:lstStyle/>
          <a:p>
            <a:pPr marL="0" indent="0" algn="ctr">
              <a:buNone/>
            </a:pPr>
            <a:r>
              <a:rPr lang="en-US" sz="5400" dirty="0">
                <a:solidFill>
                  <a:srgbClr val="FFFFFF"/>
                </a:solidFill>
                <a:latin typeface="Times New Roman" panose="02020603050405020304" pitchFamily="18" charset="0"/>
                <a:cs typeface="Times New Roman" panose="02020603050405020304" pitchFamily="18" charset="0"/>
              </a:rPr>
              <a:t>CẢM </a:t>
            </a:r>
            <a:r>
              <a:rPr lang="vi-VN" sz="5400" dirty="0">
                <a:solidFill>
                  <a:srgbClr val="FFFFFF"/>
                </a:solidFill>
                <a:latin typeface="Times New Roman" panose="02020603050405020304" pitchFamily="18" charset="0"/>
                <a:cs typeface="Times New Roman" panose="02020603050405020304" pitchFamily="18" charset="0"/>
              </a:rPr>
              <a:t>Ơ</a:t>
            </a:r>
            <a:r>
              <a:rPr lang="en-US" sz="5400" dirty="0">
                <a:solidFill>
                  <a:srgbClr val="FFFFFF"/>
                </a:solidFill>
                <a:latin typeface="Times New Roman" panose="02020603050405020304" pitchFamily="18" charset="0"/>
                <a:cs typeface="Times New Roman" panose="02020603050405020304" pitchFamily="18" charset="0"/>
              </a:rPr>
              <a:t>N MỌI NG</a:t>
            </a:r>
            <a:r>
              <a:rPr lang="vi-VN" sz="5400" dirty="0">
                <a:solidFill>
                  <a:srgbClr val="FFFFFF"/>
                </a:solidFill>
                <a:latin typeface="Times New Roman" panose="02020603050405020304" pitchFamily="18" charset="0"/>
                <a:cs typeface="Times New Roman" panose="02020603050405020304" pitchFamily="18" charset="0"/>
              </a:rPr>
              <a:t>Ư</a:t>
            </a:r>
            <a:r>
              <a:rPr lang="en-US" sz="5400" dirty="0">
                <a:solidFill>
                  <a:srgbClr val="FFFFFF"/>
                </a:solidFill>
                <a:latin typeface="Times New Roman" panose="02020603050405020304" pitchFamily="18" charset="0"/>
                <a:cs typeface="Times New Roman" panose="02020603050405020304" pitchFamily="18" charset="0"/>
              </a:rPr>
              <a:t>ỜI ĐÃ CHÚ Ý LẮNG NGHE!</a:t>
            </a:r>
          </a:p>
        </p:txBody>
      </p:sp>
      <p:sp>
        <p:nvSpPr>
          <p:cNvPr id="4" name="Date Placeholder 3">
            <a:extLst>
              <a:ext uri="{FF2B5EF4-FFF2-40B4-BE49-F238E27FC236}">
                <a16:creationId xmlns:a16="http://schemas.microsoft.com/office/drawing/2014/main" id="{244F8BA5-7B53-4630-B19F-FF68B0CC4ADD}"/>
              </a:ext>
            </a:extLst>
          </p:cNvPr>
          <p:cNvSpPr>
            <a:spLocks noGrp="1"/>
          </p:cNvSpPr>
          <p:nvPr>
            <p:ph type="dt" sz="half" idx="10"/>
          </p:nvPr>
        </p:nvSpPr>
        <p:spPr/>
        <p:txBody>
          <a:bodyPr/>
          <a:lstStyle/>
          <a:p>
            <a:fld id="{5C2FA5E4-93F3-4A26-806F-2EDEBF6C347C}" type="datetime1">
              <a:rPr lang="en-US" sz="1500" smtClean="0">
                <a:latin typeface="Times New Roman" panose="02020603050405020304" pitchFamily="18" charset="0"/>
                <a:cs typeface="Times New Roman" panose="02020603050405020304" pitchFamily="18" charset="0"/>
              </a:rPr>
              <a:t>10/19/2017</a:t>
            </a:fld>
            <a:endParaRPr lang="en-US" sz="15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0A2F54E-94CB-45B9-A08F-29FCBA1B9F1E}"/>
              </a:ext>
            </a:extLst>
          </p:cNvPr>
          <p:cNvSpPr>
            <a:spLocks noGrp="1"/>
          </p:cNvSpPr>
          <p:nvPr>
            <p:ph type="sldNum" sz="quarter" idx="12"/>
          </p:nvPr>
        </p:nvSpPr>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11</a:t>
            </a:fld>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38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D6CFC-E050-43AD-9B61-FB9E205803A1}"/>
              </a:ext>
            </a:extLst>
          </p:cNvPr>
          <p:cNvSpPr>
            <a:spLocks noGrp="1"/>
          </p:cNvSpPr>
          <p:nvPr>
            <p:ph type="title"/>
          </p:nvPr>
        </p:nvSpPr>
        <p:spPr>
          <a:xfrm>
            <a:off x="0" y="1123837"/>
            <a:ext cx="3379303" cy="4601183"/>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NỘI DUNG TRÌNH BÀY</a:t>
            </a:r>
            <a:endParaRPr lang="en-US" dirty="0">
              <a:solidFill>
                <a:schemeClr val="bg1"/>
              </a:solidFill>
            </a:endParaRPr>
          </a:p>
        </p:txBody>
      </p:sp>
      <p:sp>
        <p:nvSpPr>
          <p:cNvPr id="3" name="Content Placeholder 2">
            <a:extLst>
              <a:ext uri="{FF2B5EF4-FFF2-40B4-BE49-F238E27FC236}">
                <a16:creationId xmlns:a16="http://schemas.microsoft.com/office/drawing/2014/main" id="{F37C9C29-15A9-4DDC-A2C5-7C384405033F}"/>
              </a:ext>
            </a:extLst>
          </p:cNvPr>
          <p:cNvSpPr>
            <a:spLocks noGrp="1"/>
          </p:cNvSpPr>
          <p:nvPr>
            <p:ph idx="1"/>
          </p:nvPr>
        </p:nvSpPr>
        <p:spPr>
          <a:xfrm>
            <a:off x="4028294" y="744838"/>
            <a:ext cx="7315200" cy="5120640"/>
          </a:xfrm>
        </p:spPr>
        <p:txBody>
          <a:bodyPr/>
          <a:lstStyle/>
          <a:p>
            <a:pPr marL="0" indent="0">
              <a:buNone/>
            </a:pPr>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3.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4. Framework</a:t>
            </a:r>
          </a:p>
          <a:p>
            <a:pPr marL="0" indent="0">
              <a:buNone/>
            </a:pPr>
            <a:r>
              <a:rPr lang="en-US" sz="2800" dirty="0">
                <a:latin typeface="Times New Roman" panose="02020603050405020304" pitchFamily="18" charset="0"/>
                <a:cs typeface="Times New Roman" panose="02020603050405020304" pitchFamily="18" charset="0"/>
              </a:rPr>
              <a:t>5. Dataset</a:t>
            </a:r>
          </a:p>
          <a:p>
            <a:endParaRPr lang="en-US" dirty="0"/>
          </a:p>
        </p:txBody>
      </p:sp>
      <p:sp>
        <p:nvSpPr>
          <p:cNvPr id="4" name="Date Placeholder 3">
            <a:extLst>
              <a:ext uri="{FF2B5EF4-FFF2-40B4-BE49-F238E27FC236}">
                <a16:creationId xmlns:a16="http://schemas.microsoft.com/office/drawing/2014/main" id="{5F672F9C-6A17-4175-84B5-C4E5DD99D592}"/>
              </a:ext>
            </a:extLst>
          </p:cNvPr>
          <p:cNvSpPr>
            <a:spLocks noGrp="1"/>
          </p:cNvSpPr>
          <p:nvPr>
            <p:ph type="dt" sz="half" idx="10"/>
          </p:nvPr>
        </p:nvSpPr>
        <p:spPr/>
        <p:txBody>
          <a:bodyPr/>
          <a:lstStyle/>
          <a:p>
            <a:fld id="{760EC7A4-CD29-4BCC-9D05-EE80EA79544D}" type="datetime1">
              <a:rPr lang="en-US" sz="1500" smtClean="0">
                <a:latin typeface="Times New Roman" panose="02020603050405020304" pitchFamily="18" charset="0"/>
                <a:cs typeface="Times New Roman" panose="02020603050405020304" pitchFamily="18" charset="0"/>
              </a:rPr>
              <a:t>10/19/2017</a:t>
            </a:fld>
            <a:endParaRPr lang="en-US" sz="15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BBD3DA-D408-48CA-97B3-164165D6D0B0}"/>
              </a:ext>
            </a:extLst>
          </p:cNvPr>
          <p:cNvSpPr>
            <a:spLocks noGrp="1"/>
          </p:cNvSpPr>
          <p:nvPr>
            <p:ph type="sldNum" sz="quarter" idx="12"/>
          </p:nvPr>
        </p:nvSpPr>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2</a:t>
            </a:fld>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63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0A5D-776A-4C33-BD66-F6F20054F822}"/>
              </a:ext>
            </a:extLst>
          </p:cNvPr>
          <p:cNvSpPr>
            <a:spLocks noGrp="1"/>
          </p:cNvSpPr>
          <p:nvPr>
            <p:ph type="title"/>
          </p:nvPr>
        </p:nvSpPr>
        <p:spPr>
          <a:xfrm>
            <a:off x="0" y="1123837"/>
            <a:ext cx="3458817" cy="4601183"/>
          </a:xfrm>
        </p:spPr>
        <p:txBody>
          <a:bodyPr/>
          <a:lstStyle/>
          <a:p>
            <a:r>
              <a:rPr lang="en-US" b="1" dirty="0">
                <a:solidFill>
                  <a:schemeClr val="bg1"/>
                </a:solidFill>
                <a:latin typeface="Times New Roman" panose="02020603050405020304" pitchFamily="18" charset="0"/>
                <a:cs typeface="Times New Roman" panose="02020603050405020304" pitchFamily="18" charset="0"/>
              </a:rPr>
              <a:t>1. TỔNG QUAN</a:t>
            </a:r>
            <a:endParaRPr lang="en-US" dirty="0">
              <a:solidFill>
                <a:schemeClr val="bg1"/>
              </a:solidFill>
            </a:endParaRPr>
          </a:p>
        </p:txBody>
      </p:sp>
      <p:sp>
        <p:nvSpPr>
          <p:cNvPr id="3" name="Content Placeholder 2">
            <a:extLst>
              <a:ext uri="{FF2B5EF4-FFF2-40B4-BE49-F238E27FC236}">
                <a16:creationId xmlns:a16="http://schemas.microsoft.com/office/drawing/2014/main" id="{28BF7360-66E3-4633-90E3-73ECA935B6B8}"/>
              </a:ext>
            </a:extLst>
          </p:cNvPr>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1.1. </a:t>
            </a:r>
            <a:r>
              <a:rPr lang="en-US" sz="2800" dirty="0" err="1">
                <a:latin typeface="Times New Roman" panose="02020603050405020304" pitchFamily="18" charset="0"/>
                <a:cs typeface="Times New Roman" panose="02020603050405020304" pitchFamily="18" charset="0"/>
              </a:rPr>
              <a:t>Giới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thiệu</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1.2.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1.3.  </a:t>
            </a:r>
            <a:r>
              <a:rPr lang="en-US" sz="2800" dirty="0" err="1">
                <a:latin typeface="Times New Roman" panose="02020603050405020304" pitchFamily="18" charset="0"/>
                <a:cs typeface="Times New Roman" panose="02020603050405020304" pitchFamily="18" charset="0"/>
              </a:rPr>
              <a:t>Khó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AE325B0A-9369-42A1-A9A9-A3865FA8BB69}"/>
              </a:ext>
            </a:extLst>
          </p:cNvPr>
          <p:cNvSpPr>
            <a:spLocks noGrp="1"/>
          </p:cNvSpPr>
          <p:nvPr>
            <p:ph type="dt" sz="half" idx="10"/>
          </p:nvPr>
        </p:nvSpPr>
        <p:spPr/>
        <p:txBody>
          <a:bodyPr/>
          <a:lstStyle/>
          <a:p>
            <a:fld id="{21210D97-3367-4015-AF7B-76040507D5EE}" type="datetime1">
              <a:rPr lang="en-US" sz="1500" smtClean="0">
                <a:latin typeface="Times New Roman" panose="02020603050405020304" pitchFamily="18" charset="0"/>
                <a:cs typeface="Times New Roman" panose="02020603050405020304" pitchFamily="18" charset="0"/>
              </a:rPr>
              <a:t>10/19/2017</a:t>
            </a:fld>
            <a:endParaRPr lang="en-US" sz="15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5A95852-68C0-4555-8475-1C3BFDDEAEA1}"/>
              </a:ext>
            </a:extLst>
          </p:cNvPr>
          <p:cNvSpPr>
            <a:spLocks noGrp="1"/>
          </p:cNvSpPr>
          <p:nvPr>
            <p:ph type="sldNum" sz="quarter" idx="12"/>
          </p:nvPr>
        </p:nvSpPr>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3</a:t>
            </a:fld>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91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B5D131FB-77DD-4FD3-9A0D-E5CD987323EE}"/>
              </a:ext>
            </a:extLst>
          </p:cNvPr>
          <p:cNvPicPr>
            <a:picLocks noChangeAspect="1"/>
          </p:cNvPicPr>
          <p:nvPr/>
        </p:nvPicPr>
        <p:blipFill>
          <a:blip r:embed="rId2"/>
          <a:stretch>
            <a:fillRect/>
          </a:stretch>
        </p:blipFill>
        <p:spPr>
          <a:xfrm>
            <a:off x="4002156" y="4487593"/>
            <a:ext cx="7182311" cy="1575581"/>
          </a:xfrm>
          <a:prstGeom prst="rect">
            <a:avLst/>
          </a:prstGeom>
        </p:spPr>
      </p:pic>
      <p:sp>
        <p:nvSpPr>
          <p:cNvPr id="2" name="Title 1">
            <a:extLst>
              <a:ext uri="{FF2B5EF4-FFF2-40B4-BE49-F238E27FC236}">
                <a16:creationId xmlns:a16="http://schemas.microsoft.com/office/drawing/2014/main" id="{A0457235-FFD4-427A-AA89-1C7668C0BBAA}"/>
              </a:ext>
            </a:extLst>
          </p:cNvPr>
          <p:cNvSpPr>
            <a:spLocks noGrp="1"/>
          </p:cNvSpPr>
          <p:nvPr>
            <p:ph type="title"/>
          </p:nvPr>
        </p:nvSpPr>
        <p:spPr>
          <a:xfrm>
            <a:off x="0" y="1123837"/>
            <a:ext cx="3551582" cy="4601183"/>
          </a:xfrm>
        </p:spPr>
        <p:txBody>
          <a:bodyPr>
            <a:normAutofit/>
          </a:bodyPr>
          <a:lstStyle/>
          <a:p>
            <a:r>
              <a:rPr lang="en-US" b="1" dirty="0">
                <a:latin typeface="Times New Roman" panose="02020603050405020304" pitchFamily="18" charset="0"/>
                <a:cs typeface="Times New Roman" panose="02020603050405020304" pitchFamily="18" charset="0"/>
              </a:rPr>
              <a:t>1.1. GIỚI THIỆU</a:t>
            </a:r>
          </a:p>
        </p:txBody>
      </p:sp>
      <p:sp>
        <p:nvSpPr>
          <p:cNvPr id="10" name="Content Placeholder 9"/>
          <p:cNvSpPr>
            <a:spLocks noGrp="1"/>
          </p:cNvSpPr>
          <p:nvPr>
            <p:ph idx="1"/>
          </p:nvPr>
        </p:nvSpPr>
        <p:spPr>
          <a:xfrm>
            <a:off x="3869268" y="1322363"/>
            <a:ext cx="7315200" cy="2540510"/>
          </a:xfrm>
        </p:spPr>
        <p:txBody>
          <a:bodyPr>
            <a:noAutofit/>
          </a:bodyPr>
          <a:lstStyle/>
          <a:p>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hội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n</a:t>
            </a:r>
            <a:r>
              <a:rPr lang="vi-VN" sz="2800" dirty="0">
                <a:latin typeface="Times New Roman" panose="02020603050405020304" pitchFamily="18" charset="0"/>
                <a:cs typeface="Times New Roman" panose="02020603050405020304" pitchFamily="18" charset="0"/>
              </a:rPr>
              <a:t>ơ</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ng</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lẫn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a:t>
            </a:r>
          </a:p>
          <a:p>
            <a:r>
              <a:rPr lang="en-US" sz="2800" dirty="0" err="1">
                <a:latin typeface="Times New Roman" panose="02020603050405020304" pitchFamily="18" charset="0"/>
                <a:cs typeface="Times New Roman" panose="02020603050405020304" pitchFamily="18" charset="0"/>
              </a:rPr>
              <a:t>Đây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nguồn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trọng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thác</a:t>
            </a:r>
            <a:r>
              <a:rPr lang="en-US" sz="2800" dirty="0">
                <a:latin typeface="Times New Roman" panose="02020603050405020304" pitchFamily="18" charset="0"/>
                <a:cs typeface="Times New Roman" panose="02020603050405020304" pitchFamily="18" charset="0"/>
              </a:rPr>
              <a:t>.</a:t>
            </a:r>
          </a:p>
          <a:p>
            <a:r>
              <a:rPr lang="en-US" sz="2800" dirty="0" err="1">
                <a:latin typeface="Times New Roman" panose="02020603050405020304" pitchFamily="18" charset="0"/>
                <a:cs typeface="Times New Roman" panose="02020603050405020304" pitchFamily="18" charset="0"/>
              </a:rPr>
              <a:t>Mức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ảnh</a:t>
            </a:r>
            <a:r>
              <a:rPr lang="en-US" sz="2800" dirty="0">
                <a:latin typeface="Times New Roman" panose="02020603050405020304" pitchFamily="18" charset="0"/>
                <a:cs typeface="Times New Roman" panose="02020603050405020304" pitchFamily="18" charset="0"/>
              </a:rPr>
              <a:t> h</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ởng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ng</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hội</a:t>
            </a:r>
            <a:r>
              <a:rPr lang="en-US" sz="2800" dirty="0">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id="{7477AA69-B1D2-4AA1-9E4C-BE6C9C0419C7}"/>
              </a:ext>
            </a:extLst>
          </p:cNvPr>
          <p:cNvSpPr>
            <a:spLocks noGrp="1"/>
          </p:cNvSpPr>
          <p:nvPr>
            <p:ph type="dt" sz="half" idx="10"/>
          </p:nvPr>
        </p:nvSpPr>
        <p:spPr/>
        <p:txBody>
          <a:bodyPr/>
          <a:lstStyle/>
          <a:p>
            <a:fld id="{8A57EF54-4725-4101-AB03-6B146AA7E69E}" type="datetime1">
              <a:rPr lang="en-US" sz="1500" smtClean="0">
                <a:latin typeface="Times New Roman" panose="02020603050405020304" pitchFamily="18" charset="0"/>
                <a:cs typeface="Times New Roman" panose="02020603050405020304" pitchFamily="18" charset="0"/>
              </a:rPr>
              <a:t>10/19/2017</a:t>
            </a:fld>
            <a:endParaRPr lang="en-US" sz="15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B789B45-CB99-4846-965B-04C92BF0606F}"/>
              </a:ext>
            </a:extLst>
          </p:cNvPr>
          <p:cNvSpPr>
            <a:spLocks noGrp="1"/>
          </p:cNvSpPr>
          <p:nvPr>
            <p:ph type="sldNum" sz="quarter" idx="12"/>
          </p:nvPr>
        </p:nvSpPr>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4</a:t>
            </a:fld>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90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99B6-07F3-4973-AFA9-B06D4C239BC4}"/>
              </a:ext>
            </a:extLst>
          </p:cNvPr>
          <p:cNvSpPr>
            <a:spLocks noGrp="1"/>
          </p:cNvSpPr>
          <p:nvPr>
            <p:ph type="title"/>
          </p:nvPr>
        </p:nvSpPr>
        <p:spPr>
          <a:xfrm>
            <a:off x="0" y="1123837"/>
            <a:ext cx="3446585" cy="4601183"/>
          </a:xfrm>
        </p:spPr>
        <p:txBody>
          <a:bodyPr>
            <a:normAutofit/>
          </a:bodyPr>
          <a:lstStyle/>
          <a:p>
            <a:pPr algn="ctr"/>
            <a:r>
              <a:rPr lang="en-US" b="1" dirty="0">
                <a:latin typeface="Times New Roman" panose="02020603050405020304" pitchFamily="18" charset="0"/>
                <a:cs typeface="Times New Roman" panose="02020603050405020304" pitchFamily="18" charset="0"/>
              </a:rPr>
              <a:t>1.2. PHÁT BIỂU BÀI TOÁN</a:t>
            </a:r>
          </a:p>
        </p:txBody>
      </p:sp>
      <p:sp>
        <p:nvSpPr>
          <p:cNvPr id="3" name="Content Placeholder 2">
            <a:extLst>
              <a:ext uri="{FF2B5EF4-FFF2-40B4-BE49-F238E27FC236}">
                <a16:creationId xmlns:a16="http://schemas.microsoft.com/office/drawing/2014/main" id="{63FDF0D4-EB58-4864-9C6B-3BBB13E7531A}"/>
              </a:ext>
            </a:extLst>
          </p:cNvPr>
          <p:cNvSpPr>
            <a:spLocks noGrp="1"/>
          </p:cNvSpPr>
          <p:nvPr>
            <p:ph idx="1"/>
          </p:nvPr>
        </p:nvSpPr>
        <p:spPr>
          <a:xfrm>
            <a:off x="3869267" y="864108"/>
            <a:ext cx="3585891" cy="5120640"/>
          </a:xfrm>
        </p:spPr>
        <p:txBody>
          <a:bodyPr>
            <a:normAutofit lnSpcReduction="10000"/>
          </a:bodyPr>
          <a:lstStyle/>
          <a:p>
            <a:pPr lvl="0"/>
            <a:r>
              <a:rPr lang="en-US" sz="2800" b="1" i="1" dirty="0">
                <a:latin typeface="Times New Roman" panose="02020603050405020304" pitchFamily="18" charset="0"/>
                <a:cs typeface="Times New Roman" panose="02020603050405020304" pitchFamily="18" charset="0"/>
              </a:rPr>
              <a:t>Input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dấu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sẵn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hội</a:t>
            </a:r>
            <a:r>
              <a:rPr lang="en-US" sz="2800" dirty="0">
                <a:latin typeface="Times New Roman" panose="02020603050405020304" pitchFamily="18" charset="0"/>
                <a:cs typeface="Times New Roman" panose="02020603050405020304" pitchFamily="18" charset="0"/>
              </a:rPr>
              <a:t> Wikipedia </a:t>
            </a:r>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đoạn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text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a:t>
            </a:r>
          </a:p>
          <a:p>
            <a:pPr lvl="0"/>
            <a:r>
              <a:rPr lang="en-US" sz="2800" b="1" i="1" dirty="0">
                <a:latin typeface="Times New Roman" panose="02020603050405020304" pitchFamily="18" charset="0"/>
                <a:cs typeface="Times New Roman" panose="02020603050405020304" pitchFamily="18" charset="0"/>
              </a:rPr>
              <a:t>Output</a:t>
            </a:r>
            <a:r>
              <a:rPr lang="en-US" sz="2800" dirty="0">
                <a:latin typeface="Times New Roman" panose="02020603050405020304" pitchFamily="18" charset="0"/>
                <a:cs typeface="Times New Roman" panose="02020603050405020304" pitchFamily="18" charset="0"/>
              </a:rPr>
              <a:t>: Quan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B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cực</a:t>
            </a:r>
            <a:r>
              <a:rPr lang="en-US" sz="2800" dirty="0">
                <a:latin typeface="Times New Roman" panose="02020603050405020304" pitchFamily="18" charset="0"/>
                <a:cs typeface="Times New Roman" panose="02020603050405020304" pitchFamily="18" charset="0"/>
              </a:rPr>
              <a:t> hay </a:t>
            </a:r>
            <a:r>
              <a:rPr lang="en-US" sz="2800" dirty="0" err="1">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cực</a:t>
            </a:r>
            <a:r>
              <a:rPr lang="en-US" sz="2800" dirty="0">
                <a:latin typeface="Times New Roman" panose="02020603050405020304" pitchFamily="18" charset="0"/>
                <a:cs typeface="Times New Roman" panose="02020603050405020304" pitchFamily="18" charset="0"/>
              </a:rPr>
              <a:t>.</a:t>
            </a:r>
          </a:p>
          <a:p>
            <a:endParaRPr lang="en-US" dirty="0"/>
          </a:p>
        </p:txBody>
      </p:sp>
      <p:pic>
        <p:nvPicPr>
          <p:cNvPr id="5" name="Picture 4">
            <a:extLst>
              <a:ext uri="{FF2B5EF4-FFF2-40B4-BE49-F238E27FC236}">
                <a16:creationId xmlns:a16="http://schemas.microsoft.com/office/drawing/2014/main" id="{80BCCB49-3062-48EC-9124-8ED0DC6EDF66}"/>
              </a:ext>
            </a:extLst>
          </p:cNvPr>
          <p:cNvPicPr/>
          <p:nvPr/>
        </p:nvPicPr>
        <p:blipFill>
          <a:blip r:embed="rId2"/>
          <a:stretch>
            <a:fillRect/>
          </a:stretch>
        </p:blipFill>
        <p:spPr>
          <a:xfrm>
            <a:off x="7315200" y="1519311"/>
            <a:ext cx="4487594" cy="3488787"/>
          </a:xfrm>
          <a:prstGeom prst="rect">
            <a:avLst/>
          </a:prstGeom>
        </p:spPr>
      </p:pic>
      <p:sp>
        <p:nvSpPr>
          <p:cNvPr id="8" name="Date Placeholder 7">
            <a:extLst>
              <a:ext uri="{FF2B5EF4-FFF2-40B4-BE49-F238E27FC236}">
                <a16:creationId xmlns:a16="http://schemas.microsoft.com/office/drawing/2014/main" id="{4B5CD6BB-CD53-4422-BE60-994A926BE5F4}"/>
              </a:ext>
            </a:extLst>
          </p:cNvPr>
          <p:cNvSpPr>
            <a:spLocks noGrp="1"/>
          </p:cNvSpPr>
          <p:nvPr>
            <p:ph type="dt" sz="half" idx="10"/>
          </p:nvPr>
        </p:nvSpPr>
        <p:spPr/>
        <p:txBody>
          <a:bodyPr/>
          <a:lstStyle/>
          <a:p>
            <a:fld id="{E86FF12C-3F20-43C3-9FC0-C22A37DEF95A}" type="datetime1">
              <a:rPr lang="en-US" sz="1500" smtClean="0">
                <a:latin typeface="Times New Roman" panose="02020603050405020304" pitchFamily="18" charset="0"/>
                <a:cs typeface="Times New Roman" panose="02020603050405020304" pitchFamily="18" charset="0"/>
              </a:rPr>
              <a:t>10/19/2017</a:t>
            </a:fld>
            <a:endParaRPr lang="en-US" sz="15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23288AA9-67A9-4583-8A77-BC046F89563A}"/>
              </a:ext>
            </a:extLst>
          </p:cNvPr>
          <p:cNvSpPr>
            <a:spLocks noGrp="1"/>
          </p:cNvSpPr>
          <p:nvPr>
            <p:ph type="sldNum" sz="quarter" idx="12"/>
          </p:nvPr>
        </p:nvSpPr>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5</a:t>
            </a:fld>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23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052F-1380-4491-98DF-F3EFB11C1E9D}"/>
              </a:ext>
            </a:extLst>
          </p:cNvPr>
          <p:cNvSpPr>
            <a:spLocks noGrp="1"/>
          </p:cNvSpPr>
          <p:nvPr>
            <p:ph type="title"/>
          </p:nvPr>
        </p:nvSpPr>
        <p:spPr>
          <a:xfrm>
            <a:off x="0" y="1123837"/>
            <a:ext cx="3446585" cy="4601183"/>
          </a:xfrm>
        </p:spPr>
        <p:txBody>
          <a:bodyPr>
            <a:normAutofit/>
          </a:bodyPr>
          <a:lstStyle/>
          <a:p>
            <a:r>
              <a:rPr lang="en-US" b="1" dirty="0">
                <a:latin typeface="Times New Roman" panose="02020603050405020304" pitchFamily="18" charset="0"/>
                <a:cs typeface="Times New Roman" panose="02020603050405020304" pitchFamily="18" charset="0"/>
              </a:rPr>
              <a:t>1.3. KHÓ KHĂN THÁCH THỨC</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449406386"/>
              </p:ext>
            </p:extLst>
          </p:nvPr>
        </p:nvGraphicFramePr>
        <p:xfrm>
          <a:off x="3759896" y="2025748"/>
          <a:ext cx="7728267" cy="3137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8A745831-0764-4DFA-B6DC-994EC7C01C65}"/>
              </a:ext>
            </a:extLst>
          </p:cNvPr>
          <p:cNvSpPr>
            <a:spLocks noGrp="1"/>
          </p:cNvSpPr>
          <p:nvPr>
            <p:ph type="dt" sz="half" idx="10"/>
          </p:nvPr>
        </p:nvSpPr>
        <p:spPr/>
        <p:txBody>
          <a:bodyPr/>
          <a:lstStyle/>
          <a:p>
            <a:fld id="{A0BD7D95-D2FF-4F53-AB19-723340D0B858}" type="datetime1">
              <a:rPr lang="en-US" sz="1500" smtClean="0">
                <a:latin typeface="Times New Roman" panose="02020603050405020304" pitchFamily="18" charset="0"/>
                <a:cs typeface="Times New Roman" panose="02020603050405020304" pitchFamily="18" charset="0"/>
              </a:rPr>
              <a:t>10/19/2017</a:t>
            </a:fld>
            <a:endParaRPr lang="en-US" sz="1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A1FF93-69F6-4A1C-8C37-7B43079335A4}"/>
              </a:ext>
            </a:extLst>
          </p:cNvPr>
          <p:cNvSpPr>
            <a:spLocks noGrp="1"/>
          </p:cNvSpPr>
          <p:nvPr>
            <p:ph type="sldNum" sz="quarter" idx="12"/>
          </p:nvPr>
        </p:nvSpPr>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6</a:t>
            </a:fld>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19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CD5E-257B-4D0C-AEEC-2029FBCD4D53}"/>
              </a:ext>
            </a:extLst>
          </p:cNvPr>
          <p:cNvSpPr>
            <a:spLocks noGrp="1"/>
          </p:cNvSpPr>
          <p:nvPr>
            <p:ph type="title"/>
          </p:nvPr>
        </p:nvSpPr>
        <p:spPr>
          <a:xfrm>
            <a:off x="252919" y="1123837"/>
            <a:ext cx="2947482" cy="4601183"/>
          </a:xfrm>
        </p:spPr>
        <p:txBody>
          <a:bodyPr>
            <a:normAutofit/>
          </a:bodyPr>
          <a:lstStyle/>
          <a:p>
            <a:r>
              <a:rPr lang="en-US" b="1">
                <a:latin typeface="Times New Roman" panose="02020603050405020304" pitchFamily="18" charset="0"/>
                <a:cs typeface="Times New Roman" panose="02020603050405020304" pitchFamily="18" charset="0"/>
              </a:rPr>
              <a:t>2. ỨNG DỤNG BÀI TOÁN</a:t>
            </a:r>
          </a:p>
        </p:txBody>
      </p:sp>
      <p:graphicFrame>
        <p:nvGraphicFramePr>
          <p:cNvPr id="7" name="Content Placeholder 2"/>
          <p:cNvGraphicFramePr>
            <a:graphicFrameLocks noGrp="1"/>
          </p:cNvGraphicFramePr>
          <p:nvPr>
            <p:ph idx="1"/>
            <p:extLst>
              <p:ext uri="{D42A27DB-BD31-4B8C-83A1-F6EECF244321}">
                <p14:modId xmlns:p14="http://schemas.microsoft.com/office/powerpoint/2010/main" val="4111999909"/>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83AD655B-80AF-460D-9CBB-CCD24961F9F6}"/>
              </a:ext>
            </a:extLst>
          </p:cNvPr>
          <p:cNvSpPr>
            <a:spLocks noGrp="1"/>
          </p:cNvSpPr>
          <p:nvPr>
            <p:ph type="dt" sz="half" idx="10"/>
          </p:nvPr>
        </p:nvSpPr>
        <p:spPr/>
        <p:txBody>
          <a:bodyPr/>
          <a:lstStyle/>
          <a:p>
            <a:fld id="{B183DD78-268E-4DDA-A9C8-CD86ACC0B7EC}" type="datetime1">
              <a:rPr lang="en-US" sz="1500" smtClean="0">
                <a:latin typeface="Times New Roman" panose="02020603050405020304" pitchFamily="18" charset="0"/>
                <a:cs typeface="Times New Roman" panose="02020603050405020304" pitchFamily="18" charset="0"/>
              </a:rPr>
              <a:t>10/19/2017</a:t>
            </a:fld>
            <a:endParaRPr lang="en-US" sz="1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21EA70-B14F-4F9A-B381-30A0671FAEF8}"/>
              </a:ext>
            </a:extLst>
          </p:cNvPr>
          <p:cNvSpPr>
            <a:spLocks noGrp="1"/>
          </p:cNvSpPr>
          <p:nvPr>
            <p:ph type="sldNum" sz="quarter" idx="12"/>
          </p:nvPr>
        </p:nvSpPr>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7</a:t>
            </a:fld>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71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CB26-F574-47D3-8B88-A2EA9853CB75}"/>
              </a:ext>
            </a:extLst>
          </p:cNvPr>
          <p:cNvSpPr>
            <a:spLocks noGrp="1"/>
          </p:cNvSpPr>
          <p:nvPr>
            <p:ph type="title"/>
          </p:nvPr>
        </p:nvSpPr>
        <p:spPr>
          <a:xfrm>
            <a:off x="252919" y="1123837"/>
            <a:ext cx="2947482" cy="4601183"/>
          </a:xfrm>
        </p:spPr>
        <p:txBody>
          <a:bodyPr>
            <a:normAutofit/>
          </a:bodyPr>
          <a:lstStyle/>
          <a:p>
            <a:r>
              <a:rPr lang="en-US" b="1" dirty="0">
                <a:latin typeface="Times New Roman" panose="02020603050405020304" pitchFamily="18" charset="0"/>
                <a:cs typeface="Times New Roman" panose="02020603050405020304" pitchFamily="18" charset="0"/>
              </a:rPr>
              <a:t>3. CÁC CÔNG TRÌNH NGHIÊN CỨU LIÊN QUAN</a:t>
            </a:r>
            <a:endParaRPr lang="en-US" b="1">
              <a:latin typeface="Times New Roman" panose="02020603050405020304" pitchFamily="18" charset="0"/>
              <a:cs typeface="Times New Roman" panose="02020603050405020304" pitchFamily="18" charset="0"/>
            </a:endParaRPr>
          </a:p>
        </p:txBody>
      </p:sp>
      <p:graphicFrame>
        <p:nvGraphicFramePr>
          <p:cNvPr id="6" name="Content Placeholder 4">
            <a:extLst>
              <a:ext uri="{FF2B5EF4-FFF2-40B4-BE49-F238E27FC236}">
                <a16:creationId xmlns:a16="http://schemas.microsoft.com/office/drawing/2014/main" id="{012832D7-42FC-4131-A642-500CA80D520D}"/>
              </a:ext>
            </a:extLst>
          </p:cNvPr>
          <p:cNvGraphicFramePr>
            <a:graphicFrameLocks noGrp="1"/>
          </p:cNvGraphicFramePr>
          <p:nvPr>
            <p:ph idx="1"/>
            <p:extLst>
              <p:ext uri="{D42A27DB-BD31-4B8C-83A1-F6EECF244321}">
                <p14:modId xmlns:p14="http://schemas.microsoft.com/office/powerpoint/2010/main" val="808540409"/>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a:extLst>
              <a:ext uri="{FF2B5EF4-FFF2-40B4-BE49-F238E27FC236}">
                <a16:creationId xmlns:a16="http://schemas.microsoft.com/office/drawing/2014/main" id="{92B67946-8700-43C2-A3CC-B49E7411EF79}"/>
              </a:ext>
            </a:extLst>
          </p:cNvPr>
          <p:cNvSpPr>
            <a:spLocks noGrp="1"/>
          </p:cNvSpPr>
          <p:nvPr>
            <p:ph type="dt" sz="half" idx="10"/>
          </p:nvPr>
        </p:nvSpPr>
        <p:spPr/>
        <p:txBody>
          <a:bodyPr/>
          <a:lstStyle/>
          <a:p>
            <a:fld id="{D85CD142-BA20-4541-8018-4F715131A241}" type="datetime1">
              <a:rPr lang="en-US" sz="1500" smtClean="0">
                <a:latin typeface="Times New Roman" panose="02020603050405020304" pitchFamily="18" charset="0"/>
                <a:cs typeface="Times New Roman" panose="02020603050405020304" pitchFamily="18" charset="0"/>
              </a:rPr>
              <a:t>10/19/2017</a:t>
            </a:fld>
            <a:endParaRPr lang="en-US" sz="15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91314FE-B66A-422A-AD82-0910EB098969}"/>
              </a:ext>
            </a:extLst>
          </p:cNvPr>
          <p:cNvSpPr>
            <a:spLocks noGrp="1"/>
          </p:cNvSpPr>
          <p:nvPr>
            <p:ph type="sldNum" sz="quarter" idx="12"/>
          </p:nvPr>
        </p:nvSpPr>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8</a:t>
            </a:fld>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4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EF62-AEA8-4B45-B166-3306855C8F72}"/>
              </a:ext>
            </a:extLst>
          </p:cNvPr>
          <p:cNvSpPr>
            <a:spLocks noGrp="1"/>
          </p:cNvSpPr>
          <p:nvPr>
            <p:ph type="title"/>
          </p:nvPr>
        </p:nvSpPr>
        <p:spPr>
          <a:xfrm>
            <a:off x="0" y="1123837"/>
            <a:ext cx="3591339" cy="4601183"/>
          </a:xfrm>
        </p:spPr>
        <p:txBody>
          <a:bodyPr>
            <a:normAutofit/>
          </a:bodyPr>
          <a:lstStyle/>
          <a:p>
            <a:r>
              <a:rPr lang="en-US" dirty="0">
                <a:latin typeface="Times New Roman" panose="02020603050405020304" pitchFamily="18" charset="0"/>
                <a:cs typeface="Times New Roman" panose="02020603050405020304" pitchFamily="18" charset="0"/>
              </a:rPr>
              <a:t>4. FRAMEWORK</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026420161"/>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E6A31284-36E9-4C4F-A0B0-637BE030DD82}"/>
              </a:ext>
            </a:extLst>
          </p:cNvPr>
          <p:cNvSpPr>
            <a:spLocks noGrp="1"/>
          </p:cNvSpPr>
          <p:nvPr>
            <p:ph type="dt" sz="half" idx="10"/>
          </p:nvPr>
        </p:nvSpPr>
        <p:spPr/>
        <p:txBody>
          <a:bodyPr/>
          <a:lstStyle/>
          <a:p>
            <a:fld id="{966FA77C-5B6C-4078-A089-ECDA88FCC51B}" type="datetime1">
              <a:rPr lang="en-US" sz="1500" smtClean="0">
                <a:latin typeface="Times New Roman" panose="02020603050405020304" pitchFamily="18" charset="0"/>
                <a:cs typeface="Times New Roman" panose="02020603050405020304" pitchFamily="18" charset="0"/>
              </a:rPr>
              <a:t>10/19/2017</a:t>
            </a:fld>
            <a:endParaRPr lang="en-US" sz="1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638877-9F38-4918-8085-3DCEC0BD511F}"/>
              </a:ext>
            </a:extLst>
          </p:cNvPr>
          <p:cNvSpPr>
            <a:spLocks noGrp="1"/>
          </p:cNvSpPr>
          <p:nvPr>
            <p:ph type="sldNum" sz="quarter" idx="12"/>
          </p:nvPr>
        </p:nvSpPr>
        <p:spPr/>
        <p:txBody>
          <a:bodyPr/>
          <a:lstStyle/>
          <a:p>
            <a:fld id="{4FAB73BC-B049-4115-A692-8D63A059BFB8}" type="slidenum">
              <a:rPr lang="en-US" sz="1500" smtClean="0">
                <a:latin typeface="Times New Roman" panose="02020603050405020304" pitchFamily="18" charset="0"/>
                <a:cs typeface="Times New Roman" panose="02020603050405020304" pitchFamily="18" charset="0"/>
              </a:rPr>
              <a:pPr/>
              <a:t>9</a:t>
            </a:fld>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1899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163</TotalTime>
  <Words>540</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Corbel</vt:lpstr>
      <vt:lpstr>Times New Roman</vt:lpstr>
      <vt:lpstr>Wingdings 2</vt:lpstr>
      <vt:lpstr>Frame</vt:lpstr>
      <vt:lpstr>PHÂN TÍCH CẤU TRÚC MẠNG XÃ HỘI ỨNG DỤNG VÀO LĨNH VỰC PHÂN TÍCH NGƯỜI DÙNG TRÊN WIKI</vt:lpstr>
      <vt:lpstr>NỘI DUNG TRÌNH BÀY</vt:lpstr>
      <vt:lpstr>1. TỔNG QUAN</vt:lpstr>
      <vt:lpstr>1.1. GIỚI THIỆU</vt:lpstr>
      <vt:lpstr>1.2. PHÁT BIỂU BÀI TOÁN</vt:lpstr>
      <vt:lpstr>1.3. KHÓ KHĂN THÁCH THỨC</vt:lpstr>
      <vt:lpstr>2. ỨNG DỤNG BÀI TOÁN</vt:lpstr>
      <vt:lpstr>3. CÁC CÔNG TRÌNH NGHIÊN CỨU LIÊN QUAN</vt:lpstr>
      <vt:lpstr>4. FRAMEWORK</vt:lpstr>
      <vt:lpstr>5.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CẤU TRÚC MẠNG XÃ HỘI ỨNG DỤNG VÀO LĨNH VỰC PHÂN TÍCH NGƯỜI DÙNG TRÊN WIKI</dc:title>
  <dc:creator>Oanh Đậu Thị Kim</dc:creator>
  <cp:lastModifiedBy>Oanh Đậu Thị Kim</cp:lastModifiedBy>
  <cp:revision>16</cp:revision>
  <dcterms:created xsi:type="dcterms:W3CDTF">2017-10-18T21:02:02Z</dcterms:created>
  <dcterms:modified xsi:type="dcterms:W3CDTF">2017-10-18T23:45:53Z</dcterms:modified>
</cp:coreProperties>
</file>