
<file path=[Content_Types].xml><?xml version="1.0" encoding="utf-8"?>
<Types xmlns="http://schemas.openxmlformats.org/package/2006/content-types">
  <Override PartName="/_rels/.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53" name="PlaceHolder 2"/>
          <p:cNvSpPr>
            <a:spLocks noGrp="1"/>
          </p:cNvSpPr>
          <p:nvPr>
            <p:ph type="body"/>
          </p:nvPr>
        </p:nvSpPr>
        <p:spPr>
          <a:xfrm>
            <a:off x="2589120" y="2133720"/>
            <a:ext cx="8915040" cy="18014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54" name="PlaceHolder 3"/>
          <p:cNvSpPr>
            <a:spLocks noGrp="1"/>
          </p:cNvSpPr>
          <p:nvPr>
            <p:ph type="body"/>
          </p:nvPr>
        </p:nvSpPr>
        <p:spPr>
          <a:xfrm>
            <a:off x="2589120" y="4106520"/>
            <a:ext cx="8915040" cy="18014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56" name="PlaceHolder 2"/>
          <p:cNvSpPr>
            <a:spLocks noGrp="1"/>
          </p:cNvSpPr>
          <p:nvPr>
            <p:ph type="body"/>
          </p:nvPr>
        </p:nvSpPr>
        <p:spPr>
          <a:xfrm>
            <a:off x="2589120" y="2133720"/>
            <a:ext cx="4350240" cy="18014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57" name="PlaceHolder 3"/>
          <p:cNvSpPr>
            <a:spLocks noGrp="1"/>
          </p:cNvSpPr>
          <p:nvPr>
            <p:ph type="body"/>
          </p:nvPr>
        </p:nvSpPr>
        <p:spPr>
          <a:xfrm>
            <a:off x="7157160" y="2133720"/>
            <a:ext cx="4350240" cy="18014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58" name="PlaceHolder 4"/>
          <p:cNvSpPr>
            <a:spLocks noGrp="1"/>
          </p:cNvSpPr>
          <p:nvPr>
            <p:ph type="body"/>
          </p:nvPr>
        </p:nvSpPr>
        <p:spPr>
          <a:xfrm>
            <a:off x="7157160" y="4106520"/>
            <a:ext cx="4350240" cy="18014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59" name="PlaceHolder 5"/>
          <p:cNvSpPr>
            <a:spLocks noGrp="1"/>
          </p:cNvSpPr>
          <p:nvPr>
            <p:ph type="body"/>
          </p:nvPr>
        </p:nvSpPr>
        <p:spPr>
          <a:xfrm>
            <a:off x="2589120" y="4106520"/>
            <a:ext cx="4350240" cy="18014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61" name="PlaceHolder 2"/>
          <p:cNvSpPr>
            <a:spLocks noGrp="1"/>
          </p:cNvSpPr>
          <p:nvPr>
            <p:ph type="body"/>
          </p:nvPr>
        </p:nvSpPr>
        <p:spPr>
          <a:xfrm>
            <a:off x="2589120" y="2133720"/>
            <a:ext cx="8915040" cy="377712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62" name="PlaceHolder 3"/>
          <p:cNvSpPr>
            <a:spLocks noGrp="1"/>
          </p:cNvSpPr>
          <p:nvPr>
            <p:ph type="body"/>
          </p:nvPr>
        </p:nvSpPr>
        <p:spPr>
          <a:xfrm>
            <a:off x="2589120" y="2133720"/>
            <a:ext cx="8915040" cy="377712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pic>
        <p:nvPicPr>
          <p:cNvPr id="63" name="" descr=""/>
          <p:cNvPicPr/>
          <p:nvPr/>
        </p:nvPicPr>
        <p:blipFill>
          <a:blip r:embed="rId2"/>
          <a:stretch/>
        </p:blipFill>
        <p:spPr>
          <a:xfrm>
            <a:off x="4679640" y="2133720"/>
            <a:ext cx="4734000" cy="3777120"/>
          </a:xfrm>
          <a:prstGeom prst="rect">
            <a:avLst/>
          </a:prstGeom>
          <a:ln>
            <a:noFill/>
          </a:ln>
        </p:spPr>
      </p:pic>
      <p:pic>
        <p:nvPicPr>
          <p:cNvPr id="64" name="" descr=""/>
          <p:cNvPicPr/>
          <p:nvPr/>
        </p:nvPicPr>
        <p:blipFill>
          <a:blip r:embed="rId3"/>
          <a:stretch/>
        </p:blipFill>
        <p:spPr>
          <a:xfrm>
            <a:off x="4679640" y="2133720"/>
            <a:ext cx="4734000" cy="37771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97" name="PlaceHolder 2"/>
          <p:cNvSpPr>
            <a:spLocks noGrp="1"/>
          </p:cNvSpPr>
          <p:nvPr>
            <p:ph type="subTitle"/>
          </p:nvPr>
        </p:nvSpPr>
        <p:spPr>
          <a:xfrm>
            <a:off x="2589120" y="2133720"/>
            <a:ext cx="8915040" cy="3777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99" name="PlaceHolder 2"/>
          <p:cNvSpPr>
            <a:spLocks noGrp="1"/>
          </p:cNvSpPr>
          <p:nvPr>
            <p:ph type="body"/>
          </p:nvPr>
        </p:nvSpPr>
        <p:spPr>
          <a:xfrm>
            <a:off x="2589120" y="2133720"/>
            <a:ext cx="8915040" cy="377712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01" name="PlaceHolder 2"/>
          <p:cNvSpPr>
            <a:spLocks noGrp="1"/>
          </p:cNvSpPr>
          <p:nvPr>
            <p:ph type="body"/>
          </p:nvPr>
        </p:nvSpPr>
        <p:spPr>
          <a:xfrm>
            <a:off x="2589120" y="2133720"/>
            <a:ext cx="4350240" cy="377712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02" name="PlaceHolder 3"/>
          <p:cNvSpPr>
            <a:spLocks noGrp="1"/>
          </p:cNvSpPr>
          <p:nvPr>
            <p:ph type="body"/>
          </p:nvPr>
        </p:nvSpPr>
        <p:spPr>
          <a:xfrm>
            <a:off x="7157160" y="2133720"/>
            <a:ext cx="4350240" cy="377712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2593080" y="624240"/>
            <a:ext cx="8911440" cy="5937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06" name="PlaceHolder 2"/>
          <p:cNvSpPr>
            <a:spLocks noGrp="1"/>
          </p:cNvSpPr>
          <p:nvPr>
            <p:ph type="body"/>
          </p:nvPr>
        </p:nvSpPr>
        <p:spPr>
          <a:xfrm>
            <a:off x="2589120" y="2133720"/>
            <a:ext cx="4350240" cy="18014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07" name="PlaceHolder 3"/>
          <p:cNvSpPr>
            <a:spLocks noGrp="1"/>
          </p:cNvSpPr>
          <p:nvPr>
            <p:ph type="body"/>
          </p:nvPr>
        </p:nvSpPr>
        <p:spPr>
          <a:xfrm>
            <a:off x="2589120" y="4106520"/>
            <a:ext cx="4350240" cy="18014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08" name="PlaceHolder 4"/>
          <p:cNvSpPr>
            <a:spLocks noGrp="1"/>
          </p:cNvSpPr>
          <p:nvPr>
            <p:ph type="body"/>
          </p:nvPr>
        </p:nvSpPr>
        <p:spPr>
          <a:xfrm>
            <a:off x="7157160" y="2133720"/>
            <a:ext cx="4350240" cy="377712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32" name="PlaceHolder 2"/>
          <p:cNvSpPr>
            <a:spLocks noGrp="1"/>
          </p:cNvSpPr>
          <p:nvPr>
            <p:ph type="subTitle"/>
          </p:nvPr>
        </p:nvSpPr>
        <p:spPr>
          <a:xfrm>
            <a:off x="2589120" y="2133720"/>
            <a:ext cx="8915040" cy="3777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10" name="PlaceHolder 2"/>
          <p:cNvSpPr>
            <a:spLocks noGrp="1"/>
          </p:cNvSpPr>
          <p:nvPr>
            <p:ph type="body"/>
          </p:nvPr>
        </p:nvSpPr>
        <p:spPr>
          <a:xfrm>
            <a:off x="2589120" y="2133720"/>
            <a:ext cx="4350240" cy="377712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11" name="PlaceHolder 3"/>
          <p:cNvSpPr>
            <a:spLocks noGrp="1"/>
          </p:cNvSpPr>
          <p:nvPr>
            <p:ph type="body"/>
          </p:nvPr>
        </p:nvSpPr>
        <p:spPr>
          <a:xfrm>
            <a:off x="7157160" y="2133720"/>
            <a:ext cx="4350240" cy="18014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12" name="PlaceHolder 4"/>
          <p:cNvSpPr>
            <a:spLocks noGrp="1"/>
          </p:cNvSpPr>
          <p:nvPr>
            <p:ph type="body"/>
          </p:nvPr>
        </p:nvSpPr>
        <p:spPr>
          <a:xfrm>
            <a:off x="7157160" y="4106520"/>
            <a:ext cx="4350240" cy="18014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14" name="PlaceHolder 2"/>
          <p:cNvSpPr>
            <a:spLocks noGrp="1"/>
          </p:cNvSpPr>
          <p:nvPr>
            <p:ph type="body"/>
          </p:nvPr>
        </p:nvSpPr>
        <p:spPr>
          <a:xfrm>
            <a:off x="2589120" y="2133720"/>
            <a:ext cx="4350240" cy="18014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15" name="PlaceHolder 3"/>
          <p:cNvSpPr>
            <a:spLocks noGrp="1"/>
          </p:cNvSpPr>
          <p:nvPr>
            <p:ph type="body"/>
          </p:nvPr>
        </p:nvSpPr>
        <p:spPr>
          <a:xfrm>
            <a:off x="7157160" y="2133720"/>
            <a:ext cx="4350240" cy="18014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16" name="PlaceHolder 4"/>
          <p:cNvSpPr>
            <a:spLocks noGrp="1"/>
          </p:cNvSpPr>
          <p:nvPr>
            <p:ph type="body"/>
          </p:nvPr>
        </p:nvSpPr>
        <p:spPr>
          <a:xfrm>
            <a:off x="2589120" y="4106520"/>
            <a:ext cx="8915040" cy="18014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18" name="PlaceHolder 2"/>
          <p:cNvSpPr>
            <a:spLocks noGrp="1"/>
          </p:cNvSpPr>
          <p:nvPr>
            <p:ph type="body"/>
          </p:nvPr>
        </p:nvSpPr>
        <p:spPr>
          <a:xfrm>
            <a:off x="2589120" y="2133720"/>
            <a:ext cx="8915040" cy="18014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19" name="PlaceHolder 3"/>
          <p:cNvSpPr>
            <a:spLocks noGrp="1"/>
          </p:cNvSpPr>
          <p:nvPr>
            <p:ph type="body"/>
          </p:nvPr>
        </p:nvSpPr>
        <p:spPr>
          <a:xfrm>
            <a:off x="2589120" y="4106520"/>
            <a:ext cx="8915040" cy="18014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21" name="PlaceHolder 2"/>
          <p:cNvSpPr>
            <a:spLocks noGrp="1"/>
          </p:cNvSpPr>
          <p:nvPr>
            <p:ph type="body"/>
          </p:nvPr>
        </p:nvSpPr>
        <p:spPr>
          <a:xfrm>
            <a:off x="2589120" y="2133720"/>
            <a:ext cx="4350240" cy="18014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22" name="PlaceHolder 3"/>
          <p:cNvSpPr>
            <a:spLocks noGrp="1"/>
          </p:cNvSpPr>
          <p:nvPr>
            <p:ph type="body"/>
          </p:nvPr>
        </p:nvSpPr>
        <p:spPr>
          <a:xfrm>
            <a:off x="7157160" y="2133720"/>
            <a:ext cx="4350240" cy="18014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23" name="PlaceHolder 4"/>
          <p:cNvSpPr>
            <a:spLocks noGrp="1"/>
          </p:cNvSpPr>
          <p:nvPr>
            <p:ph type="body"/>
          </p:nvPr>
        </p:nvSpPr>
        <p:spPr>
          <a:xfrm>
            <a:off x="7157160" y="4106520"/>
            <a:ext cx="4350240" cy="18014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24" name="PlaceHolder 5"/>
          <p:cNvSpPr>
            <a:spLocks noGrp="1"/>
          </p:cNvSpPr>
          <p:nvPr>
            <p:ph type="body"/>
          </p:nvPr>
        </p:nvSpPr>
        <p:spPr>
          <a:xfrm>
            <a:off x="2589120" y="4106520"/>
            <a:ext cx="4350240" cy="18014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26" name="PlaceHolder 2"/>
          <p:cNvSpPr>
            <a:spLocks noGrp="1"/>
          </p:cNvSpPr>
          <p:nvPr>
            <p:ph type="body"/>
          </p:nvPr>
        </p:nvSpPr>
        <p:spPr>
          <a:xfrm>
            <a:off x="2589120" y="2133720"/>
            <a:ext cx="8915040" cy="377712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27" name="PlaceHolder 3"/>
          <p:cNvSpPr>
            <a:spLocks noGrp="1"/>
          </p:cNvSpPr>
          <p:nvPr>
            <p:ph type="body"/>
          </p:nvPr>
        </p:nvSpPr>
        <p:spPr>
          <a:xfrm>
            <a:off x="2589120" y="2133720"/>
            <a:ext cx="8915040" cy="377712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pic>
        <p:nvPicPr>
          <p:cNvPr id="128" name="" descr=""/>
          <p:cNvPicPr/>
          <p:nvPr/>
        </p:nvPicPr>
        <p:blipFill>
          <a:blip r:embed="rId2"/>
          <a:stretch/>
        </p:blipFill>
        <p:spPr>
          <a:xfrm>
            <a:off x="4679640" y="2133720"/>
            <a:ext cx="4734000" cy="3777120"/>
          </a:xfrm>
          <a:prstGeom prst="rect">
            <a:avLst/>
          </a:prstGeom>
          <a:ln>
            <a:noFill/>
          </a:ln>
        </p:spPr>
      </p:pic>
      <p:pic>
        <p:nvPicPr>
          <p:cNvPr id="129" name="" descr=""/>
          <p:cNvPicPr/>
          <p:nvPr/>
        </p:nvPicPr>
        <p:blipFill>
          <a:blip r:embed="rId3"/>
          <a:stretch/>
        </p:blipFill>
        <p:spPr>
          <a:xfrm>
            <a:off x="4679640" y="2133720"/>
            <a:ext cx="4734000" cy="37771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34" name="PlaceHolder 2"/>
          <p:cNvSpPr>
            <a:spLocks noGrp="1"/>
          </p:cNvSpPr>
          <p:nvPr>
            <p:ph type="body"/>
          </p:nvPr>
        </p:nvSpPr>
        <p:spPr>
          <a:xfrm>
            <a:off x="2589120" y="2133720"/>
            <a:ext cx="8915040" cy="377712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36" name="PlaceHolder 2"/>
          <p:cNvSpPr>
            <a:spLocks noGrp="1"/>
          </p:cNvSpPr>
          <p:nvPr>
            <p:ph type="body"/>
          </p:nvPr>
        </p:nvSpPr>
        <p:spPr>
          <a:xfrm>
            <a:off x="2589120" y="2133720"/>
            <a:ext cx="4350240" cy="377712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37" name="PlaceHolder 3"/>
          <p:cNvSpPr>
            <a:spLocks noGrp="1"/>
          </p:cNvSpPr>
          <p:nvPr>
            <p:ph type="body"/>
          </p:nvPr>
        </p:nvSpPr>
        <p:spPr>
          <a:xfrm>
            <a:off x="7157160" y="2133720"/>
            <a:ext cx="4350240" cy="377712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 name="PlaceHolder 1"/>
          <p:cNvSpPr>
            <a:spLocks noGrp="1"/>
          </p:cNvSpPr>
          <p:nvPr>
            <p:ph type="subTitle"/>
          </p:nvPr>
        </p:nvSpPr>
        <p:spPr>
          <a:xfrm>
            <a:off x="2593080" y="624240"/>
            <a:ext cx="8911440" cy="5937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41" name="PlaceHolder 2"/>
          <p:cNvSpPr>
            <a:spLocks noGrp="1"/>
          </p:cNvSpPr>
          <p:nvPr>
            <p:ph type="body"/>
          </p:nvPr>
        </p:nvSpPr>
        <p:spPr>
          <a:xfrm>
            <a:off x="2589120" y="2133720"/>
            <a:ext cx="4350240" cy="18014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42" name="PlaceHolder 3"/>
          <p:cNvSpPr>
            <a:spLocks noGrp="1"/>
          </p:cNvSpPr>
          <p:nvPr>
            <p:ph type="body"/>
          </p:nvPr>
        </p:nvSpPr>
        <p:spPr>
          <a:xfrm>
            <a:off x="2589120" y="4106520"/>
            <a:ext cx="4350240" cy="18014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43" name="PlaceHolder 4"/>
          <p:cNvSpPr>
            <a:spLocks noGrp="1"/>
          </p:cNvSpPr>
          <p:nvPr>
            <p:ph type="body"/>
          </p:nvPr>
        </p:nvSpPr>
        <p:spPr>
          <a:xfrm>
            <a:off x="7157160" y="2133720"/>
            <a:ext cx="4350240" cy="377712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45" name="PlaceHolder 2"/>
          <p:cNvSpPr>
            <a:spLocks noGrp="1"/>
          </p:cNvSpPr>
          <p:nvPr>
            <p:ph type="body"/>
          </p:nvPr>
        </p:nvSpPr>
        <p:spPr>
          <a:xfrm>
            <a:off x="2589120" y="2133720"/>
            <a:ext cx="4350240" cy="377712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46" name="PlaceHolder 3"/>
          <p:cNvSpPr>
            <a:spLocks noGrp="1"/>
          </p:cNvSpPr>
          <p:nvPr>
            <p:ph type="body"/>
          </p:nvPr>
        </p:nvSpPr>
        <p:spPr>
          <a:xfrm>
            <a:off x="7157160" y="2133720"/>
            <a:ext cx="4350240" cy="18014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47" name="PlaceHolder 4"/>
          <p:cNvSpPr>
            <a:spLocks noGrp="1"/>
          </p:cNvSpPr>
          <p:nvPr>
            <p:ph type="body"/>
          </p:nvPr>
        </p:nvSpPr>
        <p:spPr>
          <a:xfrm>
            <a:off x="7157160" y="4106520"/>
            <a:ext cx="4350240" cy="18014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49" name="PlaceHolder 2"/>
          <p:cNvSpPr>
            <a:spLocks noGrp="1"/>
          </p:cNvSpPr>
          <p:nvPr>
            <p:ph type="body"/>
          </p:nvPr>
        </p:nvSpPr>
        <p:spPr>
          <a:xfrm>
            <a:off x="2589120" y="2133720"/>
            <a:ext cx="4350240" cy="18014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50" name="PlaceHolder 3"/>
          <p:cNvSpPr>
            <a:spLocks noGrp="1"/>
          </p:cNvSpPr>
          <p:nvPr>
            <p:ph type="body"/>
          </p:nvPr>
        </p:nvSpPr>
        <p:spPr>
          <a:xfrm>
            <a:off x="7157160" y="2133720"/>
            <a:ext cx="4350240" cy="18014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51" name="PlaceHolder 4"/>
          <p:cNvSpPr>
            <a:spLocks noGrp="1"/>
          </p:cNvSpPr>
          <p:nvPr>
            <p:ph type="body"/>
          </p:nvPr>
        </p:nvSpPr>
        <p:spPr>
          <a:xfrm>
            <a:off x="2589120" y="4106520"/>
            <a:ext cx="8915040" cy="18014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1" name="CustomShape 2"/>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2" name="CustomShape 3"/>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3" name="CustomShape 4"/>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4" name="CustomShape 5"/>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5" name="CustomShape 6"/>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6" name="CustomShape 7"/>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7" name="CustomShape 8"/>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8" name="CustomShape 9"/>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9" name="CustomShape 10"/>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0" name="CustomShape 11"/>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1" name="CustomShape 12"/>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sp>
        <p:nvSpPr>
          <p:cNvPr id="12" name="CustomShape 13"/>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3" name="CustomShape 14"/>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4" name="CustomShape 15"/>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5" name="CustomShape 16"/>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6" name="CustomShape 17"/>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7" name="CustomShape 18"/>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18" name="CustomShape 19"/>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19" name="CustomShape 20"/>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0" name="CustomShape 21"/>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1" name="CustomShape 22"/>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2" name="CustomShape 23"/>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3" name="CustomShape 24"/>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sp>
        <p:nvSpPr>
          <p:cNvPr id="24" name="CustomShape 25"/>
          <p:cNvSpPr/>
          <p:nvPr/>
        </p:nvSpPr>
        <p:spPr>
          <a:xfrm>
            <a:off x="0" y="0"/>
            <a:ext cx="182520" cy="685764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5" name="PlaceHolder 26"/>
          <p:cNvSpPr>
            <a:spLocks noGrp="1"/>
          </p:cNvSpPr>
          <p:nvPr>
            <p:ph type="title"/>
          </p:nvPr>
        </p:nvSpPr>
        <p:spPr>
          <a:xfrm>
            <a:off x="2589120" y="2514600"/>
            <a:ext cx="8915040" cy="2262600"/>
          </a:xfrm>
          <a:prstGeom prst="rect">
            <a:avLst/>
          </a:prstGeom>
        </p:spPr>
        <p:txBody>
          <a:bodyPr anchor="b"/>
          <a:p>
            <a:pPr>
              <a:lnSpc>
                <a:spcPct val="100000"/>
              </a:lnSpc>
            </a:pPr>
            <a:r>
              <a:rPr b="0" lang="en-US" sz="5400" spc="-1" strike="noStrike">
                <a:solidFill>
                  <a:srgbClr val="262626"/>
                </a:solidFill>
                <a:uFill>
                  <a:solidFill>
                    <a:srgbClr val="ffffff"/>
                  </a:solidFill>
                </a:uFill>
                <a:latin typeface="Century Gothic"/>
              </a:rPr>
              <a:t>Click to edit Master title style</a:t>
            </a:r>
            <a:endParaRPr b="0" lang="en-US" sz="1800" spc="-1" strike="noStrike">
              <a:solidFill>
                <a:srgbClr val="000000"/>
              </a:solidFill>
              <a:uFill>
                <a:solidFill>
                  <a:srgbClr val="ffffff"/>
                </a:solidFill>
              </a:uFill>
              <a:latin typeface="Century Gothic"/>
            </a:endParaRPr>
          </a:p>
        </p:txBody>
      </p:sp>
      <p:sp>
        <p:nvSpPr>
          <p:cNvPr id="26" name="PlaceHolder 27"/>
          <p:cNvSpPr>
            <a:spLocks noGrp="1"/>
          </p:cNvSpPr>
          <p:nvPr>
            <p:ph type="dt"/>
          </p:nvPr>
        </p:nvSpPr>
        <p:spPr>
          <a:xfrm>
            <a:off x="10361520" y="6130440"/>
            <a:ext cx="1145880" cy="370080"/>
          </a:xfrm>
          <a:prstGeom prst="rect">
            <a:avLst/>
          </a:prstGeom>
        </p:spPr>
        <p:txBody>
          <a:bodyPr anchor="ctr"/>
          <a:p>
            <a:pPr algn="r">
              <a:lnSpc>
                <a:spcPct val="100000"/>
              </a:lnSpc>
            </a:pPr>
            <a:r>
              <a:rPr b="0" lang="en-US" sz="900" spc="-1" strike="noStrike">
                <a:solidFill>
                  <a:srgbClr val="8b8b8b"/>
                </a:solidFill>
                <a:uFill>
                  <a:solidFill>
                    <a:srgbClr val="ffffff"/>
                  </a:solidFill>
                </a:uFill>
                <a:latin typeface="Century Gothic"/>
              </a:rPr>
              <a:t>11/30/17</a:t>
            </a:r>
            <a:endParaRPr b="0" lang="en-US" sz="1400" spc="-1" strike="noStrike">
              <a:solidFill>
                <a:srgbClr val="000000"/>
              </a:solidFill>
              <a:uFill>
                <a:solidFill>
                  <a:srgbClr val="ffffff"/>
                </a:solidFill>
              </a:uFill>
              <a:latin typeface="Times New Roman"/>
            </a:endParaRPr>
          </a:p>
        </p:txBody>
      </p:sp>
      <p:sp>
        <p:nvSpPr>
          <p:cNvPr id="27" name="PlaceHolder 28"/>
          <p:cNvSpPr>
            <a:spLocks noGrp="1"/>
          </p:cNvSpPr>
          <p:nvPr>
            <p:ph type="ftr"/>
          </p:nvPr>
        </p:nvSpPr>
        <p:spPr>
          <a:xfrm>
            <a:off x="2589120" y="6135840"/>
            <a:ext cx="761976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28" name="CustomShape 29"/>
          <p:cNvSpPr/>
          <p:nvPr/>
        </p:nvSpPr>
        <p:spPr>
          <a:xfrm>
            <a:off x="0" y="4323960"/>
            <a:ext cx="1744200" cy="778320"/>
          </a:xfrm>
          <a:custGeom>
            <a:avLst/>
            <a:gdLst/>
            <a:ah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fillRef idx="0"/>
          <a:effectRef idx="0"/>
          <a:fontRef idx="minor"/>
        </p:style>
      </p:sp>
      <p:sp>
        <p:nvSpPr>
          <p:cNvPr id="29" name="PlaceHolder 30"/>
          <p:cNvSpPr>
            <a:spLocks noGrp="1"/>
          </p:cNvSpPr>
          <p:nvPr>
            <p:ph type="sldNum"/>
          </p:nvPr>
        </p:nvSpPr>
        <p:spPr>
          <a:xfrm>
            <a:off x="531720" y="4529520"/>
            <a:ext cx="779400" cy="364680"/>
          </a:xfrm>
          <a:prstGeom prst="rect">
            <a:avLst/>
          </a:prstGeom>
        </p:spPr>
        <p:txBody>
          <a:bodyPr anchor="ctr"/>
          <a:p>
            <a:pPr algn="r">
              <a:lnSpc>
                <a:spcPct val="100000"/>
              </a:lnSpc>
            </a:pPr>
            <a:fld id="{7CEE6F94-289F-4F1C-9FB7-EACC3B93C63E}" type="slidenum">
              <a:rPr b="0" lang="en-US" sz="2000" spc="-1" strike="noStrike">
                <a:solidFill>
                  <a:srgbClr val="feffff"/>
                </a:solidFill>
                <a:uFill>
                  <a:solidFill>
                    <a:srgbClr val="ffffff"/>
                  </a:solidFill>
                </a:uFill>
                <a:latin typeface="Century Gothic"/>
              </a:rPr>
              <a:t>1</a:t>
            </a:fld>
            <a:endParaRPr b="0" lang="en-US" sz="1400" spc="-1" strike="noStrike">
              <a:solidFill>
                <a:srgbClr val="000000"/>
              </a:solidFill>
              <a:uFill>
                <a:solidFill>
                  <a:srgbClr val="ffffff"/>
                </a:solidFill>
              </a:uFill>
              <a:latin typeface="Times New Roman"/>
            </a:endParaRPr>
          </a:p>
        </p:txBody>
      </p:sp>
      <p:sp>
        <p:nvSpPr>
          <p:cNvPr id="30" name="PlaceHolder 31"/>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Click to edit the outline text format</a:t>
            </a:r>
            <a:endParaRPr b="0" lang="en-US" sz="1800" spc="-1" strike="noStrike">
              <a:solidFill>
                <a:srgbClr val="404040"/>
              </a:solidFill>
              <a:uFill>
                <a:solidFill>
                  <a:srgbClr val="ffffff"/>
                </a:solidFill>
              </a:uFill>
              <a:latin typeface="Century Gothic"/>
            </a:endParaRPr>
          </a:p>
          <a:p>
            <a:pPr lvl="1" marL="864000" indent="-324000">
              <a:buClr>
                <a:srgbClr val="000000"/>
              </a:buClr>
              <a:buSzPct val="75000"/>
              <a:buFont typeface="Symbol" charset="2"/>
              <a:buChar char=""/>
            </a:pPr>
            <a:r>
              <a:rPr b="0" lang="en-US" sz="1400" spc="-1" strike="noStrike">
                <a:solidFill>
                  <a:srgbClr val="404040"/>
                </a:solidFill>
                <a:uFill>
                  <a:solidFill>
                    <a:srgbClr val="ffffff"/>
                  </a:solidFill>
                </a:uFill>
                <a:latin typeface="Century Gothic"/>
              </a:rPr>
              <a:t>Second Outline Level</a:t>
            </a:r>
            <a:endParaRPr b="0" lang="en-US" sz="1400" spc="-1" strike="noStrike">
              <a:solidFill>
                <a:srgbClr val="404040"/>
              </a:solidFill>
              <a:uFill>
                <a:solidFill>
                  <a:srgbClr val="ffffff"/>
                </a:solidFill>
              </a:uFill>
              <a:latin typeface="Century Gothic"/>
            </a:endParaRPr>
          </a:p>
          <a:p>
            <a:pPr lvl="2" marL="1296000" indent="-288000">
              <a:buClr>
                <a:srgbClr val="000000"/>
              </a:buClr>
              <a:buSzPct val="45000"/>
              <a:buFont typeface="Wingdings" charset="2"/>
              <a:buChar char=""/>
            </a:pPr>
            <a:r>
              <a:rPr b="0" lang="en-US" sz="1200" spc="-1" strike="noStrike">
                <a:solidFill>
                  <a:srgbClr val="404040"/>
                </a:solidFill>
                <a:uFill>
                  <a:solidFill>
                    <a:srgbClr val="ffffff"/>
                  </a:solidFill>
                </a:uFill>
                <a:latin typeface="Century Gothic"/>
              </a:rPr>
              <a:t>Third Outline Level</a:t>
            </a:r>
            <a:endParaRPr b="0" lang="en-US" sz="1200" spc="-1" strike="noStrike">
              <a:solidFill>
                <a:srgbClr val="404040"/>
              </a:solidFill>
              <a:uFill>
                <a:solidFill>
                  <a:srgbClr val="ffffff"/>
                </a:solidFill>
              </a:uFill>
              <a:latin typeface="Century Gothic"/>
            </a:endParaRPr>
          </a:p>
          <a:p>
            <a:pPr lvl="3" marL="1728000" indent="-216000">
              <a:buClr>
                <a:srgbClr val="000000"/>
              </a:buClr>
              <a:buSzPct val="75000"/>
              <a:buFont typeface="Symbol" charset="2"/>
              <a:buChar char=""/>
            </a:pPr>
            <a:r>
              <a:rPr b="0" lang="en-US" sz="1200" spc="-1" strike="noStrike">
                <a:solidFill>
                  <a:srgbClr val="404040"/>
                </a:solidFill>
                <a:uFill>
                  <a:solidFill>
                    <a:srgbClr val="ffffff"/>
                  </a:solidFill>
                </a:uFill>
                <a:latin typeface="Century Gothic"/>
              </a:rPr>
              <a:t>Fourth Outline Level</a:t>
            </a:r>
            <a:endParaRPr b="0" lang="en-US" sz="1200" spc="-1" strike="noStrike">
              <a:solidFill>
                <a:srgbClr val="404040"/>
              </a:solidFill>
              <a:uFill>
                <a:solidFill>
                  <a:srgbClr val="ffffff"/>
                </a:solidFill>
              </a:uFill>
              <a:latin typeface="Century Gothic"/>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Century Gothic"/>
              </a:rPr>
              <a:t>Fifth Outline Level</a:t>
            </a:r>
            <a:endParaRPr b="0" lang="en-US" sz="2000" spc="-1" strike="noStrike">
              <a:solidFill>
                <a:srgbClr val="404040"/>
              </a:solidFill>
              <a:uFill>
                <a:solidFill>
                  <a:srgbClr val="ffffff"/>
                </a:solidFill>
              </a:uFill>
              <a:latin typeface="Century Gothic"/>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Century Gothic"/>
              </a:rPr>
              <a:t>Sixth Outline Level</a:t>
            </a:r>
            <a:endParaRPr b="0" lang="en-US" sz="2000" spc="-1" strike="noStrike">
              <a:solidFill>
                <a:srgbClr val="404040"/>
              </a:solidFill>
              <a:uFill>
                <a:solidFill>
                  <a:srgbClr val="ffffff"/>
                </a:solidFill>
              </a:uFill>
              <a:latin typeface="Century Gothic"/>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Century Gothic"/>
              </a:rPr>
              <a:t>Seventh Outline Level</a:t>
            </a:r>
            <a:endParaRPr b="0" lang="en-US" sz="2000" spc="-1" strike="noStrike">
              <a:solidFill>
                <a:srgbClr val="404040"/>
              </a:solidFill>
              <a:uFill>
                <a:solidFill>
                  <a:srgbClr val="ffffff"/>
                </a:solidFill>
              </a:u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CustomShape 1"/>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66" name="CustomShape 2"/>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67" name="CustomShape 3"/>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68" name="CustomShape 4"/>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69" name="CustomShape 5"/>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70" name="CustomShape 6"/>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71" name="CustomShape 7"/>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72" name="CustomShape 8"/>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73" name="CustomShape 9"/>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74" name="CustomShape 10"/>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75" name="CustomShape 11"/>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76" name="CustomShape 12"/>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sp>
        <p:nvSpPr>
          <p:cNvPr id="77" name="CustomShape 13"/>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78" name="CustomShape 14"/>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79" name="CustomShape 15"/>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80" name="CustomShape 16"/>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81" name="CustomShape 17"/>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82" name="CustomShape 18"/>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83" name="CustomShape 19"/>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84" name="CustomShape 20"/>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85" name="CustomShape 21"/>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86" name="CustomShape 22"/>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87" name="CustomShape 23"/>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88" name="CustomShape 24"/>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sp>
        <p:nvSpPr>
          <p:cNvPr id="89" name="CustomShape 25"/>
          <p:cNvSpPr/>
          <p:nvPr/>
        </p:nvSpPr>
        <p:spPr>
          <a:xfrm>
            <a:off x="0" y="0"/>
            <a:ext cx="182520" cy="685764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0" name="PlaceHolder 26"/>
          <p:cNvSpPr>
            <a:spLocks noGrp="1"/>
          </p:cNvSpPr>
          <p:nvPr>
            <p:ph type="title"/>
          </p:nvPr>
        </p:nvSpPr>
        <p:spPr>
          <a:xfrm>
            <a:off x="2593080" y="624240"/>
            <a:ext cx="8911440" cy="1280520"/>
          </a:xfrm>
          <a:prstGeom prst="rect">
            <a:avLst/>
          </a:prstGeom>
        </p:spPr>
        <p:txBody>
          <a:bodyPr/>
          <a:p>
            <a:pPr>
              <a:lnSpc>
                <a:spcPct val="100000"/>
              </a:lnSpc>
            </a:pPr>
            <a:r>
              <a:rPr b="0" lang="en-US" sz="3600" spc="-1" strike="noStrike">
                <a:solidFill>
                  <a:srgbClr val="262626"/>
                </a:solidFill>
                <a:uFill>
                  <a:solidFill>
                    <a:srgbClr val="ffffff"/>
                  </a:solidFill>
                </a:uFill>
                <a:latin typeface="Century Gothic"/>
              </a:rPr>
              <a:t>Click to edit Master title style</a:t>
            </a:r>
            <a:endParaRPr b="0" lang="en-US" sz="1800" spc="-1" strike="noStrike">
              <a:solidFill>
                <a:srgbClr val="000000"/>
              </a:solidFill>
              <a:uFill>
                <a:solidFill>
                  <a:srgbClr val="ffffff"/>
                </a:solidFill>
              </a:uFill>
              <a:latin typeface="Century Gothic"/>
            </a:endParaRPr>
          </a:p>
        </p:txBody>
      </p:sp>
      <p:sp>
        <p:nvSpPr>
          <p:cNvPr id="91" name="PlaceHolder 27"/>
          <p:cNvSpPr>
            <a:spLocks noGrp="1"/>
          </p:cNvSpPr>
          <p:nvPr>
            <p:ph type="body"/>
          </p:nvPr>
        </p:nvSpPr>
        <p:spPr>
          <a:xfrm>
            <a:off x="2589120" y="2133720"/>
            <a:ext cx="8915040" cy="3777120"/>
          </a:xfrm>
          <a:prstGeom prst="rect">
            <a:avLst/>
          </a:prstGeom>
        </p:spPr>
        <p:txBody>
          <a:bodyPr/>
          <a:p>
            <a:pPr marL="432000" indent="-324000">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Click to edit the outline text format</a:t>
            </a:r>
            <a:endParaRPr b="0" lang="en-US" sz="1800" spc="-1" strike="noStrike">
              <a:solidFill>
                <a:srgbClr val="404040"/>
              </a:solidFill>
              <a:uFill>
                <a:solidFill>
                  <a:srgbClr val="ffffff"/>
                </a:solidFill>
              </a:uFill>
              <a:latin typeface="Century Gothic"/>
            </a:endParaRPr>
          </a:p>
          <a:p>
            <a:pPr lvl="1" marL="864000" indent="-324000">
              <a:buClr>
                <a:srgbClr val="000000"/>
              </a:buClr>
              <a:buSzPct val="75000"/>
              <a:buFont typeface="Symbol" charset="2"/>
              <a:buChar char=""/>
            </a:pPr>
            <a:r>
              <a:rPr b="0" lang="en-US" sz="1800" spc="-1" strike="noStrike">
                <a:solidFill>
                  <a:srgbClr val="404040"/>
                </a:solidFill>
                <a:uFill>
                  <a:solidFill>
                    <a:srgbClr val="ffffff"/>
                  </a:solidFill>
                </a:uFill>
                <a:latin typeface="Century Gothic"/>
              </a:rPr>
              <a:t>Second Outline Level</a:t>
            </a:r>
            <a:endParaRPr b="0" lang="en-US" sz="1800" spc="-1" strike="noStrike">
              <a:solidFill>
                <a:srgbClr val="404040"/>
              </a:solidFill>
              <a:uFill>
                <a:solidFill>
                  <a:srgbClr val="ffffff"/>
                </a:solidFill>
              </a:uFill>
              <a:latin typeface="Century Gothic"/>
            </a:endParaRPr>
          </a:p>
          <a:p>
            <a:pPr lvl="2" marL="1296000" indent="-288000">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Third Outline Level</a:t>
            </a:r>
            <a:endParaRPr b="0" lang="en-US" sz="1800" spc="-1" strike="noStrike">
              <a:solidFill>
                <a:srgbClr val="404040"/>
              </a:solidFill>
              <a:uFill>
                <a:solidFill>
                  <a:srgbClr val="ffffff"/>
                </a:solidFill>
              </a:uFill>
              <a:latin typeface="Century Gothic"/>
            </a:endParaRPr>
          </a:p>
          <a:p>
            <a:pPr lvl="3" marL="1728000" indent="-216000">
              <a:buClr>
                <a:srgbClr val="000000"/>
              </a:buClr>
              <a:buSzPct val="75000"/>
              <a:buFont typeface="Symbol" charset="2"/>
              <a:buChar char=""/>
            </a:pPr>
            <a:r>
              <a:rPr b="0" lang="en-US" sz="1800" spc="-1" strike="noStrike">
                <a:solidFill>
                  <a:srgbClr val="404040"/>
                </a:solidFill>
                <a:uFill>
                  <a:solidFill>
                    <a:srgbClr val="ffffff"/>
                  </a:solidFill>
                </a:uFill>
                <a:latin typeface="Century Gothic"/>
              </a:rPr>
              <a:t>Fourth Outline Level</a:t>
            </a:r>
            <a:endParaRPr b="0" lang="en-US" sz="1800" spc="-1" strike="noStrike">
              <a:solidFill>
                <a:srgbClr val="404040"/>
              </a:solidFill>
              <a:uFill>
                <a:solidFill>
                  <a:srgbClr val="ffffff"/>
                </a:solidFill>
              </a:uFill>
              <a:latin typeface="Century Gothic"/>
            </a:endParaRPr>
          </a:p>
          <a:p>
            <a:pPr lvl="4" marL="2160000" indent="-216000">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Fifth Outline Level</a:t>
            </a:r>
            <a:endParaRPr b="0" lang="en-US" sz="1800" spc="-1" strike="noStrike">
              <a:solidFill>
                <a:srgbClr val="404040"/>
              </a:solidFill>
              <a:uFill>
                <a:solidFill>
                  <a:srgbClr val="ffffff"/>
                </a:solidFill>
              </a:uFill>
              <a:latin typeface="Century Gothic"/>
            </a:endParaRPr>
          </a:p>
          <a:p>
            <a:pPr lvl="5" marL="2592000" indent="-216000">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Sixth Outline Level</a:t>
            </a:r>
            <a:endParaRPr b="0" lang="en-US" sz="18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Seventh Outline LevelEdit Master text styles</a:t>
            </a:r>
            <a:endParaRPr b="0" lang="en-US" sz="18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3" charset="2"/>
              <a:buChar char=""/>
            </a:pPr>
            <a:r>
              <a:rPr b="0" lang="en-US" sz="1600" spc="-1" strike="noStrike">
                <a:solidFill>
                  <a:srgbClr val="404040"/>
                </a:solidFill>
                <a:uFill>
                  <a:solidFill>
                    <a:srgbClr val="ffffff"/>
                  </a:solidFill>
                </a:uFill>
                <a:latin typeface="Century Gothic"/>
              </a:rPr>
              <a:t>Second level</a:t>
            </a:r>
            <a:endParaRPr b="0" lang="en-US" sz="1800" spc="-1" strike="noStrike">
              <a:solidFill>
                <a:srgbClr val="404040"/>
              </a:solidFill>
              <a:uFill>
                <a:solidFill>
                  <a:srgbClr val="ffffff"/>
                </a:solidFill>
              </a:uFill>
              <a:latin typeface="Century Gothic"/>
            </a:endParaRPr>
          </a:p>
          <a:p>
            <a:pPr lvl="2" marL="1143000" indent="-228240">
              <a:lnSpc>
                <a:spcPct val="100000"/>
              </a:lnSpc>
              <a:buClr>
                <a:srgbClr val="a53010"/>
              </a:buClr>
              <a:buFont typeface="Wingdings 3" charset="2"/>
              <a:buChar char=""/>
            </a:pPr>
            <a:r>
              <a:rPr b="0" lang="en-US" sz="1400" spc="-1" strike="noStrike">
                <a:solidFill>
                  <a:srgbClr val="404040"/>
                </a:solidFill>
                <a:uFill>
                  <a:solidFill>
                    <a:srgbClr val="ffffff"/>
                  </a:solidFill>
                </a:uFill>
                <a:latin typeface="Century Gothic"/>
              </a:rPr>
              <a:t>Third level</a:t>
            </a:r>
            <a:endParaRPr b="0" lang="en-US" sz="1800" spc="-1" strike="noStrike">
              <a:solidFill>
                <a:srgbClr val="404040"/>
              </a:solidFill>
              <a:uFill>
                <a:solidFill>
                  <a:srgbClr val="ffffff"/>
                </a:solidFill>
              </a:uFill>
              <a:latin typeface="Century Gothic"/>
            </a:endParaRPr>
          </a:p>
          <a:p>
            <a:pPr lvl="3" marL="1600200" indent="-228240">
              <a:lnSpc>
                <a:spcPct val="100000"/>
              </a:lnSpc>
              <a:buClr>
                <a:srgbClr val="a53010"/>
              </a:buClr>
              <a:buFont typeface="Wingdings 3" charset="2"/>
              <a:buChar char=""/>
            </a:pPr>
            <a:r>
              <a:rPr b="0" lang="en-US" sz="1200" spc="-1" strike="noStrike">
                <a:solidFill>
                  <a:srgbClr val="404040"/>
                </a:solidFill>
                <a:uFill>
                  <a:solidFill>
                    <a:srgbClr val="ffffff"/>
                  </a:solidFill>
                </a:uFill>
                <a:latin typeface="Century Gothic"/>
              </a:rPr>
              <a:t>Fourth level</a:t>
            </a:r>
            <a:endParaRPr b="0" lang="en-US" sz="1800" spc="-1" strike="noStrike">
              <a:solidFill>
                <a:srgbClr val="404040"/>
              </a:solidFill>
              <a:uFill>
                <a:solidFill>
                  <a:srgbClr val="ffffff"/>
                </a:solidFill>
              </a:uFill>
              <a:latin typeface="Century Gothic"/>
            </a:endParaRPr>
          </a:p>
          <a:p>
            <a:pPr lvl="4" marL="2057400" indent="-228240">
              <a:lnSpc>
                <a:spcPct val="100000"/>
              </a:lnSpc>
              <a:buClr>
                <a:srgbClr val="a53010"/>
              </a:buClr>
              <a:buFont typeface="Wingdings 3" charset="2"/>
              <a:buChar char=""/>
            </a:pPr>
            <a:r>
              <a:rPr b="0" lang="en-US" sz="1200" spc="-1" strike="noStrike">
                <a:solidFill>
                  <a:srgbClr val="404040"/>
                </a:solidFill>
                <a:uFill>
                  <a:solidFill>
                    <a:srgbClr val="ffffff"/>
                  </a:solidFill>
                </a:uFill>
                <a:latin typeface="Century Gothic"/>
              </a:rPr>
              <a:t>Fifth level</a:t>
            </a:r>
            <a:endParaRPr b="0" lang="en-US" sz="1800" spc="-1" strike="noStrike">
              <a:solidFill>
                <a:srgbClr val="404040"/>
              </a:solidFill>
              <a:uFill>
                <a:solidFill>
                  <a:srgbClr val="ffffff"/>
                </a:solidFill>
              </a:uFill>
              <a:latin typeface="Century Gothic"/>
            </a:endParaRPr>
          </a:p>
        </p:txBody>
      </p:sp>
      <p:sp>
        <p:nvSpPr>
          <p:cNvPr id="92" name="PlaceHolder 28"/>
          <p:cNvSpPr>
            <a:spLocks noGrp="1"/>
          </p:cNvSpPr>
          <p:nvPr>
            <p:ph type="dt"/>
          </p:nvPr>
        </p:nvSpPr>
        <p:spPr>
          <a:xfrm>
            <a:off x="10361520" y="6130440"/>
            <a:ext cx="1145880" cy="370080"/>
          </a:xfrm>
          <a:prstGeom prst="rect">
            <a:avLst/>
          </a:prstGeom>
        </p:spPr>
        <p:txBody>
          <a:bodyPr anchor="ctr"/>
          <a:p>
            <a:pPr algn="r">
              <a:lnSpc>
                <a:spcPct val="100000"/>
              </a:lnSpc>
            </a:pPr>
            <a:r>
              <a:rPr b="0" lang="en-US" sz="900" spc="-1" strike="noStrike">
                <a:solidFill>
                  <a:srgbClr val="8b8b8b"/>
                </a:solidFill>
                <a:uFill>
                  <a:solidFill>
                    <a:srgbClr val="ffffff"/>
                  </a:solidFill>
                </a:uFill>
                <a:latin typeface="Century Gothic"/>
              </a:rPr>
              <a:t>11/30/17</a:t>
            </a:r>
            <a:endParaRPr b="0" lang="en-US" sz="1400" spc="-1" strike="noStrike">
              <a:solidFill>
                <a:srgbClr val="000000"/>
              </a:solidFill>
              <a:uFill>
                <a:solidFill>
                  <a:srgbClr val="ffffff"/>
                </a:solidFill>
              </a:uFill>
              <a:latin typeface="Times New Roman"/>
            </a:endParaRPr>
          </a:p>
        </p:txBody>
      </p:sp>
      <p:sp>
        <p:nvSpPr>
          <p:cNvPr id="93" name="PlaceHolder 29"/>
          <p:cNvSpPr>
            <a:spLocks noGrp="1"/>
          </p:cNvSpPr>
          <p:nvPr>
            <p:ph type="ftr"/>
          </p:nvPr>
        </p:nvSpPr>
        <p:spPr>
          <a:xfrm>
            <a:off x="2589120" y="6135840"/>
            <a:ext cx="761976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94" name="CustomShape 30"/>
          <p:cNvSpPr/>
          <p:nvPr/>
        </p:nvSpPr>
        <p:spPr>
          <a:xfrm flipV="1">
            <a:off x="-4320" y="71424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95" name="PlaceHolder 31"/>
          <p:cNvSpPr>
            <a:spLocks noGrp="1"/>
          </p:cNvSpPr>
          <p:nvPr>
            <p:ph type="sldNum"/>
          </p:nvPr>
        </p:nvSpPr>
        <p:spPr>
          <a:xfrm>
            <a:off x="531720" y="787680"/>
            <a:ext cx="779400" cy="364680"/>
          </a:xfrm>
          <a:prstGeom prst="rect">
            <a:avLst/>
          </a:prstGeom>
        </p:spPr>
        <p:txBody>
          <a:bodyPr anchor="ctr"/>
          <a:p>
            <a:pPr algn="r">
              <a:lnSpc>
                <a:spcPct val="100000"/>
              </a:lnSpc>
            </a:pPr>
            <a:fld id="{647A4A74-A65A-4400-9E11-3EC306C09804}" type="slidenum">
              <a:rPr b="0" lang="en-US" sz="2000" spc="-1" strike="noStrike">
                <a:solidFill>
                  <a:srgbClr val="feffff"/>
                </a:solidFill>
                <a:uFill>
                  <a:solidFill>
                    <a:srgbClr val="ffffff"/>
                  </a:solidFill>
                </a:uFill>
                <a:latin typeface="Century Gothic"/>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www.gnuplot.info/" TargetMode="Externa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2279520" y="1378080"/>
            <a:ext cx="9225000" cy="3127320"/>
          </a:xfrm>
          <a:prstGeom prst="rect">
            <a:avLst/>
          </a:prstGeom>
          <a:noFill/>
          <a:ln>
            <a:noFill/>
          </a:ln>
        </p:spPr>
        <p:txBody>
          <a:bodyPr anchor="b"/>
          <a:p>
            <a:pPr>
              <a:lnSpc>
                <a:spcPct val="100000"/>
              </a:lnSpc>
            </a:pPr>
            <a:r>
              <a:rPr b="1" lang="en-US" sz="5400" spc="-1" strike="noStrike">
                <a:solidFill>
                  <a:srgbClr val="262626"/>
                </a:solidFill>
                <a:uFill>
                  <a:solidFill>
                    <a:srgbClr val="ffffff"/>
                  </a:solidFill>
                </a:uFill>
                <a:latin typeface="Times New Roman"/>
              </a:rPr>
              <a:t>Khai thác cấu trúc mạng xã hội ứng dụng vào lĩnh vực phân tích tâm lý người dùng trên Wiki</a:t>
            </a:r>
            <a:endParaRPr b="0" lang="en-US" sz="1800" spc="-1" strike="noStrike">
              <a:solidFill>
                <a:srgbClr val="000000"/>
              </a:solidFill>
              <a:uFill>
                <a:solidFill>
                  <a:srgbClr val="ffffff"/>
                </a:solidFill>
              </a:uFill>
              <a:latin typeface="Century Gothic"/>
            </a:endParaRPr>
          </a:p>
        </p:txBody>
      </p:sp>
      <p:sp>
        <p:nvSpPr>
          <p:cNvPr id="131" name="TextShape 2"/>
          <p:cNvSpPr txBox="1"/>
          <p:nvPr/>
        </p:nvSpPr>
        <p:spPr>
          <a:xfrm>
            <a:off x="2385360" y="4777200"/>
            <a:ext cx="9118800" cy="1126080"/>
          </a:xfrm>
          <a:prstGeom prst="rect">
            <a:avLst/>
          </a:prstGeom>
          <a:noFill/>
          <a:ln>
            <a:noFill/>
          </a:ln>
        </p:spPr>
        <p:txBody>
          <a:bodyPr/>
          <a:p>
            <a:pPr algn="r">
              <a:lnSpc>
                <a:spcPct val="100000"/>
              </a:lnSpc>
            </a:pPr>
            <a:r>
              <a:rPr b="0" lang="en-US" sz="1800" spc="-1" strike="noStrike">
                <a:solidFill>
                  <a:srgbClr val="000000"/>
                </a:solidFill>
                <a:uFill>
                  <a:solidFill>
                    <a:srgbClr val="ffffff"/>
                  </a:solidFill>
                </a:uFill>
                <a:latin typeface="Times New Roman"/>
              </a:rPr>
              <a:t>Thực hiện:</a:t>
            </a:r>
            <a:endParaRPr b="0" lang="en-US" sz="3200" spc="-1" strike="noStrike">
              <a:solidFill>
                <a:srgbClr val="000000"/>
              </a:solidFill>
              <a:uFill>
                <a:solidFill>
                  <a:srgbClr val="ffffff"/>
                </a:solidFill>
              </a:uFill>
              <a:latin typeface="Arial"/>
            </a:endParaRPr>
          </a:p>
          <a:p>
            <a:pPr algn="r">
              <a:lnSpc>
                <a:spcPct val="100000"/>
              </a:lnSpc>
            </a:pPr>
            <a:r>
              <a:rPr b="0" lang="en-US" sz="1800" spc="-1" strike="noStrike">
                <a:solidFill>
                  <a:srgbClr val="000000"/>
                </a:solidFill>
                <a:uFill>
                  <a:solidFill>
                    <a:srgbClr val="ffffff"/>
                  </a:solidFill>
                </a:uFill>
                <a:latin typeface="Times New Roman"/>
              </a:rPr>
              <a:t>Đậu Thị Kim Oanh – 14520650</a:t>
            </a:r>
            <a:endParaRPr b="0" lang="en-US" sz="3200" spc="-1" strike="noStrike">
              <a:solidFill>
                <a:srgbClr val="000000"/>
              </a:solidFill>
              <a:uFill>
                <a:solidFill>
                  <a:srgbClr val="ffffff"/>
                </a:solidFill>
              </a:uFill>
              <a:latin typeface="Arial"/>
            </a:endParaRPr>
          </a:p>
          <a:p>
            <a:pPr algn="r">
              <a:lnSpc>
                <a:spcPct val="100000"/>
              </a:lnSpc>
            </a:pPr>
            <a:r>
              <a:rPr b="0" lang="en-US" sz="1800" spc="-1" strike="noStrike">
                <a:solidFill>
                  <a:srgbClr val="000000"/>
                </a:solidFill>
                <a:uFill>
                  <a:solidFill>
                    <a:srgbClr val="ffffff"/>
                  </a:solidFill>
                </a:uFill>
                <a:latin typeface="Times New Roman"/>
              </a:rPr>
              <a:t>Phan Nhựt Cường - 14520114</a:t>
            </a:r>
            <a:endParaRPr b="0" lang="en-US" sz="3200" spc="-1" strike="noStrike">
              <a:solidFill>
                <a:srgbClr val="000000"/>
              </a:solidFill>
              <a:uFill>
                <a:solidFill>
                  <a:srgbClr val="ffffff"/>
                </a:solidFill>
              </a:uFill>
              <a:latin typeface="Arial"/>
            </a:endParaRPr>
          </a:p>
        </p:txBody>
      </p:sp>
      <p:sp>
        <p:nvSpPr>
          <p:cNvPr id="132" name="TextShape 3"/>
          <p:cNvSpPr txBox="1"/>
          <p:nvPr/>
        </p:nvSpPr>
        <p:spPr>
          <a:xfrm>
            <a:off x="10361520" y="6130440"/>
            <a:ext cx="1145880" cy="370080"/>
          </a:xfrm>
          <a:prstGeom prst="rect">
            <a:avLst/>
          </a:prstGeom>
          <a:noFill/>
          <a:ln>
            <a:noFill/>
          </a:ln>
        </p:spPr>
        <p:txBody>
          <a:bodyPr anchor="ctr"/>
          <a:p>
            <a:pPr algn="r">
              <a:lnSpc>
                <a:spcPct val="100000"/>
              </a:lnSpc>
            </a:pPr>
            <a:r>
              <a:rPr b="0" lang="en-US" sz="900" spc="-1" strike="noStrike">
                <a:solidFill>
                  <a:srgbClr val="8b8b8b"/>
                </a:solidFill>
                <a:uFill>
                  <a:solidFill>
                    <a:srgbClr val="ffffff"/>
                  </a:solidFill>
                </a:uFill>
                <a:latin typeface="Century Gothic"/>
              </a:rPr>
              <a:t>11/30/17</a:t>
            </a:r>
            <a:endParaRPr b="0" lang="en-US" sz="1400" spc="-1" strike="noStrike">
              <a:solidFill>
                <a:srgbClr val="000000"/>
              </a:solidFill>
              <a:uFill>
                <a:solidFill>
                  <a:srgbClr val="ffffff"/>
                </a:solidFill>
              </a:uFill>
              <a:latin typeface="Times New Roman"/>
            </a:endParaRPr>
          </a:p>
        </p:txBody>
      </p:sp>
      <p:sp>
        <p:nvSpPr>
          <p:cNvPr id="133" name="TextShape 4"/>
          <p:cNvSpPr txBox="1"/>
          <p:nvPr/>
        </p:nvSpPr>
        <p:spPr>
          <a:xfrm>
            <a:off x="531720" y="4529520"/>
            <a:ext cx="779400" cy="364680"/>
          </a:xfrm>
          <a:prstGeom prst="rect">
            <a:avLst/>
          </a:prstGeom>
          <a:noFill/>
          <a:ln>
            <a:noFill/>
          </a:ln>
        </p:spPr>
        <p:txBody>
          <a:bodyPr anchor="ctr"/>
          <a:p>
            <a:pPr algn="r">
              <a:lnSpc>
                <a:spcPct val="100000"/>
              </a:lnSpc>
            </a:pPr>
            <a:fld id="{80BC908E-7D31-4CA0-B5E0-E538C603EECE}" type="slidenum">
              <a:rPr b="0" lang="en-US" sz="2000" spc="-1" strike="noStrike">
                <a:solidFill>
                  <a:srgbClr val="feffff"/>
                </a:solidFill>
                <a:uFill>
                  <a:solidFill>
                    <a:srgbClr val="ffffff"/>
                  </a:solidFill>
                </a:uFill>
                <a:latin typeface="Century Gothic"/>
              </a:rPr>
              <a:t>1</a:t>
            </a:fld>
            <a:endParaRPr b="0" lang="en-US" sz="1400" spc="-1" strike="noStrike">
              <a:solidFill>
                <a:srgbClr val="000000"/>
              </a:solidFill>
              <a:uFill>
                <a:solidFill>
                  <a:srgbClr val="ffffff"/>
                </a:solidFill>
              </a:uFill>
              <a:latin typeface="Times New Roman"/>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2593080" y="624240"/>
            <a:ext cx="8911440" cy="1280520"/>
          </a:xfrm>
          <a:prstGeom prst="rect">
            <a:avLst/>
          </a:prstGeom>
          <a:noFill/>
          <a:ln>
            <a:noFill/>
          </a:ln>
        </p:spPr>
        <p:txBody>
          <a:bodyPr/>
          <a:p>
            <a:pPr>
              <a:lnSpc>
                <a:spcPct val="100000"/>
              </a:lnSpc>
            </a:pPr>
            <a:r>
              <a:rPr b="1" lang="en-US" sz="4800" spc="-1" strike="noStrike">
                <a:solidFill>
                  <a:srgbClr val="262626"/>
                </a:solidFill>
                <a:uFill>
                  <a:solidFill>
                    <a:srgbClr val="ffffff"/>
                  </a:solidFill>
                </a:uFill>
                <a:latin typeface="Times New Roman"/>
              </a:rPr>
              <a:t>Thư viện Snap</a:t>
            </a:r>
            <a:endParaRPr b="0" lang="en-US" sz="1800" spc="-1" strike="noStrike">
              <a:solidFill>
                <a:srgbClr val="000000"/>
              </a:solidFill>
              <a:uFill>
                <a:solidFill>
                  <a:srgbClr val="ffffff"/>
                </a:solidFill>
              </a:uFill>
              <a:latin typeface="Century Gothic"/>
            </a:endParaRPr>
          </a:p>
        </p:txBody>
      </p:sp>
      <p:sp>
        <p:nvSpPr>
          <p:cNvPr id="175" name="TextShape 2"/>
          <p:cNvSpPr txBox="1"/>
          <p:nvPr/>
        </p:nvSpPr>
        <p:spPr>
          <a:xfrm>
            <a:off x="2593080" y="2120400"/>
            <a:ext cx="8915040" cy="3935520"/>
          </a:xfrm>
          <a:prstGeom prst="rect">
            <a:avLst/>
          </a:prstGeom>
          <a:noFill/>
          <a:ln>
            <a:noFill/>
          </a:ln>
        </p:spPr>
        <p:txBody>
          <a:bodyPr/>
          <a:p>
            <a:pPr marL="343080" indent="-342720">
              <a:lnSpc>
                <a:spcPct val="100000"/>
              </a:lnSpc>
              <a:buClr>
                <a:srgbClr val="a53010"/>
              </a:buClr>
              <a:buFont typeface="Wingdings 3" charset="2"/>
              <a:buChar char=""/>
            </a:pPr>
            <a:r>
              <a:rPr b="1" lang="en-US" sz="2000" spc="-1" strike="noStrike">
                <a:solidFill>
                  <a:srgbClr val="404040"/>
                </a:solidFill>
                <a:uFill>
                  <a:solidFill>
                    <a:srgbClr val="ffffff"/>
                  </a:solidFill>
                </a:uFill>
                <a:latin typeface="Times New Roman"/>
              </a:rPr>
              <a:t>Tutorial</a:t>
            </a:r>
            <a:endParaRPr b="0" lang="en-US" sz="18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charset="2"/>
              <a:buChar char=""/>
            </a:pPr>
            <a:r>
              <a:rPr b="0" lang="en-US" sz="2000" spc="-1" strike="noStrike">
                <a:solidFill>
                  <a:srgbClr val="404040"/>
                </a:solidFill>
                <a:uFill>
                  <a:solidFill>
                    <a:srgbClr val="ffffff"/>
                  </a:solidFill>
                </a:uFill>
                <a:latin typeface="Times New Roman"/>
              </a:rPr>
              <a:t>Mạng và đồ thị</a:t>
            </a:r>
            <a:endParaRPr b="0" lang="en-US" sz="1400" spc="-1" strike="noStrike">
              <a:solidFill>
                <a:srgbClr val="404040"/>
              </a:solidFill>
              <a:uFill>
                <a:solidFill>
                  <a:srgbClr val="ffffff"/>
                </a:solidFill>
              </a:uFill>
              <a:latin typeface="Century Gothic"/>
            </a:endParaRPr>
          </a:p>
          <a:p>
            <a:r>
              <a:rPr b="0" lang="en-US" sz="2000" spc="-1" strike="noStrike">
                <a:solidFill>
                  <a:srgbClr val="404040"/>
                </a:solidFill>
                <a:uFill>
                  <a:solidFill>
                    <a:srgbClr val="ffffff"/>
                  </a:solidFill>
                </a:uFill>
                <a:latin typeface="Times New Roman"/>
              </a:rPr>
              <a:t>	</a:t>
            </a:r>
            <a:r>
              <a:rPr b="0" lang="en-US" sz="2000" spc="-1" strike="noStrike">
                <a:solidFill>
                  <a:srgbClr val="404040"/>
                </a:solidFill>
                <a:uFill>
                  <a:solidFill>
                    <a:srgbClr val="ffffff"/>
                  </a:solidFill>
                </a:uFill>
                <a:latin typeface="Times New Roman"/>
              </a:rPr>
              <a:t># save and load from a text file </a:t>
            </a:r>
            <a:endParaRPr b="0" lang="en-US" sz="1800" spc="-1" strike="noStrike">
              <a:solidFill>
                <a:srgbClr val="404040"/>
              </a:solidFill>
              <a:uFill>
                <a:solidFill>
                  <a:srgbClr val="ffffff"/>
                </a:solidFill>
              </a:uFill>
              <a:latin typeface="Century Gothic"/>
            </a:endParaRPr>
          </a:p>
          <a:p>
            <a:r>
              <a:rPr b="0" lang="en-US" sz="2000" spc="-1" strike="noStrike">
                <a:solidFill>
                  <a:srgbClr val="404040"/>
                </a:solidFill>
                <a:uFill>
                  <a:solidFill>
                    <a:srgbClr val="ffffff"/>
                  </a:solidFill>
                </a:uFill>
                <a:latin typeface="Times New Roman"/>
              </a:rPr>
              <a:t>	</a:t>
            </a:r>
            <a:r>
              <a:rPr b="0" lang="en-US" sz="2000" spc="-1" strike="noStrike">
                <a:solidFill>
                  <a:srgbClr val="404040"/>
                </a:solidFill>
                <a:uFill>
                  <a:solidFill>
                    <a:srgbClr val="ffffff"/>
                  </a:solidFill>
                </a:uFill>
                <a:latin typeface="Times New Roman"/>
              </a:rPr>
              <a:t>	</a:t>
            </a:r>
            <a:r>
              <a:rPr b="0" lang="en-US" sz="2000" spc="-1" strike="noStrike">
                <a:solidFill>
                  <a:srgbClr val="404040"/>
                </a:solidFill>
                <a:uFill>
                  <a:solidFill>
                    <a:srgbClr val="ffffff"/>
                  </a:solidFill>
                </a:uFill>
                <a:latin typeface="Times New Roman"/>
              </a:rPr>
              <a:t>snap.SaveEdgeList(G4, "test.txt", “List of edges") </a:t>
            </a:r>
            <a:endParaRPr b="0" lang="en-US" sz="1800" spc="-1" strike="noStrike">
              <a:solidFill>
                <a:srgbClr val="404040"/>
              </a:solidFill>
              <a:uFill>
                <a:solidFill>
                  <a:srgbClr val="ffffff"/>
                </a:solidFill>
              </a:uFill>
              <a:latin typeface="Century Gothic"/>
            </a:endParaRPr>
          </a:p>
          <a:p>
            <a:r>
              <a:rPr b="0" lang="en-US" sz="2000" spc="-1" strike="noStrike">
                <a:solidFill>
                  <a:srgbClr val="404040"/>
                </a:solidFill>
                <a:uFill>
                  <a:solidFill>
                    <a:srgbClr val="ffffff"/>
                  </a:solidFill>
                </a:uFill>
                <a:latin typeface="Times New Roman"/>
              </a:rPr>
              <a:t>	</a:t>
            </a:r>
            <a:r>
              <a:rPr b="0" lang="en-US" sz="2000" spc="-1" strike="noStrike">
                <a:solidFill>
                  <a:srgbClr val="404040"/>
                </a:solidFill>
                <a:uFill>
                  <a:solidFill>
                    <a:srgbClr val="ffffff"/>
                  </a:solidFill>
                </a:uFill>
                <a:latin typeface="Times New Roman"/>
              </a:rPr>
              <a:t>	</a:t>
            </a:r>
            <a:r>
              <a:rPr b="0" lang="en-US" sz="2000" spc="-1" strike="noStrike">
                <a:solidFill>
                  <a:srgbClr val="404040"/>
                </a:solidFill>
                <a:uFill>
                  <a:solidFill>
                    <a:srgbClr val="ffffff"/>
                  </a:solidFill>
                </a:uFill>
                <a:latin typeface="Times New Roman"/>
              </a:rPr>
              <a:t>G5 = snap.LoadEdgeList(snap.PNGraph, "test.txt", 0, 1)</a:t>
            </a:r>
            <a:endParaRPr b="0" lang="en-US" sz="1800" spc="-1" strike="noStrike">
              <a:solidFill>
                <a:srgbClr val="404040"/>
              </a:solidFill>
              <a:uFill>
                <a:solidFill>
                  <a:srgbClr val="ffffff"/>
                </a:solidFill>
              </a:uFill>
              <a:latin typeface="Century Gothic"/>
            </a:endParaRPr>
          </a:p>
          <a:p>
            <a:r>
              <a:rPr b="0" lang="en-US" sz="2000" spc="-1" strike="noStrike">
                <a:solidFill>
                  <a:srgbClr val="404040"/>
                </a:solidFill>
                <a:uFill>
                  <a:solidFill>
                    <a:srgbClr val="ffffff"/>
                  </a:solidFill>
                </a:uFill>
                <a:latin typeface="Century Gothic"/>
              </a:rPr>
              <a:t>	</a:t>
            </a:r>
            <a:r>
              <a:rPr b="0" lang="en-US" sz="2000" spc="-1" strike="noStrike">
                <a:solidFill>
                  <a:srgbClr val="404040"/>
                </a:solidFill>
                <a:uFill>
                  <a:solidFill>
                    <a:srgbClr val="ffffff"/>
                  </a:solidFill>
                </a:uFill>
                <a:latin typeface="Times New Roman"/>
              </a:rPr>
              <a:t># convert to undirected graph </a:t>
            </a:r>
            <a:endParaRPr b="0" lang="en-US" sz="1800" spc="-1" strike="noStrike">
              <a:solidFill>
                <a:srgbClr val="404040"/>
              </a:solidFill>
              <a:uFill>
                <a:solidFill>
                  <a:srgbClr val="ffffff"/>
                </a:solidFill>
              </a:uFill>
              <a:latin typeface="Century Gothic"/>
            </a:endParaRPr>
          </a:p>
          <a:p>
            <a:r>
              <a:rPr b="0" lang="en-US" sz="2000" spc="-1" strike="noStrike">
                <a:solidFill>
                  <a:srgbClr val="404040"/>
                </a:solidFill>
                <a:uFill>
                  <a:solidFill>
                    <a:srgbClr val="ffffff"/>
                  </a:solidFill>
                </a:uFill>
                <a:latin typeface="Times New Roman"/>
              </a:rPr>
              <a:t>	</a:t>
            </a:r>
            <a:r>
              <a:rPr b="0" lang="en-US" sz="2000" spc="-1" strike="noStrike">
                <a:solidFill>
                  <a:srgbClr val="404040"/>
                </a:solidFill>
                <a:uFill>
                  <a:solidFill>
                    <a:srgbClr val="ffffff"/>
                  </a:solidFill>
                </a:uFill>
                <a:latin typeface="Times New Roman"/>
              </a:rPr>
              <a:t>	</a:t>
            </a:r>
            <a:r>
              <a:rPr b="0" lang="en-US" sz="2000" spc="-1" strike="noStrike">
                <a:solidFill>
                  <a:srgbClr val="404040"/>
                </a:solidFill>
                <a:uFill>
                  <a:solidFill>
                    <a:srgbClr val="ffffff"/>
                  </a:solidFill>
                </a:uFill>
                <a:latin typeface="Times New Roman"/>
              </a:rPr>
              <a:t>G7 = snap.ConvertGraph(snap.PUNGraph, G6)</a:t>
            </a:r>
            <a:endParaRPr b="0" lang="en-US" sz="1800" spc="-1" strike="noStrike">
              <a:solidFill>
                <a:srgbClr val="404040"/>
              </a:solidFill>
              <a:uFill>
                <a:solidFill>
                  <a:srgbClr val="ffffff"/>
                </a:solidFill>
              </a:uFill>
              <a:latin typeface="Century Gothic"/>
            </a:endParaRPr>
          </a:p>
          <a:p>
            <a:r>
              <a:rPr b="0" lang="en-US" sz="2000" spc="-1" strike="noStrike">
                <a:solidFill>
                  <a:srgbClr val="404040"/>
                </a:solidFill>
                <a:uFill>
                  <a:solidFill>
                    <a:srgbClr val="ffffff"/>
                  </a:solidFill>
                </a:uFill>
                <a:latin typeface="Times New Roman"/>
              </a:rPr>
              <a:t>	</a:t>
            </a:r>
            <a:r>
              <a:rPr b="0" lang="en-US" sz="2000" spc="-1" strike="noStrike">
                <a:solidFill>
                  <a:srgbClr val="404040"/>
                </a:solidFill>
                <a:uFill>
                  <a:solidFill>
                    <a:srgbClr val="ffffff"/>
                  </a:solidFill>
                </a:uFill>
                <a:latin typeface="Times New Roman"/>
              </a:rPr>
              <a:t># delete nodes of out degree 3 and in degree 2 </a:t>
            </a:r>
            <a:r>
              <a:rPr b="0" lang="en-US" sz="2000" spc="-1" strike="noStrike">
                <a:solidFill>
                  <a:srgbClr val="404040"/>
                </a:solidFill>
                <a:uFill>
                  <a:solidFill>
                    <a:srgbClr val="ffffff"/>
                  </a:solidFill>
                </a:uFill>
                <a:latin typeface="Times New Roman"/>
              </a:rPr>
              <a:t>	</a:t>
            </a:r>
            <a:r>
              <a:rPr b="0" lang="en-US" sz="2000" spc="-1" strike="noStrike">
                <a:solidFill>
                  <a:srgbClr val="404040"/>
                </a:solidFill>
                <a:uFill>
                  <a:solidFill>
                    <a:srgbClr val="ffffff"/>
                  </a:solidFill>
                </a:uFill>
                <a:latin typeface="Times New Roman"/>
              </a:rPr>
              <a:t>	</a:t>
            </a:r>
            <a:r>
              <a:rPr b="0" lang="en-US" sz="2000" spc="-1" strike="noStrike">
                <a:solidFill>
                  <a:srgbClr val="404040"/>
                </a:solidFill>
                <a:uFill>
                  <a:solidFill>
                    <a:srgbClr val="ffffff"/>
                  </a:solidFill>
                </a:uFill>
                <a:latin typeface="Times New Roman"/>
              </a:rPr>
              <a:t>	</a:t>
            </a:r>
            <a:r>
              <a:rPr b="0" lang="en-US" sz="2000" spc="-1" strike="noStrike">
                <a:solidFill>
                  <a:srgbClr val="404040"/>
                </a:solidFill>
                <a:uFill>
                  <a:solidFill>
                    <a:srgbClr val="ffffff"/>
                  </a:solidFill>
                </a:uFill>
                <a:latin typeface="Times New Roman"/>
              </a:rPr>
              <a:t>	</a:t>
            </a:r>
            <a:r>
              <a:rPr b="0" lang="en-US" sz="2000" spc="-1" strike="noStrike">
                <a:solidFill>
                  <a:srgbClr val="404040"/>
                </a:solidFill>
                <a:uFill>
                  <a:solidFill>
                    <a:srgbClr val="ffffff"/>
                  </a:solidFill>
                </a:uFill>
                <a:latin typeface="Times New Roman"/>
              </a:rPr>
              <a:t>	</a:t>
            </a:r>
            <a:r>
              <a:rPr b="0" lang="en-US" sz="2000" spc="-1" strike="noStrike">
                <a:solidFill>
                  <a:srgbClr val="404040"/>
                </a:solidFill>
                <a:uFill>
                  <a:solidFill>
                    <a:srgbClr val="ffffff"/>
                  </a:solidFill>
                </a:uFill>
                <a:latin typeface="Times New Roman"/>
              </a:rPr>
              <a:t> </a:t>
            </a:r>
            <a:r>
              <a:rPr b="0" lang="en-US" sz="2000" spc="-1" strike="noStrike">
                <a:solidFill>
                  <a:srgbClr val="404040"/>
                </a:solidFill>
                <a:uFill>
                  <a:solidFill>
                    <a:srgbClr val="ffffff"/>
                  </a:solidFill>
                </a:uFill>
                <a:latin typeface="Times New Roman"/>
              </a:rPr>
              <a:t>	</a:t>
            </a:r>
            <a:r>
              <a:rPr b="0" lang="en-US" sz="2000" spc="-1" strike="noStrike">
                <a:solidFill>
                  <a:srgbClr val="404040"/>
                </a:solidFill>
                <a:uFill>
                  <a:solidFill>
                    <a:srgbClr val="ffffff"/>
                  </a:solidFill>
                </a:uFill>
                <a:latin typeface="Times New Roman"/>
              </a:rPr>
              <a:t>	</a:t>
            </a:r>
            <a:r>
              <a:rPr b="0" lang="en-US" sz="2000" spc="-1" strike="noStrike">
                <a:solidFill>
                  <a:srgbClr val="404040"/>
                </a:solidFill>
                <a:uFill>
                  <a:solidFill>
                    <a:srgbClr val="ffffff"/>
                  </a:solidFill>
                </a:uFill>
                <a:latin typeface="Times New Roman"/>
              </a:rPr>
              <a:t>	</a:t>
            </a:r>
            <a:r>
              <a:rPr b="0" lang="en-US" sz="2000" spc="-1" strike="noStrike">
                <a:solidFill>
                  <a:srgbClr val="404040"/>
                </a:solidFill>
                <a:uFill>
                  <a:solidFill>
                    <a:srgbClr val="ffffff"/>
                  </a:solidFill>
                </a:uFill>
                <a:latin typeface="Times New Roman"/>
              </a:rPr>
              <a:t> </a:t>
            </a:r>
            <a:r>
              <a:rPr b="0" lang="en-US" sz="2000" spc="-1" strike="noStrike">
                <a:solidFill>
                  <a:srgbClr val="404040"/>
                </a:solidFill>
                <a:uFill>
                  <a:solidFill>
                    <a:srgbClr val="ffffff"/>
                  </a:solidFill>
                </a:uFill>
                <a:latin typeface="Times New Roman"/>
              </a:rPr>
              <a:t>	</a:t>
            </a:r>
            <a:r>
              <a:rPr b="0" lang="en-US" sz="2000" spc="-1" strike="noStrike">
                <a:solidFill>
                  <a:srgbClr val="404040"/>
                </a:solidFill>
                <a:uFill>
                  <a:solidFill>
                    <a:srgbClr val="ffffff"/>
                  </a:solidFill>
                </a:uFill>
                <a:latin typeface="Times New Roman"/>
              </a:rPr>
              <a:t>snap.DelDegKNodes(G8, 3, 2)</a:t>
            </a:r>
            <a:endParaRPr b="0" lang="en-US" sz="1800" spc="-1" strike="noStrike">
              <a:solidFill>
                <a:srgbClr val="404040"/>
              </a:solidFill>
              <a:uFill>
                <a:solidFill>
                  <a:srgbClr val="ffffff"/>
                </a:solidFill>
              </a:uFill>
              <a:latin typeface="Century Gothic"/>
            </a:endParaRPr>
          </a:p>
          <a:p>
            <a:pPr>
              <a:lnSpc>
                <a:spcPct val="100000"/>
              </a:lnSpc>
            </a:pPr>
            <a:endParaRPr b="0" lang="en-US" sz="1800" spc="-1" strike="noStrike">
              <a:solidFill>
                <a:srgbClr val="404040"/>
              </a:solidFill>
              <a:uFill>
                <a:solidFill>
                  <a:srgbClr val="ffffff"/>
                </a:solidFill>
              </a:uFill>
              <a:latin typeface="Century Gothic"/>
            </a:endParaRPr>
          </a:p>
        </p:txBody>
      </p:sp>
      <p:sp>
        <p:nvSpPr>
          <p:cNvPr id="176" name="TextShape 3"/>
          <p:cNvSpPr txBox="1"/>
          <p:nvPr/>
        </p:nvSpPr>
        <p:spPr>
          <a:xfrm>
            <a:off x="10361520" y="6130440"/>
            <a:ext cx="1145880" cy="370080"/>
          </a:xfrm>
          <a:prstGeom prst="rect">
            <a:avLst/>
          </a:prstGeom>
          <a:noFill/>
          <a:ln>
            <a:noFill/>
          </a:ln>
        </p:spPr>
        <p:txBody>
          <a:bodyPr anchor="ctr"/>
          <a:p>
            <a:pPr algn="r">
              <a:lnSpc>
                <a:spcPct val="100000"/>
              </a:lnSpc>
            </a:pPr>
            <a:r>
              <a:rPr b="0" lang="en-US" sz="900" spc="-1" strike="noStrike">
                <a:solidFill>
                  <a:srgbClr val="8b8b8b"/>
                </a:solidFill>
                <a:uFill>
                  <a:solidFill>
                    <a:srgbClr val="ffffff"/>
                  </a:solidFill>
                </a:uFill>
                <a:latin typeface="Century Gothic"/>
              </a:rPr>
              <a:t>11/30/17</a:t>
            </a:r>
            <a:endParaRPr b="0" lang="en-US" sz="1400" spc="-1" strike="noStrike">
              <a:solidFill>
                <a:srgbClr val="000000"/>
              </a:solidFill>
              <a:uFill>
                <a:solidFill>
                  <a:srgbClr val="ffffff"/>
                </a:solidFill>
              </a:uFill>
              <a:latin typeface="Times New Roman"/>
            </a:endParaRPr>
          </a:p>
        </p:txBody>
      </p:sp>
      <p:sp>
        <p:nvSpPr>
          <p:cNvPr id="177" name="TextShape 4"/>
          <p:cNvSpPr txBox="1"/>
          <p:nvPr/>
        </p:nvSpPr>
        <p:spPr>
          <a:xfrm>
            <a:off x="531720" y="787680"/>
            <a:ext cx="779400" cy="364680"/>
          </a:xfrm>
          <a:prstGeom prst="rect">
            <a:avLst/>
          </a:prstGeom>
          <a:noFill/>
          <a:ln>
            <a:noFill/>
          </a:ln>
        </p:spPr>
        <p:txBody>
          <a:bodyPr anchor="ctr"/>
          <a:p>
            <a:pPr algn="r">
              <a:lnSpc>
                <a:spcPct val="100000"/>
              </a:lnSpc>
            </a:pPr>
            <a:fld id="{433666D8-FF67-4434-81DC-342D050BCD6D}" type="slidenum">
              <a:rPr b="0" lang="en-US" sz="2000" spc="-1" strike="noStrike">
                <a:solidFill>
                  <a:srgbClr val="feffff"/>
                </a:solidFill>
                <a:uFill>
                  <a:solidFill>
                    <a:srgbClr val="ffffff"/>
                  </a:solidFill>
                </a:uFill>
                <a:latin typeface="Century Gothic"/>
              </a:rPr>
              <a:t>1</a:t>
            </a:fld>
            <a:endParaRPr b="0" lang="en-US" sz="1400" spc="-1" strike="noStrike">
              <a:solidFill>
                <a:srgbClr val="000000"/>
              </a:solidFill>
              <a:uFill>
                <a:solidFill>
                  <a:srgbClr val="ffffff"/>
                </a:solidFill>
              </a:uFill>
              <a:latin typeface="Times New Roman"/>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2593080" y="624240"/>
            <a:ext cx="8911440" cy="1280520"/>
          </a:xfrm>
          <a:prstGeom prst="rect">
            <a:avLst/>
          </a:prstGeom>
          <a:noFill/>
          <a:ln>
            <a:noFill/>
          </a:ln>
        </p:spPr>
        <p:txBody>
          <a:bodyPr/>
          <a:p>
            <a:pPr>
              <a:lnSpc>
                <a:spcPct val="100000"/>
              </a:lnSpc>
            </a:pPr>
            <a:r>
              <a:rPr b="1" lang="en-US" sz="4800" spc="-1" strike="noStrike">
                <a:solidFill>
                  <a:srgbClr val="262626"/>
                </a:solidFill>
                <a:uFill>
                  <a:solidFill>
                    <a:srgbClr val="ffffff"/>
                  </a:solidFill>
                </a:uFill>
                <a:latin typeface="Times New Roman"/>
              </a:rPr>
              <a:t>Thư viện Snap</a:t>
            </a:r>
            <a:endParaRPr b="0" lang="en-US" sz="1800" spc="-1" strike="noStrike">
              <a:solidFill>
                <a:srgbClr val="000000"/>
              </a:solidFill>
              <a:uFill>
                <a:solidFill>
                  <a:srgbClr val="ffffff"/>
                </a:solidFill>
              </a:uFill>
              <a:latin typeface="Century Gothic"/>
            </a:endParaRPr>
          </a:p>
        </p:txBody>
      </p:sp>
      <p:sp>
        <p:nvSpPr>
          <p:cNvPr id="179" name="TextShape 2"/>
          <p:cNvSpPr txBox="1"/>
          <p:nvPr/>
        </p:nvSpPr>
        <p:spPr>
          <a:xfrm>
            <a:off x="2593080" y="2077200"/>
            <a:ext cx="8915040" cy="3777120"/>
          </a:xfrm>
          <a:prstGeom prst="rect">
            <a:avLst/>
          </a:prstGeom>
          <a:noFill/>
          <a:ln>
            <a:noFill/>
          </a:ln>
        </p:spPr>
        <p:txBody>
          <a:bodyPr/>
          <a:p>
            <a:pPr marL="343080" indent="-342720">
              <a:lnSpc>
                <a:spcPct val="100000"/>
              </a:lnSpc>
              <a:buClr>
                <a:srgbClr val="a53010"/>
              </a:buClr>
              <a:buFont typeface="Wingdings 3" charset="2"/>
              <a:buChar char=""/>
            </a:pPr>
            <a:r>
              <a:rPr b="0" lang="en-US" sz="2000" spc="-1" strike="noStrike">
                <a:solidFill>
                  <a:srgbClr val="404040"/>
                </a:solidFill>
                <a:uFill>
                  <a:solidFill>
                    <a:srgbClr val="ffffff"/>
                  </a:solidFill>
                </a:uFill>
                <a:latin typeface="Times New Roman"/>
              </a:rPr>
              <a:t>Vẽ đồ thị trong snap</a:t>
            </a:r>
            <a:endParaRPr b="0" lang="en-US" sz="18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charset="2"/>
              <a:buChar char=""/>
            </a:pPr>
            <a:r>
              <a:rPr b="0" lang="en-US" sz="2000" spc="-1" strike="noStrike">
                <a:solidFill>
                  <a:srgbClr val="404040"/>
                </a:solidFill>
                <a:uFill>
                  <a:solidFill>
                    <a:srgbClr val="ffffff"/>
                  </a:solidFill>
                </a:uFill>
                <a:latin typeface="Times New Roman"/>
              </a:rPr>
              <a:t>Install Gnuplot from </a:t>
            </a:r>
            <a:r>
              <a:rPr b="0" lang="en-US" sz="2000" spc="-1" strike="noStrike" u="sng">
                <a:solidFill>
                  <a:srgbClr val="fc7752"/>
                </a:solidFill>
                <a:uFill>
                  <a:solidFill>
                    <a:srgbClr val="ffffff"/>
                  </a:solidFill>
                </a:uFill>
                <a:latin typeface="Times New Roman"/>
                <a:hlinkClick r:id="rId1"/>
              </a:rPr>
              <a:t>http://www.gnuplot.info</a:t>
            </a:r>
            <a:endParaRPr b="0" lang="en-US" sz="1400" spc="-1" strike="noStrike">
              <a:solidFill>
                <a:srgbClr val="404040"/>
              </a:solidFill>
              <a:uFill>
                <a:solidFill>
                  <a:srgbClr val="ffffff"/>
                </a:solidFill>
              </a:uFill>
              <a:latin typeface="Century Gothic"/>
            </a:endParaRPr>
          </a:p>
          <a:p>
            <a:endParaRPr b="0" lang="en-US" sz="1800" spc="-1" strike="noStrike">
              <a:solidFill>
                <a:srgbClr val="404040"/>
              </a:solidFill>
              <a:uFill>
                <a:solidFill>
                  <a:srgbClr val="ffffff"/>
                </a:solidFill>
              </a:uFill>
              <a:latin typeface="Century Gothic"/>
            </a:endParaRPr>
          </a:p>
        </p:txBody>
      </p:sp>
      <p:pic>
        <p:nvPicPr>
          <p:cNvPr id="180" name="Picture 3" descr=""/>
          <p:cNvPicPr/>
          <p:nvPr/>
        </p:nvPicPr>
        <p:blipFill>
          <a:blip r:embed="rId2"/>
          <a:stretch/>
        </p:blipFill>
        <p:spPr>
          <a:xfrm>
            <a:off x="2874600" y="4243320"/>
            <a:ext cx="5257440" cy="1123560"/>
          </a:xfrm>
          <a:prstGeom prst="rect">
            <a:avLst/>
          </a:prstGeom>
          <a:ln>
            <a:noFill/>
          </a:ln>
        </p:spPr>
      </p:pic>
      <p:pic>
        <p:nvPicPr>
          <p:cNvPr id="181" name="Picture 4" descr=""/>
          <p:cNvPicPr/>
          <p:nvPr/>
        </p:nvPicPr>
        <p:blipFill>
          <a:blip r:embed="rId3"/>
          <a:stretch/>
        </p:blipFill>
        <p:spPr>
          <a:xfrm>
            <a:off x="7875720" y="2905200"/>
            <a:ext cx="3628800" cy="2676240"/>
          </a:xfrm>
          <a:prstGeom prst="rect">
            <a:avLst/>
          </a:prstGeom>
          <a:ln>
            <a:noFill/>
          </a:ln>
        </p:spPr>
      </p:pic>
      <p:sp>
        <p:nvSpPr>
          <p:cNvPr id="182" name="TextShape 3"/>
          <p:cNvSpPr txBox="1"/>
          <p:nvPr/>
        </p:nvSpPr>
        <p:spPr>
          <a:xfrm>
            <a:off x="10361520" y="6130440"/>
            <a:ext cx="1145880" cy="370080"/>
          </a:xfrm>
          <a:prstGeom prst="rect">
            <a:avLst/>
          </a:prstGeom>
          <a:noFill/>
          <a:ln>
            <a:noFill/>
          </a:ln>
        </p:spPr>
        <p:txBody>
          <a:bodyPr anchor="ctr"/>
          <a:p>
            <a:pPr algn="r">
              <a:lnSpc>
                <a:spcPct val="100000"/>
              </a:lnSpc>
            </a:pPr>
            <a:r>
              <a:rPr b="0" lang="en-US" sz="900" spc="-1" strike="noStrike">
                <a:solidFill>
                  <a:srgbClr val="8b8b8b"/>
                </a:solidFill>
                <a:uFill>
                  <a:solidFill>
                    <a:srgbClr val="ffffff"/>
                  </a:solidFill>
                </a:uFill>
                <a:latin typeface="Century Gothic"/>
              </a:rPr>
              <a:t>11/30/17</a:t>
            </a:r>
            <a:endParaRPr b="0" lang="en-US" sz="1400" spc="-1" strike="noStrike">
              <a:solidFill>
                <a:srgbClr val="000000"/>
              </a:solidFill>
              <a:uFill>
                <a:solidFill>
                  <a:srgbClr val="ffffff"/>
                </a:solidFill>
              </a:uFill>
              <a:latin typeface="Times New Roman"/>
            </a:endParaRPr>
          </a:p>
        </p:txBody>
      </p:sp>
      <p:sp>
        <p:nvSpPr>
          <p:cNvPr id="183" name="TextShape 4"/>
          <p:cNvSpPr txBox="1"/>
          <p:nvPr/>
        </p:nvSpPr>
        <p:spPr>
          <a:xfrm>
            <a:off x="531720" y="787680"/>
            <a:ext cx="779400" cy="364680"/>
          </a:xfrm>
          <a:prstGeom prst="rect">
            <a:avLst/>
          </a:prstGeom>
          <a:noFill/>
          <a:ln>
            <a:noFill/>
          </a:ln>
        </p:spPr>
        <p:txBody>
          <a:bodyPr anchor="ctr"/>
          <a:p>
            <a:pPr algn="r">
              <a:lnSpc>
                <a:spcPct val="100000"/>
              </a:lnSpc>
            </a:pPr>
            <a:fld id="{10F9384A-70FB-41B6-AF3B-E2EAB4C4AD54}" type="slidenum">
              <a:rPr b="0" lang="en-US" sz="2000" spc="-1" strike="noStrike">
                <a:solidFill>
                  <a:srgbClr val="feffff"/>
                </a:solidFill>
                <a:uFill>
                  <a:solidFill>
                    <a:srgbClr val="ffffff"/>
                  </a:solidFill>
                </a:uFill>
                <a:latin typeface="Century Gothic"/>
              </a:rPr>
              <a:t>1</a:t>
            </a:fld>
            <a:endParaRPr b="0" lang="en-US" sz="1400" spc="-1" strike="noStrike">
              <a:solidFill>
                <a:srgbClr val="000000"/>
              </a:solidFill>
              <a:uFill>
                <a:solidFill>
                  <a:srgbClr val="ffffff"/>
                </a:solidFill>
              </a:uFill>
              <a:latin typeface="Times New Roman"/>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2593080" y="624240"/>
            <a:ext cx="8911440" cy="1280520"/>
          </a:xfrm>
          <a:prstGeom prst="rect">
            <a:avLst/>
          </a:prstGeom>
          <a:noFill/>
          <a:ln>
            <a:noFill/>
          </a:ln>
        </p:spPr>
        <p:txBody>
          <a:bodyPr/>
          <a:p>
            <a:pPr>
              <a:lnSpc>
                <a:spcPct val="100000"/>
              </a:lnSpc>
            </a:pPr>
            <a:r>
              <a:rPr b="1" lang="en-US" sz="4800" spc="-1" strike="noStrike">
                <a:solidFill>
                  <a:srgbClr val="262626"/>
                </a:solidFill>
                <a:uFill>
                  <a:solidFill>
                    <a:srgbClr val="ffffff"/>
                  </a:solidFill>
                </a:uFill>
                <a:latin typeface="Times New Roman"/>
              </a:rPr>
              <a:t>Tìm hiểu viber</a:t>
            </a:r>
            <a:endParaRPr b="0" lang="en-US" sz="1800" spc="-1" strike="noStrike">
              <a:solidFill>
                <a:srgbClr val="000000"/>
              </a:solidFill>
              <a:uFill>
                <a:solidFill>
                  <a:srgbClr val="ffffff"/>
                </a:solidFill>
              </a:uFill>
              <a:latin typeface="Century Gothic"/>
            </a:endParaRPr>
          </a:p>
        </p:txBody>
      </p:sp>
      <p:sp>
        <p:nvSpPr>
          <p:cNvPr id="185" name="TextShape 2"/>
          <p:cNvSpPr txBox="1"/>
          <p:nvPr/>
        </p:nvSpPr>
        <p:spPr>
          <a:xfrm>
            <a:off x="2589120" y="2133720"/>
            <a:ext cx="8915040" cy="3777120"/>
          </a:xfrm>
          <a:prstGeom prst="rect">
            <a:avLst/>
          </a:prstGeom>
          <a:noFill/>
          <a:ln>
            <a:noFill/>
          </a:ln>
        </p:spPr>
        <p:txBody>
          <a:bodyPr/>
          <a:p>
            <a:pPr>
              <a:lnSpc>
                <a:spcPct val="100000"/>
              </a:lnSpc>
            </a:pPr>
            <a:r>
              <a:rPr b="1" lang="en-US" sz="2000" spc="-1" strike="noStrike" u="sng">
                <a:solidFill>
                  <a:srgbClr val="404040"/>
                </a:solidFill>
                <a:uFill>
                  <a:solidFill>
                    <a:srgbClr val="ffffff"/>
                  </a:solidFill>
                </a:uFill>
                <a:latin typeface="Times New Roman"/>
              </a:rPr>
              <a:t>Predicting Positive and Negative Links in Online Social Networks (Jure Leskovec, Daniel Huttenlocher, Jon Kleinberg – 11 Mar 2010)</a:t>
            </a:r>
            <a:endParaRPr b="0" lang="en-US" sz="18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b="1" lang="en-US" sz="2000" spc="-1" strike="noStrike">
                <a:solidFill>
                  <a:srgbClr val="404040"/>
                </a:solidFill>
                <a:uFill>
                  <a:solidFill>
                    <a:srgbClr val="ffffff"/>
                  </a:solidFill>
                </a:uFill>
                <a:latin typeface="Times New Roman"/>
              </a:rPr>
              <a:t>Tóm tắt</a:t>
            </a:r>
            <a:r>
              <a:rPr b="0" lang="en-US" sz="2000" spc="-1" strike="noStrike">
                <a:solidFill>
                  <a:srgbClr val="404040"/>
                </a:solidFill>
                <a:uFill>
                  <a:solidFill>
                    <a:srgbClr val="ffffff"/>
                  </a:solidFill>
                </a:uFill>
                <a:latin typeface="Times New Roman"/>
              </a:rPr>
              <a:t>: Nghiên cứu trên bộ dữ liệu của 3 MXH: Epinons, Slashdot và Wikipedia theo hướng xem xét các mối quan hệ tích cực hoặc tiêu cực để đưa ra dự đoán các liên kết trong các MXH tiềm ẩn với độ chính xác cao.</a:t>
            </a:r>
            <a:endParaRPr b="0" lang="en-US" sz="18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b="1" lang="en-US" sz="2000" spc="-1" strike="noStrike">
                <a:solidFill>
                  <a:srgbClr val="404040"/>
                </a:solidFill>
                <a:uFill>
                  <a:solidFill>
                    <a:srgbClr val="ffffff"/>
                  </a:solidFill>
                </a:uFill>
                <a:latin typeface="Times New Roman"/>
              </a:rPr>
              <a:t>Thách thức</a:t>
            </a:r>
            <a:r>
              <a:rPr b="0" lang="en-US" sz="2000" spc="-1" strike="noStrike">
                <a:solidFill>
                  <a:srgbClr val="404040"/>
                </a:solidFill>
                <a:uFill>
                  <a:solidFill>
                    <a:srgbClr val="ffffff"/>
                  </a:solidFill>
                </a:uFill>
                <a:latin typeface="Times New Roman"/>
              </a:rPr>
              <a:t>: 1 người dùng có thể có cả quan điểm tích cực và tiêu cực từ trước với những người khác về những điều mà họ chia sẻ.</a:t>
            </a:r>
            <a:endParaRPr b="0" lang="en-US" sz="18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b="1" lang="en-US" sz="2000" spc="-1" strike="noStrike">
                <a:solidFill>
                  <a:srgbClr val="404040"/>
                </a:solidFill>
                <a:uFill>
                  <a:solidFill>
                    <a:srgbClr val="ffffff"/>
                  </a:solidFill>
                </a:uFill>
                <a:latin typeface="Times New Roman"/>
              </a:rPr>
              <a:t>Phương pháp tiếp cận</a:t>
            </a:r>
            <a:r>
              <a:rPr b="0" lang="en-US" sz="2000" spc="-1" strike="noStrike">
                <a:solidFill>
                  <a:srgbClr val="404040"/>
                </a:solidFill>
                <a:uFill>
                  <a:solidFill>
                    <a:srgbClr val="ffffff"/>
                  </a:solidFill>
                </a:uFill>
                <a:latin typeface="Times New Roman"/>
              </a:rPr>
              <a:t>: </a:t>
            </a:r>
            <a:endParaRPr b="0" lang="en-US" sz="1800" spc="-1" strike="noStrike">
              <a:solidFill>
                <a:srgbClr val="404040"/>
              </a:solidFill>
              <a:uFill>
                <a:solidFill>
                  <a:srgbClr val="ffffff"/>
                </a:solidFill>
              </a:uFill>
              <a:latin typeface="Century Gothic"/>
            </a:endParaRPr>
          </a:p>
          <a:p>
            <a:pPr lvl="2" marL="1143000" indent="-228240">
              <a:lnSpc>
                <a:spcPct val="100000"/>
              </a:lnSpc>
              <a:buClr>
                <a:srgbClr val="a53010"/>
              </a:buClr>
              <a:buFont typeface="Wingdings" charset="2"/>
              <a:buChar char=""/>
            </a:pPr>
            <a:r>
              <a:rPr b="0" lang="en-US" sz="1600" spc="-1" strike="noStrike">
                <a:solidFill>
                  <a:srgbClr val="404040"/>
                </a:solidFill>
                <a:uFill>
                  <a:solidFill>
                    <a:srgbClr val="ffffff"/>
                  </a:solidFill>
                </a:uFill>
                <a:latin typeface="Times New Roman"/>
              </a:rPr>
              <a:t>Thử nghiệm khung được khớp nối bởi Guha</a:t>
            </a:r>
            <a:endParaRPr b="0" lang="en-US" sz="1200" spc="-1" strike="noStrike">
              <a:solidFill>
                <a:srgbClr val="404040"/>
              </a:solidFill>
              <a:uFill>
                <a:solidFill>
                  <a:srgbClr val="ffffff"/>
                </a:solidFill>
              </a:uFill>
              <a:latin typeface="Century Gothic"/>
            </a:endParaRPr>
          </a:p>
          <a:p>
            <a:pPr lvl="2" marL="1143000" indent="-228240">
              <a:lnSpc>
                <a:spcPct val="100000"/>
              </a:lnSpc>
              <a:buClr>
                <a:srgbClr val="a53010"/>
              </a:buClr>
              <a:buFont typeface="Wingdings" charset="2"/>
              <a:buChar char=""/>
            </a:pPr>
            <a:r>
              <a:rPr b="0" lang="en-US" sz="1600" spc="-1" strike="noStrike">
                <a:solidFill>
                  <a:srgbClr val="404040"/>
                </a:solidFill>
                <a:uFill>
                  <a:solidFill>
                    <a:srgbClr val="ffffff"/>
                  </a:solidFill>
                </a:uFill>
                <a:latin typeface="Times New Roman"/>
              </a:rPr>
              <a:t>Phương pháp hồi logistic</a:t>
            </a:r>
            <a:endParaRPr b="0" lang="en-US" sz="1200" spc="-1" strike="noStrike">
              <a:solidFill>
                <a:srgbClr val="404040"/>
              </a:solidFill>
              <a:uFill>
                <a:solidFill>
                  <a:srgbClr val="ffffff"/>
                </a:solidFill>
              </a:uFill>
              <a:latin typeface="Century Gothic"/>
            </a:endParaRPr>
          </a:p>
        </p:txBody>
      </p:sp>
      <p:sp>
        <p:nvSpPr>
          <p:cNvPr id="186" name="TextShape 3"/>
          <p:cNvSpPr txBox="1"/>
          <p:nvPr/>
        </p:nvSpPr>
        <p:spPr>
          <a:xfrm>
            <a:off x="10361520" y="6130440"/>
            <a:ext cx="1145880" cy="370080"/>
          </a:xfrm>
          <a:prstGeom prst="rect">
            <a:avLst/>
          </a:prstGeom>
          <a:noFill/>
          <a:ln>
            <a:noFill/>
          </a:ln>
        </p:spPr>
        <p:txBody>
          <a:bodyPr anchor="ctr"/>
          <a:p>
            <a:pPr algn="r">
              <a:lnSpc>
                <a:spcPct val="100000"/>
              </a:lnSpc>
            </a:pPr>
            <a:r>
              <a:rPr b="0" lang="en-US" sz="900" spc="-1" strike="noStrike">
                <a:solidFill>
                  <a:srgbClr val="8b8b8b"/>
                </a:solidFill>
                <a:uFill>
                  <a:solidFill>
                    <a:srgbClr val="ffffff"/>
                  </a:solidFill>
                </a:uFill>
                <a:latin typeface="Century Gothic"/>
              </a:rPr>
              <a:t>11/30/17</a:t>
            </a:r>
            <a:endParaRPr b="0" lang="en-US" sz="1400" spc="-1" strike="noStrike">
              <a:solidFill>
                <a:srgbClr val="000000"/>
              </a:solidFill>
              <a:uFill>
                <a:solidFill>
                  <a:srgbClr val="ffffff"/>
                </a:solidFill>
              </a:uFill>
              <a:latin typeface="Times New Roman"/>
            </a:endParaRPr>
          </a:p>
        </p:txBody>
      </p:sp>
      <p:sp>
        <p:nvSpPr>
          <p:cNvPr id="187" name="TextShape 4"/>
          <p:cNvSpPr txBox="1"/>
          <p:nvPr/>
        </p:nvSpPr>
        <p:spPr>
          <a:xfrm>
            <a:off x="531720" y="787680"/>
            <a:ext cx="779400" cy="364680"/>
          </a:xfrm>
          <a:prstGeom prst="rect">
            <a:avLst/>
          </a:prstGeom>
          <a:noFill/>
          <a:ln>
            <a:noFill/>
          </a:ln>
        </p:spPr>
        <p:txBody>
          <a:bodyPr anchor="ctr"/>
          <a:p>
            <a:pPr algn="r">
              <a:lnSpc>
                <a:spcPct val="100000"/>
              </a:lnSpc>
            </a:pPr>
            <a:fld id="{9DD200F7-0CBB-456B-ACAA-DC32B195A97A}" type="slidenum">
              <a:rPr b="0" lang="en-US" sz="2000" spc="-1" strike="noStrike">
                <a:solidFill>
                  <a:srgbClr val="feffff"/>
                </a:solidFill>
                <a:uFill>
                  <a:solidFill>
                    <a:srgbClr val="ffffff"/>
                  </a:solidFill>
                </a:uFill>
                <a:latin typeface="Century Gothic"/>
              </a:rPr>
              <a:t>1</a:t>
            </a:fld>
            <a:endParaRPr b="0" lang="en-US" sz="1400" spc="-1" strike="noStrike">
              <a:solidFill>
                <a:srgbClr val="000000"/>
              </a:solidFill>
              <a:uFill>
                <a:solidFill>
                  <a:srgbClr val="ffffff"/>
                </a:solidFill>
              </a:uFill>
              <a:latin typeface="Times New Roman"/>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2593080" y="624240"/>
            <a:ext cx="8911440" cy="1280520"/>
          </a:xfrm>
          <a:prstGeom prst="rect">
            <a:avLst/>
          </a:prstGeom>
          <a:noFill/>
          <a:ln>
            <a:noFill/>
          </a:ln>
        </p:spPr>
        <p:txBody>
          <a:bodyPr/>
          <a:p>
            <a:pPr>
              <a:lnSpc>
                <a:spcPct val="100000"/>
              </a:lnSpc>
            </a:pPr>
            <a:r>
              <a:rPr b="1" lang="en-US" sz="4800" spc="-1" strike="noStrike">
                <a:solidFill>
                  <a:srgbClr val="262626"/>
                </a:solidFill>
                <a:uFill>
                  <a:solidFill>
                    <a:srgbClr val="ffffff"/>
                  </a:solidFill>
                </a:uFill>
                <a:latin typeface="Times New Roman"/>
              </a:rPr>
              <a:t>Tìm hiểu viber</a:t>
            </a:r>
            <a:endParaRPr b="0" lang="en-US" sz="1800" spc="-1" strike="noStrike">
              <a:solidFill>
                <a:srgbClr val="000000"/>
              </a:solidFill>
              <a:uFill>
                <a:solidFill>
                  <a:srgbClr val="ffffff"/>
                </a:solidFill>
              </a:uFill>
              <a:latin typeface="Century Gothic"/>
            </a:endParaRPr>
          </a:p>
        </p:txBody>
      </p:sp>
      <p:sp>
        <p:nvSpPr>
          <p:cNvPr id="189" name="TextShape 2"/>
          <p:cNvSpPr txBox="1"/>
          <p:nvPr/>
        </p:nvSpPr>
        <p:spPr>
          <a:xfrm>
            <a:off x="2589120" y="2133720"/>
            <a:ext cx="8915040" cy="3777120"/>
          </a:xfrm>
          <a:prstGeom prst="rect">
            <a:avLst/>
          </a:prstGeom>
          <a:noFill/>
          <a:ln>
            <a:noFill/>
          </a:ln>
        </p:spPr>
        <p:txBody>
          <a:bodyPr/>
          <a:p>
            <a:pPr>
              <a:lnSpc>
                <a:spcPct val="100000"/>
              </a:lnSpc>
            </a:pPr>
            <a:r>
              <a:rPr b="1" lang="en-US" sz="2000" spc="-1" strike="noStrike" u="sng">
                <a:solidFill>
                  <a:srgbClr val="404040"/>
                </a:solidFill>
                <a:uFill>
                  <a:solidFill>
                    <a:srgbClr val="ffffff"/>
                  </a:solidFill>
                </a:uFill>
                <a:latin typeface="Times New Roman"/>
              </a:rPr>
              <a:t>Predicting Positive and Negative Links in Online Social Networks (Jure Leskovec, Daniel Huttenlocher, Jon Kleinberg – 11 Mar 2010)</a:t>
            </a:r>
            <a:endParaRPr b="0" lang="en-US" sz="18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b="1" lang="en-US" sz="2000" spc="-1" strike="noStrike">
                <a:solidFill>
                  <a:srgbClr val="404040"/>
                </a:solidFill>
                <a:uFill>
                  <a:solidFill>
                    <a:srgbClr val="ffffff"/>
                  </a:solidFill>
                </a:uFill>
                <a:latin typeface="Times New Roman"/>
              </a:rPr>
              <a:t>Kết quả thực nghiệm</a:t>
            </a:r>
            <a:endParaRPr b="0" lang="en-US" sz="18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charset="2"/>
              <a:buChar char=""/>
            </a:pPr>
            <a:r>
              <a:rPr b="0" lang="en-US" sz="2000" spc="-1" strike="noStrike">
                <a:solidFill>
                  <a:srgbClr val="404040"/>
                </a:solidFill>
                <a:uFill>
                  <a:solidFill>
                    <a:srgbClr val="ffffff"/>
                  </a:solidFill>
                </a:uFill>
                <a:latin typeface="Times New Roman"/>
              </a:rPr>
              <a:t>Áp dụng phương pháp Guha và hồi quy logistic</a:t>
            </a:r>
            <a:endParaRPr b="0" lang="en-US" sz="1400" spc="-1" strike="noStrike">
              <a:solidFill>
                <a:srgbClr val="404040"/>
              </a:solidFill>
              <a:uFill>
                <a:solidFill>
                  <a:srgbClr val="ffffff"/>
                </a:solidFill>
              </a:uFill>
              <a:latin typeface="Century Gothic"/>
            </a:endParaRPr>
          </a:p>
          <a:p>
            <a:r>
              <a:rPr b="0" lang="en-US" sz="2000" spc="-1" strike="noStrike">
                <a:solidFill>
                  <a:srgbClr val="404040"/>
                </a:solidFill>
                <a:uFill>
                  <a:solidFill>
                    <a:srgbClr val="ffffff"/>
                  </a:solidFill>
                </a:uFill>
                <a:latin typeface="Times New Roman"/>
              </a:rPr>
              <a:t>Cho kết quả khá tương đương ở cả 3 MXH trên.</a:t>
            </a:r>
            <a:endParaRPr b="0" lang="en-US" sz="18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charset="2"/>
              <a:buChar char=""/>
            </a:pPr>
            <a:r>
              <a:rPr b="0" lang="en-US" sz="2000" spc="-1" strike="noStrike">
                <a:solidFill>
                  <a:srgbClr val="404040"/>
                </a:solidFill>
                <a:uFill>
                  <a:solidFill>
                    <a:srgbClr val="ffffff"/>
                  </a:solidFill>
                </a:uFill>
                <a:latin typeface="Times New Roman"/>
              </a:rPr>
              <a:t>Do đó, đây là phương pháp tiếp cận hiệu quả áp dụng </a:t>
            </a:r>
            <a:endParaRPr b="0" lang="en-US" sz="1400" spc="-1" strike="noStrike">
              <a:solidFill>
                <a:srgbClr val="404040"/>
              </a:solidFill>
              <a:uFill>
                <a:solidFill>
                  <a:srgbClr val="ffffff"/>
                </a:solidFill>
              </a:uFill>
              <a:latin typeface="Century Gothic"/>
            </a:endParaRPr>
          </a:p>
          <a:p>
            <a:r>
              <a:rPr b="0" lang="en-US" sz="2000" spc="-1" strike="noStrike">
                <a:solidFill>
                  <a:srgbClr val="404040"/>
                </a:solidFill>
                <a:uFill>
                  <a:solidFill>
                    <a:srgbClr val="ffffff"/>
                  </a:solidFill>
                </a:uFill>
                <a:latin typeface="Times New Roman"/>
              </a:rPr>
              <a:t>Được cho nhiều MXH</a:t>
            </a:r>
            <a:endParaRPr b="0" lang="en-US" sz="1800" spc="-1" strike="noStrike">
              <a:solidFill>
                <a:srgbClr val="404040"/>
              </a:solidFill>
              <a:uFill>
                <a:solidFill>
                  <a:srgbClr val="ffffff"/>
                </a:solidFill>
              </a:uFill>
              <a:latin typeface="Century Gothic"/>
            </a:endParaRPr>
          </a:p>
        </p:txBody>
      </p:sp>
      <p:pic>
        <p:nvPicPr>
          <p:cNvPr id="190" name="Picture 3" descr=""/>
          <p:cNvPicPr/>
          <p:nvPr/>
        </p:nvPicPr>
        <p:blipFill>
          <a:blip r:embed="rId1"/>
          <a:stretch/>
        </p:blipFill>
        <p:spPr>
          <a:xfrm>
            <a:off x="8247240" y="2858760"/>
            <a:ext cx="3257280" cy="3052080"/>
          </a:xfrm>
          <a:prstGeom prst="rect">
            <a:avLst/>
          </a:prstGeom>
          <a:ln>
            <a:noFill/>
          </a:ln>
        </p:spPr>
      </p:pic>
      <p:sp>
        <p:nvSpPr>
          <p:cNvPr id="191" name="TextShape 3"/>
          <p:cNvSpPr txBox="1"/>
          <p:nvPr/>
        </p:nvSpPr>
        <p:spPr>
          <a:xfrm>
            <a:off x="10361520" y="6130440"/>
            <a:ext cx="1145880" cy="370080"/>
          </a:xfrm>
          <a:prstGeom prst="rect">
            <a:avLst/>
          </a:prstGeom>
          <a:noFill/>
          <a:ln>
            <a:noFill/>
          </a:ln>
        </p:spPr>
        <p:txBody>
          <a:bodyPr anchor="ctr"/>
          <a:p>
            <a:pPr algn="r">
              <a:lnSpc>
                <a:spcPct val="100000"/>
              </a:lnSpc>
            </a:pPr>
            <a:r>
              <a:rPr b="0" lang="en-US" sz="900" spc="-1" strike="noStrike">
                <a:solidFill>
                  <a:srgbClr val="8b8b8b"/>
                </a:solidFill>
                <a:uFill>
                  <a:solidFill>
                    <a:srgbClr val="ffffff"/>
                  </a:solidFill>
                </a:uFill>
                <a:latin typeface="Century Gothic"/>
              </a:rPr>
              <a:t>11/30/17</a:t>
            </a:r>
            <a:endParaRPr b="0" lang="en-US" sz="1400" spc="-1" strike="noStrike">
              <a:solidFill>
                <a:srgbClr val="000000"/>
              </a:solidFill>
              <a:uFill>
                <a:solidFill>
                  <a:srgbClr val="ffffff"/>
                </a:solidFill>
              </a:uFill>
              <a:latin typeface="Times New Roman"/>
            </a:endParaRPr>
          </a:p>
        </p:txBody>
      </p:sp>
      <p:sp>
        <p:nvSpPr>
          <p:cNvPr id="192" name="TextShape 4"/>
          <p:cNvSpPr txBox="1"/>
          <p:nvPr/>
        </p:nvSpPr>
        <p:spPr>
          <a:xfrm>
            <a:off x="531720" y="787680"/>
            <a:ext cx="779400" cy="364680"/>
          </a:xfrm>
          <a:prstGeom prst="rect">
            <a:avLst/>
          </a:prstGeom>
          <a:noFill/>
          <a:ln>
            <a:noFill/>
          </a:ln>
        </p:spPr>
        <p:txBody>
          <a:bodyPr anchor="ctr"/>
          <a:p>
            <a:pPr algn="r">
              <a:lnSpc>
                <a:spcPct val="100000"/>
              </a:lnSpc>
            </a:pPr>
            <a:fld id="{068261A1-19F2-4E12-9B50-F8832A774E20}" type="slidenum">
              <a:rPr b="0" lang="en-US" sz="2000" spc="-1" strike="noStrike">
                <a:solidFill>
                  <a:srgbClr val="feffff"/>
                </a:solidFill>
                <a:uFill>
                  <a:solidFill>
                    <a:srgbClr val="ffffff"/>
                  </a:solidFill>
                </a:uFill>
                <a:latin typeface="Century Gothic"/>
              </a:rPr>
              <a:t>&lt;number&gt;</a:t>
            </a:fld>
            <a:endParaRPr b="0" lang="en-US" sz="1400" spc="-1" strike="noStrike">
              <a:solidFill>
                <a:srgbClr val="000000"/>
              </a:solidFill>
              <a:uFill>
                <a:solidFill>
                  <a:srgbClr val="ffffff"/>
                </a:solidFill>
              </a:uFill>
              <a:latin typeface="Times New Roman"/>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2593080" y="624240"/>
            <a:ext cx="8911440" cy="1280520"/>
          </a:xfrm>
          <a:prstGeom prst="rect">
            <a:avLst/>
          </a:prstGeom>
          <a:noFill/>
          <a:ln>
            <a:noFill/>
          </a:ln>
        </p:spPr>
        <p:txBody>
          <a:bodyPr/>
          <a:p>
            <a:pPr>
              <a:lnSpc>
                <a:spcPct val="100000"/>
              </a:lnSpc>
            </a:pPr>
            <a:r>
              <a:rPr b="1" lang="en-US" sz="4800" spc="-1" strike="noStrike">
                <a:solidFill>
                  <a:srgbClr val="262626"/>
                </a:solidFill>
                <a:uFill>
                  <a:solidFill>
                    <a:srgbClr val="ffffff"/>
                  </a:solidFill>
                </a:uFill>
                <a:latin typeface="Times New Roman"/>
              </a:rPr>
              <a:t>Nội dung trình bày</a:t>
            </a:r>
            <a:endParaRPr b="0" lang="en-US" sz="1800" spc="-1" strike="noStrike">
              <a:solidFill>
                <a:srgbClr val="000000"/>
              </a:solidFill>
              <a:uFill>
                <a:solidFill>
                  <a:srgbClr val="ffffff"/>
                </a:solidFill>
              </a:uFill>
              <a:latin typeface="Century Gothic"/>
            </a:endParaRPr>
          </a:p>
        </p:txBody>
      </p:sp>
      <p:sp>
        <p:nvSpPr>
          <p:cNvPr id="135" name="TextShape 2"/>
          <p:cNvSpPr txBox="1"/>
          <p:nvPr/>
        </p:nvSpPr>
        <p:spPr>
          <a:xfrm>
            <a:off x="2589120" y="1669680"/>
            <a:ext cx="8915040" cy="4563720"/>
          </a:xfrm>
          <a:prstGeom prst="rect">
            <a:avLst/>
          </a:prstGeom>
          <a:noFill/>
          <a:ln>
            <a:noFill/>
          </a:ln>
        </p:spPr>
        <p:txBody>
          <a:bodyPr/>
          <a:p>
            <a:pPr marL="343080" indent="-342720">
              <a:lnSpc>
                <a:spcPct val="100000"/>
              </a:lnSpc>
              <a:buClr>
                <a:srgbClr val="a53010"/>
              </a:buClr>
              <a:buFont typeface="Wingdings 3" charset="2"/>
              <a:buChar char=""/>
            </a:pPr>
            <a:r>
              <a:rPr b="1" lang="en-US" sz="2000" spc="-1" strike="noStrike">
                <a:solidFill>
                  <a:srgbClr val="000000"/>
                </a:solidFill>
                <a:uFill>
                  <a:solidFill>
                    <a:srgbClr val="ffffff"/>
                  </a:solidFill>
                </a:uFill>
                <a:latin typeface="Times New Roman"/>
              </a:rPr>
              <a:t>LÝ THUYẾT CÂN BẰNG</a:t>
            </a:r>
            <a:endParaRPr b="0" lang="en-US" sz="18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charset="2"/>
              <a:buChar char=""/>
            </a:pPr>
            <a:r>
              <a:rPr b="0" lang="en-US" sz="2000" spc="-1" strike="noStrike">
                <a:solidFill>
                  <a:srgbClr val="000000"/>
                </a:solidFill>
                <a:uFill>
                  <a:solidFill>
                    <a:srgbClr val="ffffff"/>
                  </a:solidFill>
                </a:uFill>
                <a:latin typeface="Times New Roman"/>
              </a:rPr>
              <a:t>Lý thuyết cấu trúc cân bằng </a:t>
            </a:r>
            <a:endParaRPr b="0" lang="en-US" sz="14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charset="2"/>
              <a:buChar char=""/>
            </a:pPr>
            <a:r>
              <a:rPr b="0" lang="en-US" sz="2000" spc="-1" strike="noStrike">
                <a:solidFill>
                  <a:srgbClr val="000000"/>
                </a:solidFill>
                <a:uFill>
                  <a:solidFill>
                    <a:srgbClr val="ffffff"/>
                  </a:solidFill>
                </a:uFill>
                <a:latin typeface="Times New Roman"/>
              </a:rPr>
              <a:t>Đặc điểm cấu trúc của mạng cân bằng</a:t>
            </a:r>
            <a:endParaRPr b="0" lang="en-US" sz="14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b="0" lang="en-US" sz="2000" spc="-1" strike="noStrike">
                <a:solidFill>
                  <a:srgbClr val="000000"/>
                </a:solidFill>
                <a:uFill>
                  <a:solidFill>
                    <a:srgbClr val="ffffff"/>
                  </a:solidFill>
                </a:uFill>
                <a:latin typeface="Times New Roman"/>
              </a:rPr>
              <a:t>Mô hình dự đoán liên kết âm, liên kết dương trong Mạng xã hộ</a:t>
            </a:r>
            <a:endParaRPr b="0" lang="en-US" sz="18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charset="2"/>
              <a:buChar char=""/>
            </a:pPr>
            <a:r>
              <a:rPr b="0" lang="en-US" sz="2000" spc="-1" strike="noStrike">
                <a:solidFill>
                  <a:srgbClr val="000000"/>
                </a:solidFill>
                <a:uFill>
                  <a:solidFill>
                    <a:srgbClr val="ffffff"/>
                  </a:solidFill>
                </a:uFill>
                <a:latin typeface="Times New Roman"/>
              </a:rPr>
              <a:t>Tóm tộiắt</a:t>
            </a:r>
            <a:endParaRPr b="0" lang="en-US" sz="14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charset="2"/>
              <a:buChar char=""/>
            </a:pPr>
            <a:r>
              <a:rPr b="0" lang="en-US" sz="2000" spc="-1" strike="noStrike">
                <a:solidFill>
                  <a:srgbClr val="000000"/>
                </a:solidFill>
                <a:uFill>
                  <a:solidFill>
                    <a:srgbClr val="ffffff"/>
                  </a:solidFill>
                </a:uFill>
                <a:latin typeface="Times New Roman"/>
              </a:rPr>
              <a:t>Thách thức</a:t>
            </a:r>
            <a:endParaRPr b="0" lang="en-US" sz="14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charset="2"/>
              <a:buChar char=""/>
            </a:pPr>
            <a:r>
              <a:rPr b="0" lang="en-US" sz="2000" spc="-1" strike="noStrike">
                <a:solidFill>
                  <a:srgbClr val="000000"/>
                </a:solidFill>
                <a:uFill>
                  <a:solidFill>
                    <a:srgbClr val="ffffff"/>
                  </a:solidFill>
                </a:uFill>
                <a:latin typeface="Times New Roman"/>
              </a:rPr>
              <a:t>Phương pháp tiếp cận</a:t>
            </a:r>
            <a:endParaRPr b="0" lang="en-US" sz="14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charset="2"/>
              <a:buChar char=""/>
            </a:pPr>
            <a:r>
              <a:rPr b="0" lang="en-US" sz="2000" spc="-1" strike="noStrike">
                <a:solidFill>
                  <a:srgbClr val="000000"/>
                </a:solidFill>
                <a:uFill>
                  <a:solidFill>
                    <a:srgbClr val="ffffff"/>
                  </a:solidFill>
                </a:uFill>
                <a:latin typeface="Times New Roman"/>
              </a:rPr>
              <a:t>Kết quả thực nghiệm</a:t>
            </a:r>
            <a:endParaRPr b="0" lang="en-US" sz="1400" spc="-1" strike="noStrike">
              <a:solidFill>
                <a:srgbClr val="404040"/>
              </a:solidFill>
              <a:uFill>
                <a:solidFill>
                  <a:srgbClr val="ffffff"/>
                </a:solidFill>
              </a:uFill>
              <a:latin typeface="Century Gothic"/>
            </a:endParaRPr>
          </a:p>
          <a:p>
            <a:endParaRPr b="0" lang="en-US" sz="1800" spc="-1" strike="noStrike">
              <a:solidFill>
                <a:srgbClr val="404040"/>
              </a:solidFill>
              <a:uFill>
                <a:solidFill>
                  <a:srgbClr val="ffffff"/>
                </a:solidFill>
              </a:uFill>
              <a:latin typeface="Century Gothic"/>
            </a:endParaRPr>
          </a:p>
          <a:p>
            <a:pPr>
              <a:lnSpc>
                <a:spcPct val="100000"/>
              </a:lnSpc>
            </a:pPr>
            <a:endParaRPr b="0" lang="en-US" sz="1800" spc="-1" strike="noStrike">
              <a:solidFill>
                <a:srgbClr val="404040"/>
              </a:solidFill>
              <a:uFill>
                <a:solidFill>
                  <a:srgbClr val="ffffff"/>
                </a:solidFill>
              </a:uFill>
              <a:latin typeface="Century Gothic"/>
            </a:endParaRPr>
          </a:p>
          <a:p>
            <a:pPr>
              <a:lnSpc>
                <a:spcPct val="100000"/>
              </a:lnSpc>
            </a:pPr>
            <a:endParaRPr b="0" lang="en-US" sz="1800" spc="-1" strike="noStrike">
              <a:solidFill>
                <a:srgbClr val="404040"/>
              </a:solidFill>
              <a:uFill>
                <a:solidFill>
                  <a:srgbClr val="ffffff"/>
                </a:solidFill>
              </a:uFill>
              <a:latin typeface="Century Gothic"/>
            </a:endParaRPr>
          </a:p>
          <a:p>
            <a:endParaRPr b="0" lang="en-US" sz="1800" spc="-1" strike="noStrike">
              <a:solidFill>
                <a:srgbClr val="404040"/>
              </a:solidFill>
              <a:uFill>
                <a:solidFill>
                  <a:srgbClr val="ffffff"/>
                </a:solidFill>
              </a:uFill>
              <a:latin typeface="Century Gothic"/>
            </a:endParaRPr>
          </a:p>
        </p:txBody>
      </p:sp>
      <p:sp>
        <p:nvSpPr>
          <p:cNvPr id="136" name="TextShape 3"/>
          <p:cNvSpPr txBox="1"/>
          <p:nvPr/>
        </p:nvSpPr>
        <p:spPr>
          <a:xfrm>
            <a:off x="10361520" y="6130440"/>
            <a:ext cx="1145880" cy="370080"/>
          </a:xfrm>
          <a:prstGeom prst="rect">
            <a:avLst/>
          </a:prstGeom>
          <a:noFill/>
          <a:ln>
            <a:noFill/>
          </a:ln>
        </p:spPr>
        <p:txBody>
          <a:bodyPr anchor="ctr"/>
          <a:p>
            <a:pPr algn="r">
              <a:lnSpc>
                <a:spcPct val="100000"/>
              </a:lnSpc>
            </a:pPr>
            <a:r>
              <a:rPr b="0" lang="en-US" sz="900" spc="-1" strike="noStrike">
                <a:solidFill>
                  <a:srgbClr val="8b8b8b"/>
                </a:solidFill>
                <a:uFill>
                  <a:solidFill>
                    <a:srgbClr val="ffffff"/>
                  </a:solidFill>
                </a:uFill>
                <a:latin typeface="Century Gothic"/>
              </a:rPr>
              <a:t>11/30/17</a:t>
            </a:r>
            <a:endParaRPr b="0" lang="en-US" sz="1400" spc="-1" strike="noStrike">
              <a:solidFill>
                <a:srgbClr val="000000"/>
              </a:solidFill>
              <a:uFill>
                <a:solidFill>
                  <a:srgbClr val="ffffff"/>
                </a:solidFill>
              </a:uFill>
              <a:latin typeface="Times New Roman"/>
            </a:endParaRPr>
          </a:p>
        </p:txBody>
      </p:sp>
      <p:sp>
        <p:nvSpPr>
          <p:cNvPr id="137" name="TextShape 4"/>
          <p:cNvSpPr txBox="1"/>
          <p:nvPr/>
        </p:nvSpPr>
        <p:spPr>
          <a:xfrm>
            <a:off x="531720" y="787680"/>
            <a:ext cx="779400" cy="364680"/>
          </a:xfrm>
          <a:prstGeom prst="rect">
            <a:avLst/>
          </a:prstGeom>
          <a:noFill/>
          <a:ln>
            <a:noFill/>
          </a:ln>
        </p:spPr>
        <p:txBody>
          <a:bodyPr anchor="ctr"/>
          <a:p>
            <a:pPr algn="r">
              <a:lnSpc>
                <a:spcPct val="100000"/>
              </a:lnSpc>
            </a:pPr>
            <a:fld id="{AB755340-72CD-4285-AD3A-8222078D4C7A}" type="slidenum">
              <a:rPr b="0" lang="en-US" sz="2000" spc="-1" strike="noStrike">
                <a:solidFill>
                  <a:srgbClr val="feffff"/>
                </a:solidFill>
                <a:uFill>
                  <a:solidFill>
                    <a:srgbClr val="ffffff"/>
                  </a:solidFill>
                </a:uFill>
                <a:latin typeface="Century Gothic"/>
              </a:rPr>
              <a:t>&lt;number&gt;</a:t>
            </a:fld>
            <a:endParaRPr b="0" lang="en-US" sz="1400" spc="-1" strike="noStrike">
              <a:solidFill>
                <a:srgbClr val="000000"/>
              </a:solidFill>
              <a:uFill>
                <a:solidFill>
                  <a:srgbClr val="ffffff"/>
                </a:solidFill>
              </a:uFill>
              <a:latin typeface="Times New Roman"/>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2593080" y="624240"/>
            <a:ext cx="8911440" cy="1280520"/>
          </a:xfrm>
          <a:prstGeom prst="rect">
            <a:avLst/>
          </a:prstGeom>
          <a:noFill/>
          <a:ln>
            <a:noFill/>
          </a:ln>
        </p:spPr>
        <p:txBody>
          <a:bodyPr/>
          <a:p>
            <a:pPr>
              <a:lnSpc>
                <a:spcPct val="100000"/>
              </a:lnSpc>
            </a:pPr>
            <a:r>
              <a:rPr b="1" lang="en-US" sz="4800" spc="-1" strike="noStrike">
                <a:solidFill>
                  <a:srgbClr val="262626"/>
                </a:solidFill>
                <a:uFill>
                  <a:solidFill>
                    <a:srgbClr val="ffffff"/>
                  </a:solidFill>
                </a:uFill>
                <a:latin typeface="Times New Roman"/>
              </a:rPr>
              <a:t>Thư viện Snap</a:t>
            </a:r>
            <a:endParaRPr b="0" lang="en-US" sz="1800" spc="-1" strike="noStrike">
              <a:solidFill>
                <a:srgbClr val="000000"/>
              </a:solidFill>
              <a:uFill>
                <a:solidFill>
                  <a:srgbClr val="ffffff"/>
                </a:solidFill>
              </a:uFill>
              <a:latin typeface="Century Gothic"/>
            </a:endParaRPr>
          </a:p>
        </p:txBody>
      </p:sp>
      <p:sp>
        <p:nvSpPr>
          <p:cNvPr id="139" name="TextShape 2"/>
          <p:cNvSpPr txBox="1"/>
          <p:nvPr/>
        </p:nvSpPr>
        <p:spPr>
          <a:xfrm>
            <a:off x="1762560" y="1905120"/>
            <a:ext cx="9741600" cy="4707360"/>
          </a:xfrm>
          <a:prstGeom prst="rect">
            <a:avLst/>
          </a:prstGeom>
          <a:noFill/>
          <a:ln>
            <a:noFill/>
          </a:ln>
        </p:spPr>
        <p:txBody>
          <a:bodyPr/>
          <a:p>
            <a:pPr marL="343080" indent="-342720">
              <a:lnSpc>
                <a:spcPct val="100000"/>
              </a:lnSpc>
              <a:buClr>
                <a:srgbClr val="a53010"/>
              </a:buClr>
              <a:buFont typeface="Wingdings 3" charset="2"/>
              <a:buChar char=""/>
            </a:pPr>
            <a:r>
              <a:rPr b="1" lang="en-US" sz="2000" spc="-1" strike="noStrike">
                <a:solidFill>
                  <a:srgbClr val="000000"/>
                </a:solidFill>
                <a:uFill>
                  <a:solidFill>
                    <a:srgbClr val="ffffff"/>
                  </a:solidFill>
                </a:uFill>
                <a:latin typeface="Times New Roman"/>
              </a:rPr>
              <a:t>Giới thiệu chung</a:t>
            </a:r>
            <a:endParaRPr b="0" lang="en-US" sz="18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charset="2"/>
              <a:buChar char=""/>
            </a:pPr>
            <a:r>
              <a:rPr b="1" lang="en-US" sz="2000" spc="-1" strike="noStrike">
                <a:solidFill>
                  <a:srgbClr val="000000"/>
                </a:solidFill>
                <a:uFill>
                  <a:solidFill>
                    <a:srgbClr val="ffffff"/>
                  </a:solidFill>
                </a:uFill>
                <a:latin typeface="Times New Roman"/>
              </a:rPr>
              <a:t>SNAP – Stanford Analysis Project </a:t>
            </a:r>
            <a:endParaRPr b="0" lang="en-US" sz="14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charset="2"/>
              <a:buChar char=""/>
            </a:pPr>
            <a:r>
              <a:rPr b="1" lang="en-US" sz="2000" spc="-1" strike="noStrike">
                <a:solidFill>
                  <a:srgbClr val="000000"/>
                </a:solidFill>
                <a:uFill>
                  <a:solidFill>
                    <a:srgbClr val="ffffff"/>
                  </a:solidFill>
                </a:uFill>
                <a:latin typeface="Times New Roman"/>
              </a:rPr>
              <a:t>Viết bằng C++ giúp tăng hiệu suất cho việc phân tích và thao tác với mạng lớn</a:t>
            </a:r>
            <a:endParaRPr b="0" lang="en-US" sz="14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charset="2"/>
              <a:buChar char=""/>
            </a:pPr>
            <a:r>
              <a:rPr b="1" lang="en-US" sz="2000" spc="-1" strike="noStrike">
                <a:solidFill>
                  <a:srgbClr val="000000"/>
                </a:solidFill>
                <a:uFill>
                  <a:solidFill>
                    <a:srgbClr val="ffffff"/>
                  </a:solidFill>
                </a:uFill>
                <a:latin typeface="Times New Roman"/>
              </a:rPr>
              <a:t>Snap cho C++</a:t>
            </a:r>
            <a:endParaRPr b="0" lang="en-US" sz="1400" spc="-1" strike="noStrike">
              <a:solidFill>
                <a:srgbClr val="404040"/>
              </a:solidFill>
              <a:uFill>
                <a:solidFill>
                  <a:srgbClr val="ffffff"/>
                </a:solidFill>
              </a:uFill>
              <a:latin typeface="Century Gothic"/>
            </a:endParaRPr>
          </a:p>
          <a:p>
            <a:pPr lvl="2" marL="1143000" indent="-228240">
              <a:lnSpc>
                <a:spcPct val="100000"/>
              </a:lnSpc>
              <a:buClr>
                <a:srgbClr val="a53010"/>
              </a:buClr>
              <a:buFont typeface="Arial"/>
              <a:buChar char="•"/>
            </a:pPr>
            <a:r>
              <a:rPr b="1" lang="en-US" sz="2000" spc="-1" strike="noStrike">
                <a:solidFill>
                  <a:srgbClr val="000000"/>
                </a:solidFill>
                <a:uFill>
                  <a:solidFill>
                    <a:srgbClr val="ffffff"/>
                  </a:solidFill>
                </a:uFill>
                <a:latin typeface="Times New Roman"/>
              </a:rPr>
              <a:t>Ưu điểm: tốc độ thực thi chương trình nhanh</a:t>
            </a:r>
            <a:endParaRPr b="0" lang="en-US" sz="1200" spc="-1" strike="noStrike">
              <a:solidFill>
                <a:srgbClr val="404040"/>
              </a:solidFill>
              <a:uFill>
                <a:solidFill>
                  <a:srgbClr val="ffffff"/>
                </a:solidFill>
              </a:uFill>
              <a:latin typeface="Century Gothic"/>
            </a:endParaRPr>
          </a:p>
          <a:p>
            <a:pPr lvl="2" marL="1143000" indent="-228240">
              <a:lnSpc>
                <a:spcPct val="100000"/>
              </a:lnSpc>
              <a:buClr>
                <a:srgbClr val="a53010"/>
              </a:buClr>
              <a:buFont typeface="Arial"/>
              <a:buChar char="•"/>
            </a:pPr>
            <a:r>
              <a:rPr b="1" lang="en-US" sz="2000" spc="-1" strike="noStrike">
                <a:solidFill>
                  <a:srgbClr val="000000"/>
                </a:solidFill>
                <a:uFill>
                  <a:solidFill>
                    <a:srgbClr val="ffffff"/>
                  </a:solidFill>
                </a:uFill>
                <a:latin typeface="Times New Roman"/>
              </a:rPr>
              <a:t>Nhược điểm: ngôn ngữ phức tạp, thực thi hình thức biên dịch và không có giao diện</a:t>
            </a:r>
            <a:endParaRPr b="0" lang="en-US" sz="12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charset="2"/>
              <a:buChar char=""/>
            </a:pPr>
            <a:r>
              <a:rPr b="1" lang="en-US" sz="2000" spc="-1" strike="noStrike">
                <a:solidFill>
                  <a:srgbClr val="000000"/>
                </a:solidFill>
                <a:uFill>
                  <a:solidFill>
                    <a:srgbClr val="ffffff"/>
                  </a:solidFill>
                </a:uFill>
                <a:latin typeface="Times New Roman"/>
              </a:rPr>
              <a:t>Snap.py cho Python</a:t>
            </a:r>
            <a:endParaRPr b="0" lang="en-US" sz="1400" spc="-1" strike="noStrike">
              <a:solidFill>
                <a:srgbClr val="404040"/>
              </a:solidFill>
              <a:uFill>
                <a:solidFill>
                  <a:srgbClr val="ffffff"/>
                </a:solidFill>
              </a:uFill>
              <a:latin typeface="Century Gothic"/>
            </a:endParaRPr>
          </a:p>
          <a:p>
            <a:pPr lvl="2" marL="1143000" indent="-228240">
              <a:lnSpc>
                <a:spcPct val="100000"/>
              </a:lnSpc>
              <a:buClr>
                <a:srgbClr val="a53010"/>
              </a:buClr>
              <a:buFont typeface="Arial"/>
              <a:buChar char="•"/>
            </a:pPr>
            <a:r>
              <a:rPr b="1" lang="en-US" sz="2000" spc="-1" strike="noStrike">
                <a:solidFill>
                  <a:srgbClr val="000000"/>
                </a:solidFill>
                <a:uFill>
                  <a:solidFill>
                    <a:srgbClr val="ffffff"/>
                  </a:solidFill>
                </a:uFill>
                <a:latin typeface="Times New Roman"/>
              </a:rPr>
              <a:t>Ưu điểm: thực thi nhanh, thực thi hình thức thông dịch, ngôn ngữ đơn giản và có giao diện trực quan</a:t>
            </a:r>
            <a:endParaRPr b="0" lang="en-US" sz="1200" spc="-1" strike="noStrike">
              <a:solidFill>
                <a:srgbClr val="404040"/>
              </a:solidFill>
              <a:uFill>
                <a:solidFill>
                  <a:srgbClr val="ffffff"/>
                </a:solidFill>
              </a:uFill>
              <a:latin typeface="Century Gothic"/>
            </a:endParaRPr>
          </a:p>
        </p:txBody>
      </p:sp>
      <p:sp>
        <p:nvSpPr>
          <p:cNvPr id="140" name="TextShape 3"/>
          <p:cNvSpPr txBox="1"/>
          <p:nvPr/>
        </p:nvSpPr>
        <p:spPr>
          <a:xfrm>
            <a:off x="10361520" y="6130440"/>
            <a:ext cx="1145880" cy="370080"/>
          </a:xfrm>
          <a:prstGeom prst="rect">
            <a:avLst/>
          </a:prstGeom>
          <a:noFill/>
          <a:ln>
            <a:noFill/>
          </a:ln>
        </p:spPr>
        <p:txBody>
          <a:bodyPr anchor="ctr"/>
          <a:p>
            <a:pPr algn="r">
              <a:lnSpc>
                <a:spcPct val="100000"/>
              </a:lnSpc>
            </a:pPr>
            <a:r>
              <a:rPr b="0" lang="en-US" sz="900" spc="-1" strike="noStrike">
                <a:solidFill>
                  <a:srgbClr val="8b8b8b"/>
                </a:solidFill>
                <a:uFill>
                  <a:solidFill>
                    <a:srgbClr val="ffffff"/>
                  </a:solidFill>
                </a:uFill>
                <a:latin typeface="Century Gothic"/>
              </a:rPr>
              <a:t>11/30/17</a:t>
            </a:r>
            <a:endParaRPr b="0" lang="en-US" sz="1400" spc="-1" strike="noStrike">
              <a:solidFill>
                <a:srgbClr val="000000"/>
              </a:solidFill>
              <a:uFill>
                <a:solidFill>
                  <a:srgbClr val="ffffff"/>
                </a:solidFill>
              </a:uFill>
              <a:latin typeface="Times New Roman"/>
            </a:endParaRPr>
          </a:p>
        </p:txBody>
      </p:sp>
      <p:sp>
        <p:nvSpPr>
          <p:cNvPr id="141" name="TextShape 4"/>
          <p:cNvSpPr txBox="1"/>
          <p:nvPr/>
        </p:nvSpPr>
        <p:spPr>
          <a:xfrm>
            <a:off x="531720" y="787680"/>
            <a:ext cx="779400" cy="364680"/>
          </a:xfrm>
          <a:prstGeom prst="rect">
            <a:avLst/>
          </a:prstGeom>
          <a:noFill/>
          <a:ln>
            <a:noFill/>
          </a:ln>
        </p:spPr>
        <p:txBody>
          <a:bodyPr anchor="ctr"/>
          <a:p>
            <a:pPr algn="r">
              <a:lnSpc>
                <a:spcPct val="100000"/>
              </a:lnSpc>
            </a:pPr>
            <a:fld id="{30E1049A-0463-467C-A908-9E64EA695D3A}" type="slidenum">
              <a:rPr b="0" lang="en-US" sz="2000" spc="-1" strike="noStrike">
                <a:solidFill>
                  <a:srgbClr val="feffff"/>
                </a:solidFill>
                <a:uFill>
                  <a:solidFill>
                    <a:srgbClr val="ffffff"/>
                  </a:solidFill>
                </a:uFill>
                <a:latin typeface="Century Gothic"/>
              </a:rPr>
              <a:t>1</a:t>
            </a:fld>
            <a:endParaRPr b="0" lang="en-US" sz="1400" spc="-1" strike="noStrike">
              <a:solidFill>
                <a:srgbClr val="000000"/>
              </a:solidFill>
              <a:uFill>
                <a:solidFill>
                  <a:srgbClr val="ffffff"/>
                </a:solidFill>
              </a:uFill>
              <a:latin typeface="Times New Roman"/>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2" name="Picture 3" descr=""/>
          <p:cNvPicPr/>
          <p:nvPr/>
        </p:nvPicPr>
        <p:blipFill>
          <a:blip r:embed="rId1"/>
          <a:stretch/>
        </p:blipFill>
        <p:spPr>
          <a:xfrm>
            <a:off x="6086160" y="2367360"/>
            <a:ext cx="2639160" cy="1305360"/>
          </a:xfrm>
          <a:prstGeom prst="rect">
            <a:avLst/>
          </a:prstGeom>
          <a:ln>
            <a:noFill/>
          </a:ln>
        </p:spPr>
      </p:pic>
      <p:pic>
        <p:nvPicPr>
          <p:cNvPr id="143" name="Picture 5" descr=""/>
          <p:cNvPicPr/>
          <p:nvPr/>
        </p:nvPicPr>
        <p:blipFill>
          <a:blip r:embed="rId2"/>
          <a:stretch/>
        </p:blipFill>
        <p:spPr>
          <a:xfrm>
            <a:off x="6086160" y="3978360"/>
            <a:ext cx="5451120" cy="1444320"/>
          </a:xfrm>
          <a:prstGeom prst="rect">
            <a:avLst/>
          </a:prstGeom>
          <a:ln>
            <a:noFill/>
          </a:ln>
        </p:spPr>
      </p:pic>
      <p:pic>
        <p:nvPicPr>
          <p:cNvPr id="144" name="Picture 4" descr=""/>
          <p:cNvPicPr/>
          <p:nvPr/>
        </p:nvPicPr>
        <p:blipFill>
          <a:blip r:embed="rId3"/>
          <a:stretch/>
        </p:blipFill>
        <p:spPr>
          <a:xfrm>
            <a:off x="8898120" y="2367360"/>
            <a:ext cx="2639160" cy="1305360"/>
          </a:xfrm>
          <a:prstGeom prst="rect">
            <a:avLst/>
          </a:prstGeom>
          <a:ln>
            <a:noFill/>
          </a:ln>
        </p:spPr>
      </p:pic>
      <p:sp>
        <p:nvSpPr>
          <p:cNvPr id="145" name="TextShape 1"/>
          <p:cNvSpPr txBox="1"/>
          <p:nvPr/>
        </p:nvSpPr>
        <p:spPr>
          <a:xfrm>
            <a:off x="2621880" y="547560"/>
            <a:ext cx="4038480" cy="1280520"/>
          </a:xfrm>
          <a:prstGeom prst="rect">
            <a:avLst/>
          </a:prstGeom>
          <a:noFill/>
          <a:ln>
            <a:noFill/>
          </a:ln>
        </p:spPr>
        <p:txBody>
          <a:bodyPr/>
          <a:p>
            <a:pPr>
              <a:lnSpc>
                <a:spcPct val="100000"/>
              </a:lnSpc>
            </a:pPr>
            <a:r>
              <a:rPr b="1" lang="en-US" sz="4800" spc="-1" strike="noStrike">
                <a:solidFill>
                  <a:srgbClr val="262626"/>
                </a:solidFill>
                <a:uFill>
                  <a:solidFill>
                    <a:srgbClr val="ffffff"/>
                  </a:solidFill>
                </a:uFill>
                <a:latin typeface="Times New Roman"/>
              </a:rPr>
              <a:t>Thư viện Snap</a:t>
            </a:r>
            <a:endParaRPr b="0" lang="en-US" sz="1800" spc="-1" strike="noStrike">
              <a:solidFill>
                <a:srgbClr val="000000"/>
              </a:solidFill>
              <a:uFill>
                <a:solidFill>
                  <a:srgbClr val="ffffff"/>
                </a:solidFill>
              </a:uFill>
              <a:latin typeface="Century Gothic"/>
            </a:endParaRPr>
          </a:p>
        </p:txBody>
      </p:sp>
      <p:sp>
        <p:nvSpPr>
          <p:cNvPr id="146" name="TextShape 2"/>
          <p:cNvSpPr txBox="1"/>
          <p:nvPr/>
        </p:nvSpPr>
        <p:spPr>
          <a:xfrm>
            <a:off x="1684080" y="2133720"/>
            <a:ext cx="4042080" cy="3777120"/>
          </a:xfrm>
          <a:prstGeom prst="rect">
            <a:avLst/>
          </a:prstGeom>
          <a:noFill/>
          <a:ln>
            <a:noFill/>
          </a:ln>
        </p:spPr>
        <p:txBody>
          <a:bodyPr/>
          <a:p>
            <a:pPr marL="343080" indent="-342720">
              <a:lnSpc>
                <a:spcPct val="100000"/>
              </a:lnSpc>
              <a:buClr>
                <a:srgbClr val="a53010"/>
              </a:buClr>
              <a:buFont typeface="Wingdings 3" charset="2"/>
              <a:buChar char=""/>
            </a:pPr>
            <a:r>
              <a:rPr b="1" lang="en-US" sz="2000" spc="-1" strike="noStrike">
                <a:solidFill>
                  <a:srgbClr val="000000"/>
                </a:solidFill>
                <a:uFill>
                  <a:solidFill>
                    <a:srgbClr val="ffffff"/>
                  </a:solidFill>
                </a:uFill>
                <a:latin typeface="Times New Roman"/>
              </a:rPr>
              <a:t>Tutorial</a:t>
            </a:r>
            <a:endParaRPr b="0" lang="en-US" sz="18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charset="2"/>
              <a:buChar char=""/>
            </a:pPr>
            <a:r>
              <a:rPr b="0" lang="en-US" sz="2000" spc="-1" strike="noStrike">
                <a:solidFill>
                  <a:srgbClr val="000000"/>
                </a:solidFill>
                <a:uFill>
                  <a:solidFill>
                    <a:srgbClr val="ffffff"/>
                  </a:solidFill>
                </a:uFill>
                <a:latin typeface="Times New Roman"/>
              </a:rPr>
              <a:t>Import thư viện: câu lệnh “import snap”</a:t>
            </a:r>
            <a:endParaRPr b="0" lang="en-US" sz="14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charset="2"/>
              <a:buChar char=""/>
            </a:pPr>
            <a:r>
              <a:rPr b="0" lang="en-US" sz="2000" spc="-1" strike="noStrike">
                <a:solidFill>
                  <a:srgbClr val="000000"/>
                </a:solidFill>
                <a:uFill>
                  <a:solidFill>
                    <a:srgbClr val="ffffff"/>
                  </a:solidFill>
                </a:uFill>
                <a:latin typeface="Times New Roman"/>
              </a:rPr>
              <a:t>Các kiểu dữ liệu cơ bản: Tint, TFlt, TStr</a:t>
            </a:r>
            <a:endParaRPr b="0" lang="en-US" sz="1400" spc="-1" strike="noStrike">
              <a:solidFill>
                <a:srgbClr val="404040"/>
              </a:solidFill>
              <a:uFill>
                <a:solidFill>
                  <a:srgbClr val="ffffff"/>
                </a:solidFill>
              </a:uFill>
              <a:latin typeface="Century Gothic"/>
            </a:endParaRPr>
          </a:p>
          <a:p>
            <a:endParaRPr b="0" lang="en-US" sz="1800" spc="-1" strike="noStrike">
              <a:solidFill>
                <a:srgbClr val="404040"/>
              </a:solidFill>
              <a:uFill>
                <a:solidFill>
                  <a:srgbClr val="ffffff"/>
                </a:solidFill>
              </a:uFill>
              <a:latin typeface="Century Gothic"/>
            </a:endParaRPr>
          </a:p>
          <a:p>
            <a:endParaRPr b="0" lang="en-US" sz="1800" spc="-1" strike="noStrike">
              <a:solidFill>
                <a:srgbClr val="404040"/>
              </a:solidFill>
              <a:uFill>
                <a:solidFill>
                  <a:srgbClr val="ffffff"/>
                </a:solidFill>
              </a:uFill>
              <a:latin typeface="Century Gothic"/>
            </a:endParaRPr>
          </a:p>
        </p:txBody>
      </p:sp>
      <p:sp>
        <p:nvSpPr>
          <p:cNvPr id="147" name="TextShape 3"/>
          <p:cNvSpPr txBox="1"/>
          <p:nvPr/>
        </p:nvSpPr>
        <p:spPr>
          <a:xfrm>
            <a:off x="10361520" y="6130440"/>
            <a:ext cx="1145880" cy="370080"/>
          </a:xfrm>
          <a:prstGeom prst="rect">
            <a:avLst/>
          </a:prstGeom>
          <a:noFill/>
          <a:ln>
            <a:noFill/>
          </a:ln>
        </p:spPr>
        <p:txBody>
          <a:bodyPr anchor="ctr"/>
          <a:p>
            <a:pPr algn="r">
              <a:lnSpc>
                <a:spcPct val="100000"/>
              </a:lnSpc>
            </a:pPr>
            <a:r>
              <a:rPr b="0" lang="en-US" sz="900" spc="-1" strike="noStrike">
                <a:solidFill>
                  <a:srgbClr val="8b8b8b"/>
                </a:solidFill>
                <a:uFill>
                  <a:solidFill>
                    <a:srgbClr val="ffffff"/>
                  </a:solidFill>
                </a:uFill>
                <a:latin typeface="Century Gothic"/>
              </a:rPr>
              <a:t>11/30/17</a:t>
            </a:r>
            <a:endParaRPr b="0" lang="en-US" sz="1400" spc="-1" strike="noStrike">
              <a:solidFill>
                <a:srgbClr val="000000"/>
              </a:solidFill>
              <a:uFill>
                <a:solidFill>
                  <a:srgbClr val="ffffff"/>
                </a:solidFill>
              </a:uFill>
              <a:latin typeface="Times New Roman"/>
            </a:endParaRPr>
          </a:p>
        </p:txBody>
      </p:sp>
      <p:sp>
        <p:nvSpPr>
          <p:cNvPr id="148" name="TextShape 4"/>
          <p:cNvSpPr txBox="1"/>
          <p:nvPr/>
        </p:nvSpPr>
        <p:spPr>
          <a:xfrm>
            <a:off x="531720" y="787680"/>
            <a:ext cx="779400" cy="364680"/>
          </a:xfrm>
          <a:prstGeom prst="rect">
            <a:avLst/>
          </a:prstGeom>
          <a:noFill/>
          <a:ln>
            <a:noFill/>
          </a:ln>
        </p:spPr>
        <p:txBody>
          <a:bodyPr anchor="ctr"/>
          <a:p>
            <a:pPr algn="r">
              <a:lnSpc>
                <a:spcPct val="100000"/>
              </a:lnSpc>
            </a:pPr>
            <a:fld id="{C73494D0-79A6-4764-9E45-61A514C2FCDB}" type="slidenum">
              <a:rPr b="0" lang="en-US" sz="2000" spc="-1" strike="noStrike">
                <a:solidFill>
                  <a:srgbClr val="feffff"/>
                </a:solidFill>
                <a:uFill>
                  <a:solidFill>
                    <a:srgbClr val="ffffff"/>
                  </a:solidFill>
                </a:uFill>
                <a:latin typeface="Century Gothic"/>
              </a:rPr>
              <a:t>1</a:t>
            </a:fld>
            <a:endParaRPr b="0" lang="en-US" sz="1400" spc="-1" strike="noStrike">
              <a:solidFill>
                <a:srgbClr val="000000"/>
              </a:solidFill>
              <a:uFill>
                <a:solidFill>
                  <a:srgbClr val="ffffff"/>
                </a:solidFill>
              </a:uFill>
              <a:latin typeface="Times New Roman"/>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9" name="Picture 3" descr=""/>
          <p:cNvPicPr/>
          <p:nvPr/>
        </p:nvPicPr>
        <p:blipFill>
          <a:blip r:embed="rId1"/>
          <a:stretch/>
        </p:blipFill>
        <p:spPr>
          <a:xfrm>
            <a:off x="6542280" y="2019240"/>
            <a:ext cx="5005080" cy="3117600"/>
          </a:xfrm>
          <a:prstGeom prst="rect">
            <a:avLst/>
          </a:prstGeom>
          <a:ln>
            <a:noFill/>
          </a:ln>
        </p:spPr>
      </p:pic>
      <p:sp>
        <p:nvSpPr>
          <p:cNvPr id="150" name="TextShape 1"/>
          <p:cNvSpPr txBox="1"/>
          <p:nvPr/>
        </p:nvSpPr>
        <p:spPr>
          <a:xfrm>
            <a:off x="2405160" y="553680"/>
            <a:ext cx="4136760" cy="1280520"/>
          </a:xfrm>
          <a:prstGeom prst="rect">
            <a:avLst/>
          </a:prstGeom>
          <a:noFill/>
          <a:ln>
            <a:noFill/>
          </a:ln>
        </p:spPr>
        <p:txBody>
          <a:bodyPr/>
          <a:p>
            <a:pPr>
              <a:lnSpc>
                <a:spcPct val="100000"/>
              </a:lnSpc>
            </a:pPr>
            <a:r>
              <a:rPr b="1" lang="en-US" sz="4800" spc="-1" strike="noStrike">
                <a:solidFill>
                  <a:srgbClr val="262626"/>
                </a:solidFill>
                <a:uFill>
                  <a:solidFill>
                    <a:srgbClr val="ffffff"/>
                  </a:solidFill>
                </a:uFill>
                <a:latin typeface="Times New Roman"/>
              </a:rPr>
              <a:t>Thư viện Snap</a:t>
            </a:r>
            <a:endParaRPr b="0" lang="en-US" sz="1800" spc="-1" strike="noStrike">
              <a:solidFill>
                <a:srgbClr val="000000"/>
              </a:solidFill>
              <a:uFill>
                <a:solidFill>
                  <a:srgbClr val="ffffff"/>
                </a:solidFill>
              </a:uFill>
              <a:latin typeface="Century Gothic"/>
            </a:endParaRPr>
          </a:p>
        </p:txBody>
      </p:sp>
      <p:sp>
        <p:nvSpPr>
          <p:cNvPr id="151" name="TextShape 2"/>
          <p:cNvSpPr txBox="1"/>
          <p:nvPr/>
        </p:nvSpPr>
        <p:spPr>
          <a:xfrm>
            <a:off x="1684080" y="2133720"/>
            <a:ext cx="4140360" cy="3777120"/>
          </a:xfrm>
          <a:prstGeom prst="rect">
            <a:avLst/>
          </a:prstGeom>
          <a:noFill/>
          <a:ln>
            <a:noFill/>
          </a:ln>
        </p:spPr>
        <p:txBody>
          <a:bodyPr/>
          <a:p>
            <a:pPr marL="343080" indent="-342720">
              <a:lnSpc>
                <a:spcPct val="100000"/>
              </a:lnSpc>
              <a:buClr>
                <a:srgbClr val="a53010"/>
              </a:buClr>
              <a:buFont typeface="Wingdings 3" charset="2"/>
              <a:buChar char=""/>
            </a:pPr>
            <a:r>
              <a:rPr b="1" lang="en-US" sz="2000" spc="-1" strike="noStrike">
                <a:solidFill>
                  <a:srgbClr val="000000"/>
                </a:solidFill>
                <a:uFill>
                  <a:solidFill>
                    <a:srgbClr val="ffffff"/>
                  </a:solidFill>
                </a:uFill>
                <a:latin typeface="Times New Roman"/>
              </a:rPr>
              <a:t>Tutorial</a:t>
            </a:r>
            <a:endParaRPr b="0" lang="en-US" sz="18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charset="2"/>
              <a:buChar char=""/>
            </a:pPr>
            <a:r>
              <a:rPr b="0" lang="en-US" sz="2000" spc="-1" strike="noStrike">
                <a:solidFill>
                  <a:srgbClr val="000000"/>
                </a:solidFill>
                <a:uFill>
                  <a:solidFill>
                    <a:srgbClr val="ffffff"/>
                  </a:solidFill>
                </a:uFill>
                <a:latin typeface="Times New Roman"/>
              </a:rPr>
              <a:t>Vector trong snap: TIntV, TFltV, TStrV</a:t>
            </a:r>
            <a:endParaRPr b="0" lang="en-US" sz="1400" spc="-1" strike="noStrike">
              <a:solidFill>
                <a:srgbClr val="404040"/>
              </a:solidFill>
              <a:uFill>
                <a:solidFill>
                  <a:srgbClr val="ffffff"/>
                </a:solidFill>
              </a:uFill>
              <a:latin typeface="Century Gothic"/>
            </a:endParaRPr>
          </a:p>
          <a:p>
            <a:pPr lvl="2" marL="1143000" indent="-228240">
              <a:lnSpc>
                <a:spcPct val="100000"/>
              </a:lnSpc>
              <a:buClr>
                <a:srgbClr val="a53010"/>
              </a:buClr>
              <a:buFont typeface="Arial"/>
              <a:buChar char="•"/>
            </a:pPr>
            <a:r>
              <a:rPr b="0" lang="en-US" sz="2000" spc="-1" strike="noStrike">
                <a:solidFill>
                  <a:srgbClr val="000000"/>
                </a:solidFill>
                <a:uFill>
                  <a:solidFill>
                    <a:srgbClr val="ffffff"/>
                  </a:solidFill>
                </a:uFill>
                <a:latin typeface="Times New Roman"/>
              </a:rPr>
              <a:t>Là tập hợp các dãy giá trị có cùng kiểu dữ liệu</a:t>
            </a:r>
            <a:endParaRPr b="0" lang="en-US" sz="1200" spc="-1" strike="noStrike">
              <a:solidFill>
                <a:srgbClr val="404040"/>
              </a:solidFill>
              <a:uFill>
                <a:solidFill>
                  <a:srgbClr val="ffffff"/>
                </a:solidFill>
              </a:uFill>
              <a:latin typeface="Century Gothic"/>
            </a:endParaRPr>
          </a:p>
          <a:p>
            <a:pPr lvl="2" marL="1143000" indent="-228240">
              <a:lnSpc>
                <a:spcPct val="100000"/>
              </a:lnSpc>
              <a:buClr>
                <a:srgbClr val="a53010"/>
              </a:buClr>
              <a:buFont typeface="Arial"/>
              <a:buChar char="•"/>
            </a:pPr>
            <a:r>
              <a:rPr b="0" lang="en-US" sz="2000" spc="-1" strike="noStrike">
                <a:solidFill>
                  <a:srgbClr val="000000"/>
                </a:solidFill>
                <a:uFill>
                  <a:solidFill>
                    <a:srgbClr val="ffffff"/>
                  </a:solidFill>
                </a:uFill>
                <a:latin typeface="Times New Roman"/>
              </a:rPr>
              <a:t>Thao tác: Add, Len, [], SetVal()…</a:t>
            </a:r>
            <a:endParaRPr b="0" lang="en-US" sz="1200" spc="-1" strike="noStrike">
              <a:solidFill>
                <a:srgbClr val="404040"/>
              </a:solidFill>
              <a:uFill>
                <a:solidFill>
                  <a:srgbClr val="ffffff"/>
                </a:solidFill>
              </a:uFill>
              <a:latin typeface="Century Gothic"/>
            </a:endParaRPr>
          </a:p>
          <a:p>
            <a:endParaRPr b="0" lang="en-US" sz="1800" spc="-1" strike="noStrike">
              <a:solidFill>
                <a:srgbClr val="404040"/>
              </a:solidFill>
              <a:uFill>
                <a:solidFill>
                  <a:srgbClr val="ffffff"/>
                </a:solidFill>
              </a:uFill>
              <a:latin typeface="Century Gothic"/>
            </a:endParaRPr>
          </a:p>
        </p:txBody>
      </p:sp>
      <p:sp>
        <p:nvSpPr>
          <p:cNvPr id="152" name="TextShape 3"/>
          <p:cNvSpPr txBox="1"/>
          <p:nvPr/>
        </p:nvSpPr>
        <p:spPr>
          <a:xfrm>
            <a:off x="10361520" y="6130440"/>
            <a:ext cx="1145880" cy="370080"/>
          </a:xfrm>
          <a:prstGeom prst="rect">
            <a:avLst/>
          </a:prstGeom>
          <a:noFill/>
          <a:ln>
            <a:noFill/>
          </a:ln>
        </p:spPr>
        <p:txBody>
          <a:bodyPr anchor="ctr"/>
          <a:p>
            <a:pPr algn="r">
              <a:lnSpc>
                <a:spcPct val="100000"/>
              </a:lnSpc>
            </a:pPr>
            <a:r>
              <a:rPr b="0" lang="en-US" sz="900" spc="-1" strike="noStrike">
                <a:solidFill>
                  <a:srgbClr val="8b8b8b"/>
                </a:solidFill>
                <a:uFill>
                  <a:solidFill>
                    <a:srgbClr val="ffffff"/>
                  </a:solidFill>
                </a:uFill>
                <a:latin typeface="Century Gothic"/>
              </a:rPr>
              <a:t>11/30/17</a:t>
            </a:r>
            <a:endParaRPr b="0" lang="en-US" sz="1400" spc="-1" strike="noStrike">
              <a:solidFill>
                <a:srgbClr val="000000"/>
              </a:solidFill>
              <a:uFill>
                <a:solidFill>
                  <a:srgbClr val="ffffff"/>
                </a:solidFill>
              </a:uFill>
              <a:latin typeface="Times New Roman"/>
            </a:endParaRPr>
          </a:p>
        </p:txBody>
      </p:sp>
      <p:sp>
        <p:nvSpPr>
          <p:cNvPr id="153" name="TextShape 4"/>
          <p:cNvSpPr txBox="1"/>
          <p:nvPr/>
        </p:nvSpPr>
        <p:spPr>
          <a:xfrm>
            <a:off x="531720" y="787680"/>
            <a:ext cx="779400" cy="364680"/>
          </a:xfrm>
          <a:prstGeom prst="rect">
            <a:avLst/>
          </a:prstGeom>
          <a:noFill/>
          <a:ln>
            <a:noFill/>
          </a:ln>
        </p:spPr>
        <p:txBody>
          <a:bodyPr anchor="ctr"/>
          <a:p>
            <a:pPr algn="r">
              <a:lnSpc>
                <a:spcPct val="100000"/>
              </a:lnSpc>
            </a:pPr>
            <a:fld id="{6345E44D-C3E7-4740-A31A-645366B394F2}" type="slidenum">
              <a:rPr b="0" lang="en-US" sz="2000" spc="-1" strike="noStrike">
                <a:solidFill>
                  <a:srgbClr val="feffff"/>
                </a:solidFill>
                <a:uFill>
                  <a:solidFill>
                    <a:srgbClr val="ffffff"/>
                  </a:solidFill>
                </a:uFill>
                <a:latin typeface="Century Gothic"/>
              </a:rPr>
              <a:t>1</a:t>
            </a:fld>
            <a:endParaRPr b="0" lang="en-US" sz="1400" spc="-1" strike="noStrike">
              <a:solidFill>
                <a:srgbClr val="000000"/>
              </a:solidFill>
              <a:uFill>
                <a:solidFill>
                  <a:srgbClr val="ffffff"/>
                </a:solidFill>
              </a:uFill>
              <a:latin typeface="Times New Roman"/>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2593080" y="624240"/>
            <a:ext cx="8911440" cy="1280520"/>
          </a:xfrm>
          <a:prstGeom prst="rect">
            <a:avLst/>
          </a:prstGeom>
          <a:noFill/>
          <a:ln>
            <a:noFill/>
          </a:ln>
        </p:spPr>
        <p:txBody>
          <a:bodyPr/>
          <a:p>
            <a:pPr>
              <a:lnSpc>
                <a:spcPct val="100000"/>
              </a:lnSpc>
            </a:pPr>
            <a:r>
              <a:rPr b="1" lang="en-US" sz="4800" spc="-1" strike="noStrike">
                <a:solidFill>
                  <a:srgbClr val="262626"/>
                </a:solidFill>
                <a:uFill>
                  <a:solidFill>
                    <a:srgbClr val="ffffff"/>
                  </a:solidFill>
                </a:uFill>
                <a:latin typeface="Times New Roman"/>
              </a:rPr>
              <a:t>Thư viện Snap</a:t>
            </a:r>
            <a:endParaRPr b="0" lang="en-US" sz="1800" spc="-1" strike="noStrike">
              <a:solidFill>
                <a:srgbClr val="000000"/>
              </a:solidFill>
              <a:uFill>
                <a:solidFill>
                  <a:srgbClr val="ffffff"/>
                </a:solidFill>
              </a:uFill>
              <a:latin typeface="Century Gothic"/>
            </a:endParaRPr>
          </a:p>
        </p:txBody>
      </p:sp>
      <p:sp>
        <p:nvSpPr>
          <p:cNvPr id="155" name="TextShape 2"/>
          <p:cNvSpPr txBox="1"/>
          <p:nvPr/>
        </p:nvSpPr>
        <p:spPr>
          <a:xfrm>
            <a:off x="2589120" y="2133720"/>
            <a:ext cx="8915040" cy="3777120"/>
          </a:xfrm>
          <a:prstGeom prst="rect">
            <a:avLst/>
          </a:prstGeom>
          <a:noFill/>
          <a:ln>
            <a:noFill/>
          </a:ln>
        </p:spPr>
        <p:txBody>
          <a:bodyPr/>
          <a:p>
            <a:pPr marL="343080" indent="-342720">
              <a:lnSpc>
                <a:spcPct val="100000"/>
              </a:lnSpc>
              <a:buClr>
                <a:srgbClr val="a53010"/>
              </a:buClr>
              <a:buFont typeface="Wingdings 3" charset="2"/>
              <a:buChar char=""/>
            </a:pPr>
            <a:r>
              <a:rPr b="1" lang="en-US" sz="2000" spc="-1" strike="noStrike">
                <a:solidFill>
                  <a:srgbClr val="404040"/>
                </a:solidFill>
                <a:uFill>
                  <a:solidFill>
                    <a:srgbClr val="ffffff"/>
                  </a:solidFill>
                </a:uFill>
                <a:latin typeface="Times New Roman"/>
              </a:rPr>
              <a:t>Tutorial </a:t>
            </a:r>
            <a:endParaRPr b="0" lang="en-US" sz="18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charset="2"/>
              <a:buChar char=""/>
            </a:pPr>
            <a:r>
              <a:rPr b="0" lang="en-US" sz="2000" spc="-1" strike="noStrike">
                <a:solidFill>
                  <a:srgbClr val="404040"/>
                </a:solidFill>
                <a:uFill>
                  <a:solidFill>
                    <a:srgbClr val="ffffff"/>
                  </a:solidFill>
                </a:uFill>
                <a:latin typeface="Times New Roman"/>
              </a:rPr>
              <a:t>Hash table: TIntH, TIntFlt, TStrH</a:t>
            </a:r>
            <a:endParaRPr b="0" lang="en-US" sz="1400" spc="-1" strike="noStrike">
              <a:solidFill>
                <a:srgbClr val="404040"/>
              </a:solidFill>
              <a:uFill>
                <a:solidFill>
                  <a:srgbClr val="ffffff"/>
                </a:solidFill>
              </a:uFill>
              <a:latin typeface="Century Gothic"/>
            </a:endParaRPr>
          </a:p>
          <a:p>
            <a:pPr lvl="2" marL="1143000" indent="-228240">
              <a:lnSpc>
                <a:spcPct val="100000"/>
              </a:lnSpc>
              <a:buClr>
                <a:srgbClr val="a53010"/>
              </a:buClr>
              <a:buFont typeface="Arial"/>
              <a:buChar char="•"/>
            </a:pPr>
            <a:r>
              <a:rPr b="0" lang="en-US" sz="2000" spc="-1" strike="noStrike">
                <a:solidFill>
                  <a:srgbClr val="404040"/>
                </a:solidFill>
                <a:uFill>
                  <a:solidFill>
                    <a:srgbClr val="ffffff"/>
                  </a:solidFill>
                </a:uFill>
                <a:latin typeface="Times New Roman"/>
              </a:rPr>
              <a:t>Mỗi cặp  gồm (key, value): key phải cùng kiểu, value phải cùng kiểu</a:t>
            </a:r>
            <a:endParaRPr b="0" lang="en-US" sz="1200" spc="-1" strike="noStrike">
              <a:solidFill>
                <a:srgbClr val="404040"/>
              </a:solidFill>
              <a:uFill>
                <a:solidFill>
                  <a:srgbClr val="ffffff"/>
                </a:solidFill>
              </a:uFill>
              <a:latin typeface="Century Gothic"/>
            </a:endParaRPr>
          </a:p>
          <a:p>
            <a:pPr lvl="2" marL="1143000" indent="-228240">
              <a:lnSpc>
                <a:spcPct val="100000"/>
              </a:lnSpc>
              <a:buClr>
                <a:srgbClr val="a53010"/>
              </a:buClr>
              <a:buFont typeface="Arial"/>
              <a:buChar char="•"/>
            </a:pPr>
            <a:r>
              <a:rPr b="0" lang="en-US" sz="2000" spc="-1" strike="noStrike">
                <a:solidFill>
                  <a:srgbClr val="404040"/>
                </a:solidFill>
                <a:uFill>
                  <a:solidFill>
                    <a:srgbClr val="ffffff"/>
                  </a:solidFill>
                </a:uFill>
                <a:latin typeface="Times New Roman"/>
              </a:rPr>
              <a:t>Thao tác: AddDat, Len, GetKey, GetDat</a:t>
            </a:r>
            <a:endParaRPr b="0" lang="en-US" sz="1200" spc="-1" strike="noStrike">
              <a:solidFill>
                <a:srgbClr val="404040"/>
              </a:solidFill>
              <a:uFill>
                <a:solidFill>
                  <a:srgbClr val="ffffff"/>
                </a:solidFill>
              </a:uFill>
              <a:latin typeface="Century Gothic"/>
            </a:endParaRPr>
          </a:p>
          <a:p>
            <a:endParaRPr b="0" lang="en-US" sz="1800" spc="-1" strike="noStrike">
              <a:solidFill>
                <a:srgbClr val="404040"/>
              </a:solidFill>
              <a:uFill>
                <a:solidFill>
                  <a:srgbClr val="ffffff"/>
                </a:solidFill>
              </a:uFill>
              <a:latin typeface="Century Gothic"/>
            </a:endParaRPr>
          </a:p>
          <a:p>
            <a:endParaRPr b="0" lang="en-US" sz="1800" spc="-1" strike="noStrike">
              <a:solidFill>
                <a:srgbClr val="404040"/>
              </a:solidFill>
              <a:uFill>
                <a:solidFill>
                  <a:srgbClr val="ffffff"/>
                </a:solidFill>
              </a:uFill>
              <a:latin typeface="Century Gothic"/>
            </a:endParaRPr>
          </a:p>
        </p:txBody>
      </p:sp>
      <p:pic>
        <p:nvPicPr>
          <p:cNvPr id="156" name="Picture 3" descr=""/>
          <p:cNvPicPr/>
          <p:nvPr/>
        </p:nvPicPr>
        <p:blipFill>
          <a:blip r:embed="rId1"/>
          <a:stretch/>
        </p:blipFill>
        <p:spPr>
          <a:xfrm>
            <a:off x="4304880" y="3896640"/>
            <a:ext cx="5176440" cy="2242800"/>
          </a:xfrm>
          <a:prstGeom prst="rect">
            <a:avLst/>
          </a:prstGeom>
          <a:ln>
            <a:noFill/>
          </a:ln>
        </p:spPr>
      </p:pic>
      <p:sp>
        <p:nvSpPr>
          <p:cNvPr id="157" name="TextShape 3"/>
          <p:cNvSpPr txBox="1"/>
          <p:nvPr/>
        </p:nvSpPr>
        <p:spPr>
          <a:xfrm>
            <a:off x="10361520" y="6130440"/>
            <a:ext cx="1145880" cy="370080"/>
          </a:xfrm>
          <a:prstGeom prst="rect">
            <a:avLst/>
          </a:prstGeom>
          <a:noFill/>
          <a:ln>
            <a:noFill/>
          </a:ln>
        </p:spPr>
        <p:txBody>
          <a:bodyPr anchor="ctr"/>
          <a:p>
            <a:pPr algn="r">
              <a:lnSpc>
                <a:spcPct val="100000"/>
              </a:lnSpc>
            </a:pPr>
            <a:r>
              <a:rPr b="0" lang="en-US" sz="900" spc="-1" strike="noStrike">
                <a:solidFill>
                  <a:srgbClr val="8b8b8b"/>
                </a:solidFill>
                <a:uFill>
                  <a:solidFill>
                    <a:srgbClr val="ffffff"/>
                  </a:solidFill>
                </a:uFill>
                <a:latin typeface="Century Gothic"/>
              </a:rPr>
              <a:t>11/30/17</a:t>
            </a:r>
            <a:endParaRPr b="0" lang="en-US" sz="1400" spc="-1" strike="noStrike">
              <a:solidFill>
                <a:srgbClr val="000000"/>
              </a:solidFill>
              <a:uFill>
                <a:solidFill>
                  <a:srgbClr val="ffffff"/>
                </a:solidFill>
              </a:uFill>
              <a:latin typeface="Times New Roman"/>
            </a:endParaRPr>
          </a:p>
        </p:txBody>
      </p:sp>
      <p:sp>
        <p:nvSpPr>
          <p:cNvPr id="158" name="TextShape 4"/>
          <p:cNvSpPr txBox="1"/>
          <p:nvPr/>
        </p:nvSpPr>
        <p:spPr>
          <a:xfrm>
            <a:off x="531720" y="787680"/>
            <a:ext cx="779400" cy="364680"/>
          </a:xfrm>
          <a:prstGeom prst="rect">
            <a:avLst/>
          </a:prstGeom>
          <a:noFill/>
          <a:ln>
            <a:noFill/>
          </a:ln>
        </p:spPr>
        <p:txBody>
          <a:bodyPr anchor="ctr"/>
          <a:p>
            <a:pPr algn="r">
              <a:lnSpc>
                <a:spcPct val="100000"/>
              </a:lnSpc>
            </a:pPr>
            <a:fld id="{B8DDEA6C-5FF3-4CB0-9905-D081B4ED7797}" type="slidenum">
              <a:rPr b="0" lang="en-US" sz="2000" spc="-1" strike="noStrike">
                <a:solidFill>
                  <a:srgbClr val="feffff"/>
                </a:solidFill>
                <a:uFill>
                  <a:solidFill>
                    <a:srgbClr val="ffffff"/>
                  </a:solidFill>
                </a:uFill>
                <a:latin typeface="Century Gothic"/>
              </a:rPr>
              <a:t>1</a:t>
            </a:fld>
            <a:endParaRPr b="0" lang="en-US" sz="1400" spc="-1" strike="noStrike">
              <a:solidFill>
                <a:srgbClr val="000000"/>
              </a:solidFill>
              <a:uFill>
                <a:solidFill>
                  <a:srgbClr val="ffffff"/>
                </a:solidFill>
              </a:uFill>
              <a:latin typeface="Times New Roman"/>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2593080" y="624240"/>
            <a:ext cx="8911440" cy="1280520"/>
          </a:xfrm>
          <a:prstGeom prst="rect">
            <a:avLst/>
          </a:prstGeom>
          <a:noFill/>
          <a:ln>
            <a:noFill/>
          </a:ln>
        </p:spPr>
        <p:txBody>
          <a:bodyPr/>
          <a:p>
            <a:pPr>
              <a:lnSpc>
                <a:spcPct val="100000"/>
              </a:lnSpc>
            </a:pPr>
            <a:r>
              <a:rPr b="1" lang="en-US" sz="4800" spc="-1" strike="noStrike">
                <a:solidFill>
                  <a:srgbClr val="262626"/>
                </a:solidFill>
                <a:uFill>
                  <a:solidFill>
                    <a:srgbClr val="ffffff"/>
                  </a:solidFill>
                </a:uFill>
                <a:latin typeface="Times New Roman"/>
              </a:rPr>
              <a:t>Thư viện Snap</a:t>
            </a:r>
            <a:endParaRPr b="0" lang="en-US" sz="1800" spc="-1" strike="noStrike">
              <a:solidFill>
                <a:srgbClr val="000000"/>
              </a:solidFill>
              <a:uFill>
                <a:solidFill>
                  <a:srgbClr val="ffffff"/>
                </a:solidFill>
              </a:uFill>
              <a:latin typeface="Century Gothic"/>
            </a:endParaRPr>
          </a:p>
        </p:txBody>
      </p:sp>
      <p:sp>
        <p:nvSpPr>
          <p:cNvPr id="160" name="TextShape 2"/>
          <p:cNvSpPr txBox="1"/>
          <p:nvPr/>
        </p:nvSpPr>
        <p:spPr>
          <a:xfrm>
            <a:off x="2589120" y="2133720"/>
            <a:ext cx="8915040" cy="3777120"/>
          </a:xfrm>
          <a:prstGeom prst="rect">
            <a:avLst/>
          </a:prstGeom>
          <a:noFill/>
          <a:ln>
            <a:noFill/>
          </a:ln>
        </p:spPr>
        <p:txBody>
          <a:bodyPr/>
          <a:p>
            <a:pPr marL="343080" indent="-342720">
              <a:lnSpc>
                <a:spcPct val="100000"/>
              </a:lnSpc>
              <a:buClr>
                <a:srgbClr val="a53010"/>
              </a:buClr>
              <a:buFont typeface="Wingdings 3" charset="2"/>
              <a:buChar char=""/>
            </a:pPr>
            <a:r>
              <a:rPr b="1" lang="en-US" sz="2000" spc="-1" strike="noStrike">
                <a:solidFill>
                  <a:srgbClr val="404040"/>
                </a:solidFill>
                <a:uFill>
                  <a:solidFill>
                    <a:srgbClr val="ffffff"/>
                  </a:solidFill>
                </a:uFill>
                <a:latin typeface="Times New Roman"/>
              </a:rPr>
              <a:t>Tutorial</a:t>
            </a:r>
            <a:endParaRPr b="0" lang="en-US" sz="18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charset="2"/>
              <a:buChar char=""/>
            </a:pPr>
            <a:r>
              <a:rPr b="0" lang="en-US" sz="2000" spc="-1" strike="noStrike">
                <a:solidFill>
                  <a:srgbClr val="404040"/>
                </a:solidFill>
                <a:uFill>
                  <a:solidFill>
                    <a:srgbClr val="ffffff"/>
                  </a:solidFill>
                </a:uFill>
                <a:latin typeface="Times New Roman"/>
              </a:rPr>
              <a:t>Pair types: TIntPr, TFltPr, TStrPr</a:t>
            </a:r>
            <a:endParaRPr b="0" lang="en-US" sz="1400" spc="-1" strike="noStrike">
              <a:solidFill>
                <a:srgbClr val="404040"/>
              </a:solidFill>
              <a:uFill>
                <a:solidFill>
                  <a:srgbClr val="ffffff"/>
                </a:solidFill>
              </a:uFill>
              <a:latin typeface="Century Gothic"/>
            </a:endParaRPr>
          </a:p>
          <a:p>
            <a:pPr lvl="2" marL="1143000" indent="-228240">
              <a:lnSpc>
                <a:spcPct val="100000"/>
              </a:lnSpc>
              <a:buClr>
                <a:srgbClr val="a53010"/>
              </a:buClr>
              <a:buFont typeface="Arial"/>
              <a:buChar char="•"/>
            </a:pPr>
            <a:r>
              <a:rPr b="0" lang="en-US" sz="2000" spc="-1" strike="noStrike">
                <a:solidFill>
                  <a:srgbClr val="404040"/>
                </a:solidFill>
                <a:uFill>
                  <a:solidFill>
                    <a:srgbClr val="ffffff"/>
                  </a:solidFill>
                </a:uFill>
                <a:latin typeface="Times New Roman"/>
              </a:rPr>
              <a:t>Mỗi cặp gồm (type1, type2) trong đó: type1, type2 có thể khác kiểu dữ liệu</a:t>
            </a:r>
            <a:endParaRPr b="0" lang="en-US" sz="1200" spc="-1" strike="noStrike">
              <a:solidFill>
                <a:srgbClr val="404040"/>
              </a:solidFill>
              <a:uFill>
                <a:solidFill>
                  <a:srgbClr val="ffffff"/>
                </a:solidFill>
              </a:uFill>
              <a:latin typeface="Century Gothic"/>
            </a:endParaRPr>
          </a:p>
          <a:p>
            <a:r>
              <a:rPr b="1" lang="en-US" sz="2000" spc="-1" strike="noStrike">
                <a:solidFill>
                  <a:srgbClr val="404040"/>
                </a:solidFill>
                <a:uFill>
                  <a:solidFill>
                    <a:srgbClr val="ffffff"/>
                  </a:solidFill>
                </a:uFill>
                <a:latin typeface="Times New Roman"/>
              </a:rPr>
              <a:t>	</a:t>
            </a:r>
            <a:r>
              <a:rPr b="1" lang="en-US" sz="2000" spc="-1" strike="noStrike">
                <a:solidFill>
                  <a:srgbClr val="404040"/>
                </a:solidFill>
                <a:uFill>
                  <a:solidFill>
                    <a:srgbClr val="ffffff"/>
                  </a:solidFill>
                </a:uFill>
                <a:latin typeface="Times New Roman"/>
              </a:rPr>
              <a:t>	</a:t>
            </a:r>
            <a:endParaRPr b="0" lang="en-US" sz="1800" spc="-1" strike="noStrike">
              <a:solidFill>
                <a:srgbClr val="404040"/>
              </a:solidFill>
              <a:uFill>
                <a:solidFill>
                  <a:srgbClr val="ffffff"/>
                </a:solidFill>
              </a:uFill>
              <a:latin typeface="Century Gothic"/>
            </a:endParaRPr>
          </a:p>
        </p:txBody>
      </p:sp>
      <p:pic>
        <p:nvPicPr>
          <p:cNvPr id="161" name="Picture 3" descr=""/>
          <p:cNvPicPr/>
          <p:nvPr/>
        </p:nvPicPr>
        <p:blipFill>
          <a:blip r:embed="rId1"/>
          <a:stretch/>
        </p:blipFill>
        <p:spPr>
          <a:xfrm>
            <a:off x="4063680" y="3784320"/>
            <a:ext cx="4995720" cy="2126520"/>
          </a:xfrm>
          <a:prstGeom prst="rect">
            <a:avLst/>
          </a:prstGeom>
          <a:ln>
            <a:noFill/>
          </a:ln>
        </p:spPr>
      </p:pic>
      <p:sp>
        <p:nvSpPr>
          <p:cNvPr id="162" name="TextShape 3"/>
          <p:cNvSpPr txBox="1"/>
          <p:nvPr/>
        </p:nvSpPr>
        <p:spPr>
          <a:xfrm>
            <a:off x="10361520" y="6130440"/>
            <a:ext cx="1145880" cy="370080"/>
          </a:xfrm>
          <a:prstGeom prst="rect">
            <a:avLst/>
          </a:prstGeom>
          <a:noFill/>
          <a:ln>
            <a:noFill/>
          </a:ln>
        </p:spPr>
        <p:txBody>
          <a:bodyPr anchor="ctr"/>
          <a:p>
            <a:pPr algn="r">
              <a:lnSpc>
                <a:spcPct val="100000"/>
              </a:lnSpc>
            </a:pPr>
            <a:r>
              <a:rPr b="0" lang="en-US" sz="900" spc="-1" strike="noStrike">
                <a:solidFill>
                  <a:srgbClr val="8b8b8b"/>
                </a:solidFill>
                <a:uFill>
                  <a:solidFill>
                    <a:srgbClr val="ffffff"/>
                  </a:solidFill>
                </a:uFill>
                <a:latin typeface="Century Gothic"/>
              </a:rPr>
              <a:t>11/30/17</a:t>
            </a:r>
            <a:endParaRPr b="0" lang="en-US" sz="1400" spc="-1" strike="noStrike">
              <a:solidFill>
                <a:srgbClr val="000000"/>
              </a:solidFill>
              <a:uFill>
                <a:solidFill>
                  <a:srgbClr val="ffffff"/>
                </a:solidFill>
              </a:uFill>
              <a:latin typeface="Times New Roman"/>
            </a:endParaRPr>
          </a:p>
        </p:txBody>
      </p:sp>
      <p:sp>
        <p:nvSpPr>
          <p:cNvPr id="163" name="TextShape 4"/>
          <p:cNvSpPr txBox="1"/>
          <p:nvPr/>
        </p:nvSpPr>
        <p:spPr>
          <a:xfrm>
            <a:off x="531720" y="787680"/>
            <a:ext cx="779400" cy="364680"/>
          </a:xfrm>
          <a:prstGeom prst="rect">
            <a:avLst/>
          </a:prstGeom>
          <a:noFill/>
          <a:ln>
            <a:noFill/>
          </a:ln>
        </p:spPr>
        <p:txBody>
          <a:bodyPr anchor="ctr"/>
          <a:p>
            <a:pPr algn="r">
              <a:lnSpc>
                <a:spcPct val="100000"/>
              </a:lnSpc>
            </a:pPr>
            <a:fld id="{6B96C511-31AF-4694-AD81-42DFEA532C7A}" type="slidenum">
              <a:rPr b="0" lang="en-US" sz="2000" spc="-1" strike="noStrike">
                <a:solidFill>
                  <a:srgbClr val="feffff"/>
                </a:solidFill>
                <a:uFill>
                  <a:solidFill>
                    <a:srgbClr val="ffffff"/>
                  </a:solidFill>
                </a:uFill>
                <a:latin typeface="Century Gothic"/>
              </a:rPr>
              <a:t>1</a:t>
            </a:fld>
            <a:endParaRPr b="0" lang="en-US" sz="1400" spc="-1" strike="noStrike">
              <a:solidFill>
                <a:srgbClr val="000000"/>
              </a:solidFill>
              <a:uFill>
                <a:solidFill>
                  <a:srgbClr val="ffffff"/>
                </a:solidFill>
              </a:uFill>
              <a:latin typeface="Times New Roman"/>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4" name="Picture 5" descr=""/>
          <p:cNvPicPr/>
          <p:nvPr/>
        </p:nvPicPr>
        <p:blipFill>
          <a:blip r:embed="rId1"/>
          <a:stretch/>
        </p:blipFill>
        <p:spPr>
          <a:xfrm>
            <a:off x="6449760" y="1828800"/>
            <a:ext cx="5181120" cy="2169720"/>
          </a:xfrm>
          <a:prstGeom prst="rect">
            <a:avLst/>
          </a:prstGeom>
          <a:ln>
            <a:noFill/>
          </a:ln>
        </p:spPr>
      </p:pic>
      <p:pic>
        <p:nvPicPr>
          <p:cNvPr id="165" name="Picture 3" descr=""/>
          <p:cNvPicPr/>
          <p:nvPr/>
        </p:nvPicPr>
        <p:blipFill>
          <a:blip r:embed="rId2"/>
          <a:stretch/>
        </p:blipFill>
        <p:spPr>
          <a:xfrm>
            <a:off x="6449760" y="4038120"/>
            <a:ext cx="5181120" cy="2066760"/>
          </a:xfrm>
          <a:prstGeom prst="rect">
            <a:avLst/>
          </a:prstGeom>
          <a:ln>
            <a:noFill/>
          </a:ln>
        </p:spPr>
      </p:pic>
      <p:sp>
        <p:nvSpPr>
          <p:cNvPr id="166" name="TextShape 1"/>
          <p:cNvSpPr txBox="1"/>
          <p:nvPr/>
        </p:nvSpPr>
        <p:spPr>
          <a:xfrm>
            <a:off x="2593080" y="446040"/>
            <a:ext cx="5411160" cy="1005480"/>
          </a:xfrm>
          <a:prstGeom prst="rect">
            <a:avLst/>
          </a:prstGeom>
          <a:noFill/>
          <a:ln>
            <a:noFill/>
          </a:ln>
        </p:spPr>
        <p:txBody>
          <a:bodyPr anchor="b"/>
          <a:p>
            <a:pPr>
              <a:lnSpc>
                <a:spcPct val="100000"/>
              </a:lnSpc>
            </a:pPr>
            <a:r>
              <a:rPr b="1" lang="en-US" sz="4800" spc="-1" strike="noStrike">
                <a:solidFill>
                  <a:srgbClr val="262626"/>
                </a:solidFill>
                <a:uFill>
                  <a:solidFill>
                    <a:srgbClr val="ffffff"/>
                  </a:solidFill>
                </a:uFill>
                <a:latin typeface="Times New Roman"/>
              </a:rPr>
              <a:t>Thư viện Snap</a:t>
            </a:r>
            <a:endParaRPr b="0" lang="en-US" sz="1800" spc="-1" strike="noStrike">
              <a:solidFill>
                <a:srgbClr val="000000"/>
              </a:solidFill>
              <a:uFill>
                <a:solidFill>
                  <a:srgbClr val="ffffff"/>
                </a:solidFill>
              </a:uFill>
              <a:latin typeface="Century Gothic"/>
            </a:endParaRPr>
          </a:p>
        </p:txBody>
      </p:sp>
      <p:sp>
        <p:nvSpPr>
          <p:cNvPr id="167" name="TextShape 2"/>
          <p:cNvSpPr txBox="1"/>
          <p:nvPr/>
        </p:nvSpPr>
        <p:spPr>
          <a:xfrm>
            <a:off x="2490120" y="1609200"/>
            <a:ext cx="3959280" cy="4301640"/>
          </a:xfrm>
          <a:prstGeom prst="rect">
            <a:avLst/>
          </a:prstGeom>
          <a:noFill/>
          <a:ln>
            <a:noFill/>
          </a:ln>
        </p:spPr>
        <p:txBody>
          <a:bodyPr/>
          <a:p>
            <a:pPr marL="343080" indent="-342720">
              <a:lnSpc>
                <a:spcPct val="100000"/>
              </a:lnSpc>
              <a:buClr>
                <a:srgbClr val="a53010"/>
              </a:buClr>
              <a:buFont typeface="Wingdings 3" charset="2"/>
              <a:buChar char=""/>
            </a:pPr>
            <a:r>
              <a:rPr b="1" lang="en-US" sz="2000" spc="-1" strike="noStrike">
                <a:solidFill>
                  <a:srgbClr val="404040"/>
                </a:solidFill>
                <a:uFill>
                  <a:solidFill>
                    <a:srgbClr val="ffffff"/>
                  </a:solidFill>
                </a:uFill>
                <a:latin typeface="Times New Roman"/>
              </a:rPr>
              <a:t>Tutorial</a:t>
            </a:r>
            <a:endParaRPr b="0" lang="en-US" sz="18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charset="2"/>
              <a:buChar char=""/>
            </a:pPr>
            <a:r>
              <a:rPr b="0" lang="en-US" sz="2000" spc="-1" strike="noStrike">
                <a:solidFill>
                  <a:srgbClr val="404040"/>
                </a:solidFill>
                <a:uFill>
                  <a:solidFill>
                    <a:srgbClr val="ffffff"/>
                  </a:solidFill>
                </a:uFill>
                <a:latin typeface="Times New Roman"/>
              </a:rPr>
              <a:t>Mạng và đồ thị</a:t>
            </a:r>
            <a:endParaRPr b="0" lang="en-US" sz="1400" spc="-1" strike="noStrike">
              <a:solidFill>
                <a:srgbClr val="404040"/>
              </a:solidFill>
              <a:uFill>
                <a:solidFill>
                  <a:srgbClr val="ffffff"/>
                </a:solidFill>
              </a:uFill>
              <a:latin typeface="Century Gothic"/>
            </a:endParaRPr>
          </a:p>
          <a:p>
            <a:pPr lvl="2" marL="1143000" indent="-228240">
              <a:lnSpc>
                <a:spcPct val="100000"/>
              </a:lnSpc>
              <a:buClr>
                <a:srgbClr val="a53010"/>
              </a:buClr>
              <a:buFont typeface="Arial"/>
              <a:buChar char="•"/>
            </a:pPr>
            <a:r>
              <a:rPr b="0" lang="en-US" sz="2000" spc="-1" strike="noStrike">
                <a:solidFill>
                  <a:srgbClr val="404040"/>
                </a:solidFill>
                <a:uFill>
                  <a:solidFill>
                    <a:srgbClr val="ffffff"/>
                  </a:solidFill>
                </a:uFill>
                <a:latin typeface="Times New Roman"/>
              </a:rPr>
              <a:t>TUNGraph: đồ thị vô hướng.</a:t>
            </a:r>
            <a:endParaRPr b="0" lang="en-US" sz="1200" spc="-1" strike="noStrike">
              <a:solidFill>
                <a:srgbClr val="404040"/>
              </a:solidFill>
              <a:uFill>
                <a:solidFill>
                  <a:srgbClr val="ffffff"/>
                </a:solidFill>
              </a:uFill>
              <a:latin typeface="Century Gothic"/>
            </a:endParaRPr>
          </a:p>
          <a:p>
            <a:pPr lvl="2" marL="1143000" indent="-228240">
              <a:lnSpc>
                <a:spcPct val="100000"/>
              </a:lnSpc>
              <a:buClr>
                <a:srgbClr val="a53010"/>
              </a:buClr>
              <a:buFont typeface="Arial"/>
              <a:buChar char="•"/>
            </a:pPr>
            <a:r>
              <a:rPr b="0" lang="en-US" sz="2000" spc="-1" strike="noStrike">
                <a:solidFill>
                  <a:srgbClr val="404040"/>
                </a:solidFill>
                <a:uFill>
                  <a:solidFill>
                    <a:srgbClr val="ffffff"/>
                  </a:solidFill>
                </a:uFill>
                <a:latin typeface="Times New Roman"/>
              </a:rPr>
              <a:t>TNGraph: đồ thị có hướng.</a:t>
            </a:r>
            <a:endParaRPr b="0" lang="en-US" sz="1200" spc="-1" strike="noStrike">
              <a:solidFill>
                <a:srgbClr val="404040"/>
              </a:solidFill>
              <a:uFill>
                <a:solidFill>
                  <a:srgbClr val="ffffff"/>
                </a:solidFill>
              </a:uFill>
              <a:latin typeface="Century Gothic"/>
            </a:endParaRPr>
          </a:p>
          <a:p>
            <a:pPr lvl="2" marL="1143000" indent="-228240">
              <a:lnSpc>
                <a:spcPct val="100000"/>
              </a:lnSpc>
              <a:buClr>
                <a:srgbClr val="a53010"/>
              </a:buClr>
              <a:buFont typeface="Arial"/>
              <a:buChar char="•"/>
            </a:pPr>
            <a:r>
              <a:rPr b="0" lang="en-US" sz="2000" spc="-1" strike="noStrike">
                <a:solidFill>
                  <a:srgbClr val="404040"/>
                </a:solidFill>
                <a:uFill>
                  <a:solidFill>
                    <a:srgbClr val="ffffff"/>
                  </a:solidFill>
                </a:uFill>
                <a:latin typeface="Times New Roman"/>
              </a:rPr>
              <a:t>TNEANet: multigraph với các thuộc tính trên các nút và cạnh</a:t>
            </a:r>
            <a:endParaRPr b="0" lang="en-US" sz="1200" spc="-1" strike="noStrike">
              <a:solidFill>
                <a:srgbClr val="404040"/>
              </a:solidFill>
              <a:uFill>
                <a:solidFill>
                  <a:srgbClr val="ffffff"/>
                </a:solidFill>
              </a:uFill>
              <a:latin typeface="Century Gothic"/>
            </a:endParaRPr>
          </a:p>
          <a:p>
            <a:endParaRPr b="0" lang="en-US" sz="1800" spc="-1" strike="noStrike">
              <a:solidFill>
                <a:srgbClr val="404040"/>
              </a:solidFill>
              <a:uFill>
                <a:solidFill>
                  <a:srgbClr val="ffffff"/>
                </a:solidFill>
              </a:uFill>
              <a:latin typeface="Century Gothic"/>
            </a:endParaRPr>
          </a:p>
        </p:txBody>
      </p:sp>
      <p:sp>
        <p:nvSpPr>
          <p:cNvPr id="168" name="TextShape 3"/>
          <p:cNvSpPr txBox="1"/>
          <p:nvPr/>
        </p:nvSpPr>
        <p:spPr>
          <a:xfrm>
            <a:off x="10361520" y="6130440"/>
            <a:ext cx="1145880" cy="370080"/>
          </a:xfrm>
          <a:prstGeom prst="rect">
            <a:avLst/>
          </a:prstGeom>
          <a:noFill/>
          <a:ln>
            <a:noFill/>
          </a:ln>
        </p:spPr>
        <p:txBody>
          <a:bodyPr anchor="ctr"/>
          <a:p>
            <a:pPr algn="r">
              <a:lnSpc>
                <a:spcPct val="100000"/>
              </a:lnSpc>
            </a:pPr>
            <a:r>
              <a:rPr b="0" lang="en-US" sz="900" spc="-1" strike="noStrike">
                <a:solidFill>
                  <a:srgbClr val="8b8b8b"/>
                </a:solidFill>
                <a:uFill>
                  <a:solidFill>
                    <a:srgbClr val="ffffff"/>
                  </a:solidFill>
                </a:uFill>
                <a:latin typeface="Century Gothic"/>
              </a:rPr>
              <a:t>11/30/17</a:t>
            </a:r>
            <a:endParaRPr b="0" lang="en-US" sz="1400" spc="-1" strike="noStrike">
              <a:solidFill>
                <a:srgbClr val="000000"/>
              </a:solidFill>
              <a:uFill>
                <a:solidFill>
                  <a:srgbClr val="ffffff"/>
                </a:solidFill>
              </a:uFill>
              <a:latin typeface="Times New Roman"/>
            </a:endParaRPr>
          </a:p>
        </p:txBody>
      </p:sp>
      <p:sp>
        <p:nvSpPr>
          <p:cNvPr id="169" name="TextShape 4"/>
          <p:cNvSpPr txBox="1"/>
          <p:nvPr/>
        </p:nvSpPr>
        <p:spPr>
          <a:xfrm>
            <a:off x="531720" y="787680"/>
            <a:ext cx="779400" cy="364680"/>
          </a:xfrm>
          <a:prstGeom prst="rect">
            <a:avLst/>
          </a:prstGeom>
          <a:noFill/>
          <a:ln>
            <a:noFill/>
          </a:ln>
        </p:spPr>
        <p:txBody>
          <a:bodyPr anchor="ctr"/>
          <a:p>
            <a:pPr algn="r">
              <a:lnSpc>
                <a:spcPct val="100000"/>
              </a:lnSpc>
            </a:pPr>
            <a:fld id="{341730BA-9DE9-4BC1-8B9A-C4580B9C3C68}" type="slidenum">
              <a:rPr b="0" lang="en-US" sz="2000" spc="-1" strike="noStrike">
                <a:solidFill>
                  <a:srgbClr val="feffff"/>
                </a:solidFill>
                <a:uFill>
                  <a:solidFill>
                    <a:srgbClr val="ffffff"/>
                  </a:solidFill>
                </a:uFill>
                <a:latin typeface="Century Gothic"/>
              </a:rPr>
              <a:t>1</a:t>
            </a:fld>
            <a:endParaRPr b="0" lang="en-US" sz="1400" spc="-1" strike="noStrike">
              <a:solidFill>
                <a:srgbClr val="000000"/>
              </a:solidFill>
              <a:uFill>
                <a:solidFill>
                  <a:srgbClr val="ffffff"/>
                </a:solidFill>
              </a:uFill>
              <a:latin typeface="Times New Roman"/>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2593080" y="624240"/>
            <a:ext cx="8911440" cy="1280520"/>
          </a:xfrm>
          <a:prstGeom prst="rect">
            <a:avLst/>
          </a:prstGeom>
          <a:noFill/>
          <a:ln>
            <a:noFill/>
          </a:ln>
        </p:spPr>
        <p:txBody>
          <a:bodyPr/>
          <a:p>
            <a:pPr>
              <a:lnSpc>
                <a:spcPct val="100000"/>
              </a:lnSpc>
            </a:pPr>
            <a:r>
              <a:rPr b="1" lang="en-US" sz="4800" spc="-1" strike="noStrike">
                <a:solidFill>
                  <a:srgbClr val="262626"/>
                </a:solidFill>
                <a:uFill>
                  <a:solidFill>
                    <a:srgbClr val="ffffff"/>
                  </a:solidFill>
                </a:uFill>
                <a:latin typeface="Times New Roman"/>
              </a:rPr>
              <a:t>Thư viện Snap</a:t>
            </a:r>
            <a:endParaRPr b="0" lang="en-US" sz="1800" spc="-1" strike="noStrike">
              <a:solidFill>
                <a:srgbClr val="000000"/>
              </a:solidFill>
              <a:uFill>
                <a:solidFill>
                  <a:srgbClr val="ffffff"/>
                </a:solidFill>
              </a:uFill>
              <a:latin typeface="Century Gothic"/>
            </a:endParaRPr>
          </a:p>
        </p:txBody>
      </p:sp>
      <p:sp>
        <p:nvSpPr>
          <p:cNvPr id="171" name="TextShape 2"/>
          <p:cNvSpPr txBox="1"/>
          <p:nvPr/>
        </p:nvSpPr>
        <p:spPr>
          <a:xfrm>
            <a:off x="2593080" y="1905120"/>
            <a:ext cx="8911440" cy="4005720"/>
          </a:xfrm>
          <a:prstGeom prst="rect">
            <a:avLst/>
          </a:prstGeom>
          <a:noFill/>
          <a:ln>
            <a:noFill/>
          </a:ln>
        </p:spPr>
        <p:txBody>
          <a:bodyPr/>
          <a:p>
            <a:pPr marL="343080" indent="-342720">
              <a:lnSpc>
                <a:spcPct val="100000"/>
              </a:lnSpc>
              <a:buClr>
                <a:srgbClr val="a53010"/>
              </a:buClr>
              <a:buFont typeface="Wingdings 3" charset="2"/>
              <a:buChar char=""/>
            </a:pPr>
            <a:r>
              <a:rPr b="1" lang="en-US" sz="2000" spc="-1" strike="noStrike">
                <a:solidFill>
                  <a:srgbClr val="404040"/>
                </a:solidFill>
                <a:uFill>
                  <a:solidFill>
                    <a:srgbClr val="ffffff"/>
                  </a:solidFill>
                </a:uFill>
                <a:latin typeface="Times New Roman"/>
              </a:rPr>
              <a:t>Tutorial</a:t>
            </a:r>
            <a:endParaRPr b="0" lang="en-US" sz="18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charset="2"/>
              <a:buChar char=""/>
            </a:pPr>
            <a:r>
              <a:rPr b="0" lang="en-US" sz="2000" spc="-1" strike="noStrike">
                <a:solidFill>
                  <a:srgbClr val="404040"/>
                </a:solidFill>
                <a:uFill>
                  <a:solidFill>
                    <a:srgbClr val="ffffff"/>
                  </a:solidFill>
                </a:uFill>
                <a:latin typeface="Times New Roman"/>
              </a:rPr>
              <a:t>Mạng và đồ thị</a:t>
            </a:r>
            <a:endParaRPr b="0" lang="en-US" sz="1400" spc="-1" strike="noStrike">
              <a:solidFill>
                <a:srgbClr val="404040"/>
              </a:solidFill>
              <a:uFill>
                <a:solidFill>
                  <a:srgbClr val="ffffff"/>
                </a:solidFill>
              </a:uFill>
              <a:latin typeface="Century Gothic"/>
            </a:endParaRPr>
          </a:p>
          <a:p>
            <a:r>
              <a:rPr b="0" lang="en-US" sz="2000" spc="-1" strike="noStrike">
                <a:solidFill>
                  <a:srgbClr val="404040"/>
                </a:solidFill>
                <a:uFill>
                  <a:solidFill>
                    <a:srgbClr val="ffffff"/>
                  </a:solidFill>
                </a:uFill>
                <a:latin typeface="Times New Roman"/>
              </a:rPr>
              <a:t>	</a:t>
            </a:r>
            <a:r>
              <a:rPr b="0" lang="en-US" sz="2000" spc="-1" strike="noStrike">
                <a:solidFill>
                  <a:srgbClr val="404040"/>
                </a:solidFill>
                <a:uFill>
                  <a:solidFill>
                    <a:srgbClr val="ffffff"/>
                  </a:solidFill>
                </a:uFill>
                <a:latin typeface="Times New Roman"/>
              </a:rPr>
              <a:t># save binary </a:t>
            </a:r>
            <a:endParaRPr b="0" lang="en-US" sz="1800" spc="-1" strike="noStrike">
              <a:solidFill>
                <a:srgbClr val="404040"/>
              </a:solidFill>
              <a:uFill>
                <a:solidFill>
                  <a:srgbClr val="ffffff"/>
                </a:solidFill>
              </a:uFill>
              <a:latin typeface="Century Gothic"/>
            </a:endParaRPr>
          </a:p>
          <a:p>
            <a:r>
              <a:rPr b="0" lang="en-US" sz="2000" spc="-1" strike="noStrike">
                <a:solidFill>
                  <a:srgbClr val="404040"/>
                </a:solidFill>
                <a:uFill>
                  <a:solidFill>
                    <a:srgbClr val="ffffff"/>
                  </a:solidFill>
                </a:uFill>
                <a:latin typeface="Times New Roman"/>
              </a:rPr>
              <a:t>	</a:t>
            </a:r>
            <a:r>
              <a:rPr b="0" lang="en-US" sz="2000" spc="-1" strike="noStrike">
                <a:solidFill>
                  <a:srgbClr val="404040"/>
                </a:solidFill>
                <a:uFill>
                  <a:solidFill>
                    <a:srgbClr val="ffffff"/>
                  </a:solidFill>
                </a:uFill>
                <a:latin typeface="Times New Roman"/>
              </a:rPr>
              <a:t>FOut = snap.TFOut("test.graph") </a:t>
            </a:r>
            <a:endParaRPr b="0" lang="en-US" sz="1800" spc="-1" strike="noStrike">
              <a:solidFill>
                <a:srgbClr val="404040"/>
              </a:solidFill>
              <a:uFill>
                <a:solidFill>
                  <a:srgbClr val="ffffff"/>
                </a:solidFill>
              </a:uFill>
              <a:latin typeface="Century Gothic"/>
            </a:endParaRPr>
          </a:p>
          <a:p>
            <a:r>
              <a:rPr b="0" lang="en-US" sz="2000" spc="-1" strike="noStrike">
                <a:solidFill>
                  <a:srgbClr val="404040"/>
                </a:solidFill>
                <a:uFill>
                  <a:solidFill>
                    <a:srgbClr val="ffffff"/>
                  </a:solidFill>
                </a:uFill>
                <a:latin typeface="Times New Roman"/>
              </a:rPr>
              <a:t>	</a:t>
            </a:r>
            <a:r>
              <a:rPr b="0" lang="en-US" sz="2000" spc="-1" strike="noStrike">
                <a:solidFill>
                  <a:srgbClr val="404040"/>
                </a:solidFill>
                <a:uFill>
                  <a:solidFill>
                    <a:srgbClr val="ffffff"/>
                  </a:solidFill>
                </a:uFill>
                <a:latin typeface="Times New Roman"/>
              </a:rPr>
              <a:t>G2.Save(FOut) </a:t>
            </a:r>
            <a:endParaRPr b="0" lang="en-US" sz="1800" spc="-1" strike="noStrike">
              <a:solidFill>
                <a:srgbClr val="404040"/>
              </a:solidFill>
              <a:uFill>
                <a:solidFill>
                  <a:srgbClr val="ffffff"/>
                </a:solidFill>
              </a:uFill>
              <a:latin typeface="Century Gothic"/>
            </a:endParaRPr>
          </a:p>
          <a:p>
            <a:r>
              <a:rPr b="0" lang="en-US" sz="2000" spc="-1" strike="noStrike">
                <a:solidFill>
                  <a:srgbClr val="404040"/>
                </a:solidFill>
                <a:uFill>
                  <a:solidFill>
                    <a:srgbClr val="ffffff"/>
                  </a:solidFill>
                </a:uFill>
                <a:latin typeface="Times New Roman"/>
              </a:rPr>
              <a:t>	</a:t>
            </a:r>
            <a:r>
              <a:rPr b="0" lang="en-US" sz="2000" spc="-1" strike="noStrike">
                <a:solidFill>
                  <a:srgbClr val="404040"/>
                </a:solidFill>
                <a:uFill>
                  <a:solidFill>
                    <a:srgbClr val="ffffff"/>
                  </a:solidFill>
                </a:uFill>
                <a:latin typeface="Times New Roman"/>
              </a:rPr>
              <a:t>FOut.Flush() </a:t>
            </a:r>
            <a:endParaRPr b="0" lang="en-US" sz="1800" spc="-1" strike="noStrike">
              <a:solidFill>
                <a:srgbClr val="404040"/>
              </a:solidFill>
              <a:uFill>
                <a:solidFill>
                  <a:srgbClr val="ffffff"/>
                </a:solidFill>
              </a:uFill>
              <a:latin typeface="Century Gothic"/>
            </a:endParaRPr>
          </a:p>
          <a:p>
            <a:r>
              <a:rPr b="0" lang="en-US" sz="2000" spc="-1" strike="noStrike">
                <a:solidFill>
                  <a:srgbClr val="404040"/>
                </a:solidFill>
                <a:uFill>
                  <a:solidFill>
                    <a:srgbClr val="ffffff"/>
                  </a:solidFill>
                </a:uFill>
                <a:latin typeface="Times New Roman"/>
              </a:rPr>
              <a:t>	</a:t>
            </a:r>
            <a:r>
              <a:rPr b="0" lang="en-US" sz="2000" spc="-1" strike="noStrike">
                <a:solidFill>
                  <a:srgbClr val="404040"/>
                </a:solidFill>
                <a:uFill>
                  <a:solidFill>
                    <a:srgbClr val="ffffff"/>
                  </a:solidFill>
                </a:uFill>
                <a:latin typeface="Times New Roman"/>
              </a:rPr>
              <a:t># load binary </a:t>
            </a:r>
            <a:endParaRPr b="0" lang="en-US" sz="1800" spc="-1" strike="noStrike">
              <a:solidFill>
                <a:srgbClr val="404040"/>
              </a:solidFill>
              <a:uFill>
                <a:solidFill>
                  <a:srgbClr val="ffffff"/>
                </a:solidFill>
              </a:uFill>
              <a:latin typeface="Century Gothic"/>
            </a:endParaRPr>
          </a:p>
          <a:p>
            <a:r>
              <a:rPr b="0" lang="en-US" sz="2000" spc="-1" strike="noStrike">
                <a:solidFill>
                  <a:srgbClr val="404040"/>
                </a:solidFill>
                <a:uFill>
                  <a:solidFill>
                    <a:srgbClr val="ffffff"/>
                  </a:solidFill>
                </a:uFill>
                <a:latin typeface="Times New Roman"/>
              </a:rPr>
              <a:t>	</a:t>
            </a:r>
            <a:r>
              <a:rPr b="0" lang="en-US" sz="2000" spc="-1" strike="noStrike">
                <a:solidFill>
                  <a:srgbClr val="404040"/>
                </a:solidFill>
                <a:uFill>
                  <a:solidFill>
                    <a:srgbClr val="ffffff"/>
                  </a:solidFill>
                </a:uFill>
                <a:latin typeface="Times New Roman"/>
              </a:rPr>
              <a:t>FIn = snap.TFIn("test.graph") </a:t>
            </a:r>
            <a:endParaRPr b="0" lang="en-US" sz="1800" spc="-1" strike="noStrike">
              <a:solidFill>
                <a:srgbClr val="404040"/>
              </a:solidFill>
              <a:uFill>
                <a:solidFill>
                  <a:srgbClr val="ffffff"/>
                </a:solidFill>
              </a:uFill>
              <a:latin typeface="Century Gothic"/>
            </a:endParaRPr>
          </a:p>
          <a:p>
            <a:r>
              <a:rPr b="0" lang="en-US" sz="2000" spc="-1" strike="noStrike">
                <a:solidFill>
                  <a:srgbClr val="404040"/>
                </a:solidFill>
                <a:uFill>
                  <a:solidFill>
                    <a:srgbClr val="ffffff"/>
                  </a:solidFill>
                </a:uFill>
                <a:latin typeface="Times New Roman"/>
              </a:rPr>
              <a:t>	</a:t>
            </a:r>
            <a:r>
              <a:rPr b="0" lang="en-US" sz="2000" spc="-1" strike="noStrike">
                <a:solidFill>
                  <a:srgbClr val="404040"/>
                </a:solidFill>
                <a:uFill>
                  <a:solidFill>
                    <a:srgbClr val="ffffff"/>
                  </a:solidFill>
                </a:uFill>
                <a:latin typeface="Times New Roman"/>
              </a:rPr>
              <a:t>G4 = snap.TNGraph.Load(FIn) </a:t>
            </a:r>
            <a:endParaRPr b="0" lang="en-US" sz="1800" spc="-1" strike="noStrike">
              <a:solidFill>
                <a:srgbClr val="404040"/>
              </a:solidFill>
              <a:uFill>
                <a:solidFill>
                  <a:srgbClr val="ffffff"/>
                </a:solidFill>
              </a:uFill>
              <a:latin typeface="Century Gothic"/>
            </a:endParaRPr>
          </a:p>
          <a:p>
            <a:r>
              <a:rPr b="0" lang="en-US" sz="2000" spc="-1" strike="noStrike">
                <a:solidFill>
                  <a:srgbClr val="404040"/>
                </a:solidFill>
                <a:uFill>
                  <a:solidFill>
                    <a:srgbClr val="ffffff"/>
                  </a:solidFill>
                </a:uFill>
                <a:latin typeface="Times New Roman"/>
              </a:rPr>
              <a:t>	</a:t>
            </a:r>
            <a:endParaRPr b="0" lang="en-US" sz="1800" spc="-1" strike="noStrike">
              <a:solidFill>
                <a:srgbClr val="404040"/>
              </a:solidFill>
              <a:uFill>
                <a:solidFill>
                  <a:srgbClr val="ffffff"/>
                </a:solidFill>
              </a:uFill>
              <a:latin typeface="Century Gothic"/>
            </a:endParaRPr>
          </a:p>
        </p:txBody>
      </p:sp>
      <p:sp>
        <p:nvSpPr>
          <p:cNvPr id="172" name="TextShape 3"/>
          <p:cNvSpPr txBox="1"/>
          <p:nvPr/>
        </p:nvSpPr>
        <p:spPr>
          <a:xfrm>
            <a:off x="10361520" y="6130440"/>
            <a:ext cx="1145880" cy="370080"/>
          </a:xfrm>
          <a:prstGeom prst="rect">
            <a:avLst/>
          </a:prstGeom>
          <a:noFill/>
          <a:ln>
            <a:noFill/>
          </a:ln>
        </p:spPr>
        <p:txBody>
          <a:bodyPr anchor="ctr"/>
          <a:p>
            <a:pPr algn="r">
              <a:lnSpc>
                <a:spcPct val="100000"/>
              </a:lnSpc>
            </a:pPr>
            <a:r>
              <a:rPr b="0" lang="en-US" sz="900" spc="-1" strike="noStrike">
                <a:solidFill>
                  <a:srgbClr val="8b8b8b"/>
                </a:solidFill>
                <a:uFill>
                  <a:solidFill>
                    <a:srgbClr val="ffffff"/>
                  </a:solidFill>
                </a:uFill>
                <a:latin typeface="Century Gothic"/>
              </a:rPr>
              <a:t>11/30/17</a:t>
            </a:r>
            <a:endParaRPr b="0" lang="en-US" sz="1400" spc="-1" strike="noStrike">
              <a:solidFill>
                <a:srgbClr val="000000"/>
              </a:solidFill>
              <a:uFill>
                <a:solidFill>
                  <a:srgbClr val="ffffff"/>
                </a:solidFill>
              </a:uFill>
              <a:latin typeface="Times New Roman"/>
            </a:endParaRPr>
          </a:p>
        </p:txBody>
      </p:sp>
      <p:sp>
        <p:nvSpPr>
          <p:cNvPr id="173" name="TextShape 4"/>
          <p:cNvSpPr txBox="1"/>
          <p:nvPr/>
        </p:nvSpPr>
        <p:spPr>
          <a:xfrm>
            <a:off x="531720" y="787680"/>
            <a:ext cx="779400" cy="364680"/>
          </a:xfrm>
          <a:prstGeom prst="rect">
            <a:avLst/>
          </a:prstGeom>
          <a:noFill/>
          <a:ln>
            <a:noFill/>
          </a:ln>
        </p:spPr>
        <p:txBody>
          <a:bodyPr anchor="ctr"/>
          <a:p>
            <a:pPr algn="r">
              <a:lnSpc>
                <a:spcPct val="100000"/>
              </a:lnSpc>
            </a:pPr>
            <a:fld id="{1EEC8754-ED6C-46D9-8847-E32FF8514171}" type="slidenum">
              <a:rPr b="0" lang="en-US" sz="2000" spc="-1" strike="noStrike">
                <a:solidFill>
                  <a:srgbClr val="feffff"/>
                </a:solidFill>
                <a:uFill>
                  <a:solidFill>
                    <a:srgbClr val="ffffff"/>
                  </a:solidFill>
                </a:uFill>
                <a:latin typeface="Century Gothic"/>
              </a:rPr>
              <a:t>1</a:t>
            </a:fld>
            <a:endParaRPr b="0" lang="en-US" sz="1400" spc="-1" strike="noStrike">
              <a:solidFill>
                <a:srgbClr val="000000"/>
              </a:solidFill>
              <a:uFill>
                <a:solidFill>
                  <a:srgbClr val="ffffff"/>
                </a:solidFill>
              </a:uFill>
              <a:latin typeface="Times New Roman"/>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101</TotalTime>
  <Application>LibreOffice/5.1.6.2$Linux_X86_64 LibreOffice_project/10m0$Build-2</Application>
  <Words>636</Words>
  <Paragraphs>113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2017-11-08T22:03:39Z</dcterms:created>
  <dc:creator>Đậu Thị Kim Oanh</dc:creator>
  <dc:description/>
  <dc:language>en-US</dc:language>
  <cp:lastModifiedBy/>
  <dcterms:modified xsi:type="dcterms:W3CDTF">2017-11-30T10:29:53Z</dcterms:modified>
  <cp:revision>14</cp:revision>
  <dc:subject/>
  <dc:title>Khai thác cấu trúc mạng xã hội ứng dụng vào lĩnh vực phân tích tâm lý người dùng trên Wiki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