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9"/>
  </p:notesMasterIdLst>
  <p:sldIdLst>
    <p:sldId id="259" r:id="rId5"/>
    <p:sldId id="312" r:id="rId6"/>
    <p:sldId id="320" r:id="rId7"/>
    <p:sldId id="310" r:id="rId8"/>
    <p:sldId id="321" r:id="rId9"/>
    <p:sldId id="322" r:id="rId10"/>
    <p:sldId id="323" r:id="rId11"/>
    <p:sldId id="327" r:id="rId12"/>
    <p:sldId id="324" r:id="rId13"/>
    <p:sldId id="329" r:id="rId14"/>
    <p:sldId id="330" r:id="rId15"/>
    <p:sldId id="332" r:id="rId16"/>
    <p:sldId id="333" r:id="rId17"/>
    <p:sldId id="334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8DC"/>
    <a:srgbClr val="1C70AD"/>
    <a:srgbClr val="498CBD"/>
    <a:srgbClr val="FFAB40"/>
    <a:srgbClr val="FFCC99"/>
    <a:srgbClr val="D86867"/>
    <a:srgbClr val="A54141"/>
    <a:srgbClr val="8E1212"/>
    <a:srgbClr val="9B0505"/>
    <a:srgbClr val="97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60A27C-74DD-4B55-9ED4-24400A9DC37D}">
  <a:tblStyle styleId="{6260A27C-74DD-4B55-9ED4-24400A9DC3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150" d="100"/>
          <a:sy n="150" d="100"/>
        </p:scale>
        <p:origin x="474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75227-79F4-48F3-A0E7-705772291A10}" type="doc">
      <dgm:prSet loTypeId="urn:microsoft.com/office/officeart/2011/layout/HexagonRadial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F370B7B-AE1C-4BF7-AC4C-540B43E3F2CC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EB2C2F-9382-45EE-B8B3-D4B0283D585E}" type="parTrans" cxnId="{D0A318FC-8BBE-47A1-860D-687A26FD2A08}">
      <dgm:prSet/>
      <dgm:spPr/>
      <dgm:t>
        <a:bodyPr/>
        <a:lstStyle/>
        <a:p>
          <a:endParaRPr lang="en-US"/>
        </a:p>
      </dgm:t>
    </dgm:pt>
    <dgm:pt modelId="{505FEA56-B581-4532-91CB-5721403AE89B}" type="sibTrans" cxnId="{D0A318FC-8BBE-47A1-860D-687A26FD2A08}">
      <dgm:prSet/>
      <dgm:spPr/>
      <dgm:t>
        <a:bodyPr/>
        <a:lstStyle/>
        <a:p>
          <a:endParaRPr lang="en-US"/>
        </a:p>
      </dgm:t>
    </dgm:pt>
    <dgm:pt modelId="{BCB04760-EEE0-4A67-AAA8-8C06F3526F4D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Phê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duyệt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2C0690-4570-44F2-BADD-623DAB9DA3E2}" type="parTrans" cxnId="{24A4CAF4-E97E-4F91-9118-217CC75B050F}">
      <dgm:prSet/>
      <dgm:spPr/>
      <dgm:t>
        <a:bodyPr/>
        <a:lstStyle/>
        <a:p>
          <a:endParaRPr lang="en-US"/>
        </a:p>
      </dgm:t>
    </dgm:pt>
    <dgm:pt modelId="{B4BCE17E-1E92-4CAF-964B-F51B98F71CD1}" type="sibTrans" cxnId="{24A4CAF4-E97E-4F91-9118-217CC75B050F}">
      <dgm:prSet/>
      <dgm:spPr/>
      <dgm:t>
        <a:bodyPr/>
        <a:lstStyle/>
        <a:p>
          <a:endParaRPr lang="en-US"/>
        </a:p>
      </dgm:t>
    </dgm:pt>
    <dgm:pt modelId="{47CA892B-2272-4C0C-B203-72E61905CE15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7A5A12-0FDB-4A4D-BACF-ECC5E76A2B7D}" type="parTrans" cxnId="{6B0030E7-4591-49E1-B428-4486A7582CDF}">
      <dgm:prSet/>
      <dgm:spPr/>
      <dgm:t>
        <a:bodyPr/>
        <a:lstStyle/>
        <a:p>
          <a:endParaRPr lang="en-US"/>
        </a:p>
      </dgm:t>
    </dgm:pt>
    <dgm:pt modelId="{335909D4-2E42-4CD8-8BF5-3AE89A07A07F}" type="sibTrans" cxnId="{6B0030E7-4591-49E1-B428-4486A7582CDF}">
      <dgm:prSet/>
      <dgm:spPr/>
      <dgm:t>
        <a:bodyPr/>
        <a:lstStyle/>
        <a:p>
          <a:endParaRPr lang="en-US"/>
        </a:p>
      </dgm:t>
    </dgm:pt>
    <dgm:pt modelId="{2AC2DE46-5C6F-49AE-A059-4DF4E9B102F8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023E0F-0F1E-47CE-A96B-CFC258DBAA7F}" type="parTrans" cxnId="{83F68FD5-5691-472C-A708-CDB5385ACB6A}">
      <dgm:prSet/>
      <dgm:spPr/>
      <dgm:t>
        <a:bodyPr/>
        <a:lstStyle/>
        <a:p>
          <a:endParaRPr lang="en-US"/>
        </a:p>
      </dgm:t>
    </dgm:pt>
    <dgm:pt modelId="{936ED96A-C943-41D3-96B6-367B409B0FEC}" type="sibTrans" cxnId="{83F68FD5-5691-472C-A708-CDB5385ACB6A}">
      <dgm:prSet/>
      <dgm:spPr/>
      <dgm:t>
        <a:bodyPr/>
        <a:lstStyle/>
        <a:p>
          <a:endParaRPr lang="en-US"/>
        </a:p>
      </dgm:t>
    </dgm:pt>
    <dgm:pt modelId="{15932C5F-EF7E-4304-B3BF-C95C126BC856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quyền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F3BAEB-C728-444A-9A1F-324D90DE6CD1}" type="parTrans" cxnId="{82F1B762-FE0B-4CE8-85B1-B7CC027E6F00}">
      <dgm:prSet/>
      <dgm:spPr/>
      <dgm:t>
        <a:bodyPr/>
        <a:lstStyle/>
        <a:p>
          <a:endParaRPr lang="en-US"/>
        </a:p>
      </dgm:t>
    </dgm:pt>
    <dgm:pt modelId="{CCBB0827-4F87-4EF4-8FDE-8E178D478EE4}" type="sibTrans" cxnId="{82F1B762-FE0B-4CE8-85B1-B7CC027E6F00}">
      <dgm:prSet/>
      <dgm:spPr/>
      <dgm:t>
        <a:bodyPr/>
        <a:lstStyle/>
        <a:p>
          <a:endParaRPr lang="en-US"/>
        </a:p>
      </dgm:t>
    </dgm:pt>
    <dgm:pt modelId="{C019C4A5-A2F9-4948-BDF8-BFCC76383196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2EA59C-D622-4B61-AAFB-4878580FADD9}" type="parTrans" cxnId="{837AB778-67D4-458B-A4DF-4C3CE3531815}">
      <dgm:prSet/>
      <dgm:spPr/>
      <dgm:t>
        <a:bodyPr/>
        <a:lstStyle/>
        <a:p>
          <a:endParaRPr lang="en-US"/>
        </a:p>
      </dgm:t>
    </dgm:pt>
    <dgm:pt modelId="{1DA1D4F9-C606-492C-A1FF-5D5576768AB1}" type="sibTrans" cxnId="{837AB778-67D4-458B-A4DF-4C3CE3531815}">
      <dgm:prSet/>
      <dgm:spPr/>
      <dgm:t>
        <a:bodyPr/>
        <a:lstStyle/>
        <a:p>
          <a:endParaRPr lang="en-US"/>
        </a:p>
      </dgm:t>
    </dgm:pt>
    <dgm:pt modelId="{4FBBBFE3-D664-45C0-94B7-910DEF7A8070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Chat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trao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7D57B6-75C6-473D-A381-FF6F271D2CEE}" type="parTrans" cxnId="{58BE523A-E5A2-4CD4-864F-50D3E672052F}">
      <dgm:prSet/>
      <dgm:spPr/>
      <dgm:t>
        <a:bodyPr/>
        <a:lstStyle/>
        <a:p>
          <a:endParaRPr lang="en-US"/>
        </a:p>
      </dgm:t>
    </dgm:pt>
    <dgm:pt modelId="{58D921CB-6091-4ABB-8CD1-D774A7C7F39E}" type="sibTrans" cxnId="{58BE523A-E5A2-4CD4-864F-50D3E672052F}">
      <dgm:prSet/>
      <dgm:spPr/>
      <dgm:t>
        <a:bodyPr/>
        <a:lstStyle/>
        <a:p>
          <a:endParaRPr lang="en-US"/>
        </a:p>
      </dgm:t>
    </dgm:pt>
    <dgm:pt modelId="{3A474CCE-C944-4872-B929-B14538C74789}" type="pres">
      <dgm:prSet presAssocID="{2AF75227-79F4-48F3-A0E7-705772291A1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FDBA170-1F88-4512-9A58-D2A26D0306B8}" type="pres">
      <dgm:prSet presAssocID="{5F370B7B-AE1C-4BF7-AC4C-540B43E3F2CC}" presName="Parent" presStyleLbl="node0" presStyleIdx="0" presStyleCnt="1">
        <dgm:presLayoutVars>
          <dgm:chMax val="6"/>
          <dgm:chPref val="6"/>
        </dgm:presLayoutVars>
      </dgm:prSet>
      <dgm:spPr/>
    </dgm:pt>
    <dgm:pt modelId="{0DD3F19F-65AD-4F5F-BC67-EA3C65ADDA5C}" type="pres">
      <dgm:prSet presAssocID="{BCB04760-EEE0-4A67-AAA8-8C06F3526F4D}" presName="Accent1" presStyleCnt="0"/>
      <dgm:spPr/>
    </dgm:pt>
    <dgm:pt modelId="{F8E5200D-44E8-42DE-8576-0BA01EC992EB}" type="pres">
      <dgm:prSet presAssocID="{BCB04760-EEE0-4A67-AAA8-8C06F3526F4D}" presName="Accent" presStyleLbl="bgShp" presStyleIdx="0" presStyleCnt="6"/>
      <dgm:spPr/>
    </dgm:pt>
    <dgm:pt modelId="{F2C02B56-07C3-479C-8B13-431B8E283A0D}" type="pres">
      <dgm:prSet presAssocID="{BCB04760-EEE0-4A67-AAA8-8C06F3526F4D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6B516EE-7CDF-4F0A-8BD8-8DF58822D887}" type="pres">
      <dgm:prSet presAssocID="{47CA892B-2272-4C0C-B203-72E61905CE15}" presName="Accent2" presStyleCnt="0"/>
      <dgm:spPr/>
    </dgm:pt>
    <dgm:pt modelId="{D1869F0C-1DC6-4108-A04C-FA2C904CB294}" type="pres">
      <dgm:prSet presAssocID="{47CA892B-2272-4C0C-B203-72E61905CE15}" presName="Accent" presStyleLbl="bgShp" presStyleIdx="1" presStyleCnt="6"/>
      <dgm:spPr/>
    </dgm:pt>
    <dgm:pt modelId="{DE5A7651-71D2-44BA-8C58-ADAD8FBEDD47}" type="pres">
      <dgm:prSet presAssocID="{47CA892B-2272-4C0C-B203-72E61905CE1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CBDF7A6-D74B-4D05-B4CA-704A3362DC2D}" type="pres">
      <dgm:prSet presAssocID="{2AC2DE46-5C6F-49AE-A059-4DF4E9B102F8}" presName="Accent3" presStyleCnt="0"/>
      <dgm:spPr/>
    </dgm:pt>
    <dgm:pt modelId="{A64F9003-5E5F-43C4-B405-7FC46FA9A0F4}" type="pres">
      <dgm:prSet presAssocID="{2AC2DE46-5C6F-49AE-A059-4DF4E9B102F8}" presName="Accent" presStyleLbl="bgShp" presStyleIdx="2" presStyleCnt="6"/>
      <dgm:spPr/>
    </dgm:pt>
    <dgm:pt modelId="{38EAAA57-7742-4BEE-8EC9-C512226B8F39}" type="pres">
      <dgm:prSet presAssocID="{2AC2DE46-5C6F-49AE-A059-4DF4E9B102F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266CF9D-6F35-49C2-8647-F7F3874D0EE3}" type="pres">
      <dgm:prSet presAssocID="{15932C5F-EF7E-4304-B3BF-C95C126BC856}" presName="Accent4" presStyleCnt="0"/>
      <dgm:spPr/>
    </dgm:pt>
    <dgm:pt modelId="{AECBE0D7-3FA3-4458-8E84-94A17AB82792}" type="pres">
      <dgm:prSet presAssocID="{15932C5F-EF7E-4304-B3BF-C95C126BC856}" presName="Accent" presStyleLbl="bgShp" presStyleIdx="3" presStyleCnt="6"/>
      <dgm:spPr/>
    </dgm:pt>
    <dgm:pt modelId="{9327DA25-8B9C-46FC-8310-65FDEB06B0C6}" type="pres">
      <dgm:prSet presAssocID="{15932C5F-EF7E-4304-B3BF-C95C126BC856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02C4A6E-6F6C-4D0C-B71F-07DD6B3451C4}" type="pres">
      <dgm:prSet presAssocID="{C019C4A5-A2F9-4948-BDF8-BFCC76383196}" presName="Accent5" presStyleCnt="0"/>
      <dgm:spPr/>
    </dgm:pt>
    <dgm:pt modelId="{C914F0B0-7ECA-4340-B546-AC1D21B7F343}" type="pres">
      <dgm:prSet presAssocID="{C019C4A5-A2F9-4948-BDF8-BFCC76383196}" presName="Accent" presStyleLbl="bgShp" presStyleIdx="4" presStyleCnt="6"/>
      <dgm:spPr/>
    </dgm:pt>
    <dgm:pt modelId="{3D2CD1ED-9837-48E7-B354-AC6EB0BB39B9}" type="pres">
      <dgm:prSet presAssocID="{C019C4A5-A2F9-4948-BDF8-BFCC7638319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59640FD-8AB5-41BA-A13A-FC7F820E85F3}" type="pres">
      <dgm:prSet presAssocID="{4FBBBFE3-D664-45C0-94B7-910DEF7A8070}" presName="Accent6" presStyleCnt="0"/>
      <dgm:spPr/>
    </dgm:pt>
    <dgm:pt modelId="{430BA262-FE76-4D25-A04E-818DC16AA126}" type="pres">
      <dgm:prSet presAssocID="{4FBBBFE3-D664-45C0-94B7-910DEF7A8070}" presName="Accent" presStyleLbl="bgShp" presStyleIdx="5" presStyleCnt="6"/>
      <dgm:spPr/>
    </dgm:pt>
    <dgm:pt modelId="{0062495F-284B-4524-8168-87F8B853CD5E}" type="pres">
      <dgm:prSet presAssocID="{4FBBBFE3-D664-45C0-94B7-910DEF7A807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7EC1722-E538-4B70-BB36-64BDB919541A}" type="presOf" srcId="{2AC2DE46-5C6F-49AE-A059-4DF4E9B102F8}" destId="{38EAAA57-7742-4BEE-8EC9-C512226B8F39}" srcOrd="0" destOrd="0" presId="urn:microsoft.com/office/officeart/2011/layout/HexagonRadial"/>
    <dgm:cxn modelId="{457B1B22-DCC3-444F-8B8D-0EB3F4F6BDC5}" type="presOf" srcId="{2AF75227-79F4-48F3-A0E7-705772291A10}" destId="{3A474CCE-C944-4872-B929-B14538C74789}" srcOrd="0" destOrd="0" presId="urn:microsoft.com/office/officeart/2011/layout/HexagonRadial"/>
    <dgm:cxn modelId="{193B132A-CC9B-4A81-A958-ACCCCAA32F84}" type="presOf" srcId="{BCB04760-EEE0-4A67-AAA8-8C06F3526F4D}" destId="{F2C02B56-07C3-479C-8B13-431B8E283A0D}" srcOrd="0" destOrd="0" presId="urn:microsoft.com/office/officeart/2011/layout/HexagonRadial"/>
    <dgm:cxn modelId="{58BE523A-E5A2-4CD4-864F-50D3E672052F}" srcId="{5F370B7B-AE1C-4BF7-AC4C-540B43E3F2CC}" destId="{4FBBBFE3-D664-45C0-94B7-910DEF7A8070}" srcOrd="5" destOrd="0" parTransId="{787D57B6-75C6-473D-A381-FF6F271D2CEE}" sibTransId="{58D921CB-6091-4ABB-8CD1-D774A7C7F39E}"/>
    <dgm:cxn modelId="{82F1B762-FE0B-4CE8-85B1-B7CC027E6F00}" srcId="{5F370B7B-AE1C-4BF7-AC4C-540B43E3F2CC}" destId="{15932C5F-EF7E-4304-B3BF-C95C126BC856}" srcOrd="3" destOrd="0" parTransId="{CFF3BAEB-C728-444A-9A1F-324D90DE6CD1}" sibTransId="{CCBB0827-4F87-4EF4-8FDE-8E178D478EE4}"/>
    <dgm:cxn modelId="{6032C874-E847-47E4-A8BB-2F8BEFDB8610}" type="presOf" srcId="{C019C4A5-A2F9-4948-BDF8-BFCC76383196}" destId="{3D2CD1ED-9837-48E7-B354-AC6EB0BB39B9}" srcOrd="0" destOrd="0" presId="urn:microsoft.com/office/officeart/2011/layout/HexagonRadial"/>
    <dgm:cxn modelId="{837AB778-67D4-458B-A4DF-4C3CE3531815}" srcId="{5F370B7B-AE1C-4BF7-AC4C-540B43E3F2CC}" destId="{C019C4A5-A2F9-4948-BDF8-BFCC76383196}" srcOrd="4" destOrd="0" parTransId="{422EA59C-D622-4B61-AAFB-4878580FADD9}" sibTransId="{1DA1D4F9-C606-492C-A1FF-5D5576768AB1}"/>
    <dgm:cxn modelId="{636C5E8B-C5C4-4FFC-A141-B87CB2EDBB18}" type="presOf" srcId="{47CA892B-2272-4C0C-B203-72E61905CE15}" destId="{DE5A7651-71D2-44BA-8C58-ADAD8FBEDD47}" srcOrd="0" destOrd="0" presId="urn:microsoft.com/office/officeart/2011/layout/HexagonRadial"/>
    <dgm:cxn modelId="{E966C2C6-1790-4917-92D3-36BD658C6C34}" type="presOf" srcId="{5F370B7B-AE1C-4BF7-AC4C-540B43E3F2CC}" destId="{1FDBA170-1F88-4512-9A58-D2A26D0306B8}" srcOrd="0" destOrd="0" presId="urn:microsoft.com/office/officeart/2011/layout/HexagonRadial"/>
    <dgm:cxn modelId="{2B462ECE-035E-4B8B-A91C-F23126494E12}" type="presOf" srcId="{15932C5F-EF7E-4304-B3BF-C95C126BC856}" destId="{9327DA25-8B9C-46FC-8310-65FDEB06B0C6}" srcOrd="0" destOrd="0" presId="urn:microsoft.com/office/officeart/2011/layout/HexagonRadial"/>
    <dgm:cxn modelId="{83F68FD5-5691-472C-A708-CDB5385ACB6A}" srcId="{5F370B7B-AE1C-4BF7-AC4C-540B43E3F2CC}" destId="{2AC2DE46-5C6F-49AE-A059-4DF4E9B102F8}" srcOrd="2" destOrd="0" parTransId="{B6023E0F-0F1E-47CE-A96B-CFC258DBAA7F}" sibTransId="{936ED96A-C943-41D3-96B6-367B409B0FEC}"/>
    <dgm:cxn modelId="{6B0030E7-4591-49E1-B428-4486A7582CDF}" srcId="{5F370B7B-AE1C-4BF7-AC4C-540B43E3F2CC}" destId="{47CA892B-2272-4C0C-B203-72E61905CE15}" srcOrd="1" destOrd="0" parTransId="{7D7A5A12-0FDB-4A4D-BACF-ECC5E76A2B7D}" sibTransId="{335909D4-2E42-4CD8-8BF5-3AE89A07A07F}"/>
    <dgm:cxn modelId="{24A4CAF4-E97E-4F91-9118-217CC75B050F}" srcId="{5F370B7B-AE1C-4BF7-AC4C-540B43E3F2CC}" destId="{BCB04760-EEE0-4A67-AAA8-8C06F3526F4D}" srcOrd="0" destOrd="0" parTransId="{1E2C0690-4570-44F2-BADD-623DAB9DA3E2}" sibTransId="{B4BCE17E-1E92-4CAF-964B-F51B98F71CD1}"/>
    <dgm:cxn modelId="{194902F8-EEB9-4AEF-B61E-2CA887717DFF}" type="presOf" srcId="{4FBBBFE3-D664-45C0-94B7-910DEF7A8070}" destId="{0062495F-284B-4524-8168-87F8B853CD5E}" srcOrd="0" destOrd="0" presId="urn:microsoft.com/office/officeart/2011/layout/HexagonRadial"/>
    <dgm:cxn modelId="{D0A318FC-8BBE-47A1-860D-687A26FD2A08}" srcId="{2AF75227-79F4-48F3-A0E7-705772291A10}" destId="{5F370B7B-AE1C-4BF7-AC4C-540B43E3F2CC}" srcOrd="0" destOrd="0" parTransId="{BDEB2C2F-9382-45EE-B8B3-D4B0283D585E}" sibTransId="{505FEA56-B581-4532-91CB-5721403AE89B}"/>
    <dgm:cxn modelId="{E17D9B16-CA69-42E2-A019-CB78E699A373}" type="presParOf" srcId="{3A474CCE-C944-4872-B929-B14538C74789}" destId="{1FDBA170-1F88-4512-9A58-D2A26D0306B8}" srcOrd="0" destOrd="0" presId="urn:microsoft.com/office/officeart/2011/layout/HexagonRadial"/>
    <dgm:cxn modelId="{D1DC6033-AB7E-4F04-8F71-C8BA2EC740AA}" type="presParOf" srcId="{3A474CCE-C944-4872-B929-B14538C74789}" destId="{0DD3F19F-65AD-4F5F-BC67-EA3C65ADDA5C}" srcOrd="1" destOrd="0" presId="urn:microsoft.com/office/officeart/2011/layout/HexagonRadial"/>
    <dgm:cxn modelId="{FAA617BF-2EF5-44D3-8F7B-2CF0AB6AFBC0}" type="presParOf" srcId="{0DD3F19F-65AD-4F5F-BC67-EA3C65ADDA5C}" destId="{F8E5200D-44E8-42DE-8576-0BA01EC992EB}" srcOrd="0" destOrd="0" presId="urn:microsoft.com/office/officeart/2011/layout/HexagonRadial"/>
    <dgm:cxn modelId="{733BCA50-A5E1-4ED0-A5FF-EE3EF7E31BFC}" type="presParOf" srcId="{3A474CCE-C944-4872-B929-B14538C74789}" destId="{F2C02B56-07C3-479C-8B13-431B8E283A0D}" srcOrd="2" destOrd="0" presId="urn:microsoft.com/office/officeart/2011/layout/HexagonRadial"/>
    <dgm:cxn modelId="{D2BB21E6-F63E-4DC2-8734-DBF5F9A3F021}" type="presParOf" srcId="{3A474CCE-C944-4872-B929-B14538C74789}" destId="{56B516EE-7CDF-4F0A-8BD8-8DF58822D887}" srcOrd="3" destOrd="0" presId="urn:microsoft.com/office/officeart/2011/layout/HexagonRadial"/>
    <dgm:cxn modelId="{512A2123-BBAD-45A3-B00D-6F6560CDC2E2}" type="presParOf" srcId="{56B516EE-7CDF-4F0A-8BD8-8DF58822D887}" destId="{D1869F0C-1DC6-4108-A04C-FA2C904CB294}" srcOrd="0" destOrd="0" presId="urn:microsoft.com/office/officeart/2011/layout/HexagonRadial"/>
    <dgm:cxn modelId="{CE432B89-E745-4B55-AB4D-75B7ACB1CE2E}" type="presParOf" srcId="{3A474CCE-C944-4872-B929-B14538C74789}" destId="{DE5A7651-71D2-44BA-8C58-ADAD8FBEDD47}" srcOrd="4" destOrd="0" presId="urn:microsoft.com/office/officeart/2011/layout/HexagonRadial"/>
    <dgm:cxn modelId="{13C7D27B-75F7-41DE-B91A-BC73A4BF1F24}" type="presParOf" srcId="{3A474CCE-C944-4872-B929-B14538C74789}" destId="{2CBDF7A6-D74B-4D05-B4CA-704A3362DC2D}" srcOrd="5" destOrd="0" presId="urn:microsoft.com/office/officeart/2011/layout/HexagonRadial"/>
    <dgm:cxn modelId="{F355FB45-8185-4793-A4DA-2D8F05204E77}" type="presParOf" srcId="{2CBDF7A6-D74B-4D05-B4CA-704A3362DC2D}" destId="{A64F9003-5E5F-43C4-B405-7FC46FA9A0F4}" srcOrd="0" destOrd="0" presId="urn:microsoft.com/office/officeart/2011/layout/HexagonRadial"/>
    <dgm:cxn modelId="{E2884F82-109D-4202-A2E9-58C4A2573C2B}" type="presParOf" srcId="{3A474CCE-C944-4872-B929-B14538C74789}" destId="{38EAAA57-7742-4BEE-8EC9-C512226B8F39}" srcOrd="6" destOrd="0" presId="urn:microsoft.com/office/officeart/2011/layout/HexagonRadial"/>
    <dgm:cxn modelId="{4FA16C5D-4E17-4500-8834-7D771453A5D3}" type="presParOf" srcId="{3A474CCE-C944-4872-B929-B14538C74789}" destId="{7266CF9D-6F35-49C2-8647-F7F3874D0EE3}" srcOrd="7" destOrd="0" presId="urn:microsoft.com/office/officeart/2011/layout/HexagonRadial"/>
    <dgm:cxn modelId="{7621F8A9-7833-4743-B83C-524B2864BB29}" type="presParOf" srcId="{7266CF9D-6F35-49C2-8647-F7F3874D0EE3}" destId="{AECBE0D7-3FA3-4458-8E84-94A17AB82792}" srcOrd="0" destOrd="0" presId="urn:microsoft.com/office/officeart/2011/layout/HexagonRadial"/>
    <dgm:cxn modelId="{42EE177B-6CA7-4CD3-A56D-1D34900FFD38}" type="presParOf" srcId="{3A474CCE-C944-4872-B929-B14538C74789}" destId="{9327DA25-8B9C-46FC-8310-65FDEB06B0C6}" srcOrd="8" destOrd="0" presId="urn:microsoft.com/office/officeart/2011/layout/HexagonRadial"/>
    <dgm:cxn modelId="{2C81E539-C14A-40A0-8D4E-FD11683A90C9}" type="presParOf" srcId="{3A474CCE-C944-4872-B929-B14538C74789}" destId="{C02C4A6E-6F6C-4D0C-B71F-07DD6B3451C4}" srcOrd="9" destOrd="0" presId="urn:microsoft.com/office/officeart/2011/layout/HexagonRadial"/>
    <dgm:cxn modelId="{370FAA78-4984-435D-8041-6FBE39CB5346}" type="presParOf" srcId="{C02C4A6E-6F6C-4D0C-B71F-07DD6B3451C4}" destId="{C914F0B0-7ECA-4340-B546-AC1D21B7F343}" srcOrd="0" destOrd="0" presId="urn:microsoft.com/office/officeart/2011/layout/HexagonRadial"/>
    <dgm:cxn modelId="{1DEDB5ED-6ACB-4968-8D34-4772D4AC09D5}" type="presParOf" srcId="{3A474CCE-C944-4872-B929-B14538C74789}" destId="{3D2CD1ED-9837-48E7-B354-AC6EB0BB39B9}" srcOrd="10" destOrd="0" presId="urn:microsoft.com/office/officeart/2011/layout/HexagonRadial"/>
    <dgm:cxn modelId="{1F910213-81F3-49F2-9AC3-347E358AC4A1}" type="presParOf" srcId="{3A474CCE-C944-4872-B929-B14538C74789}" destId="{259640FD-8AB5-41BA-A13A-FC7F820E85F3}" srcOrd="11" destOrd="0" presId="urn:microsoft.com/office/officeart/2011/layout/HexagonRadial"/>
    <dgm:cxn modelId="{0521C612-41D7-45A7-9E47-ED222EB43A27}" type="presParOf" srcId="{259640FD-8AB5-41BA-A13A-FC7F820E85F3}" destId="{430BA262-FE76-4D25-A04E-818DC16AA126}" srcOrd="0" destOrd="0" presId="urn:microsoft.com/office/officeart/2011/layout/HexagonRadial"/>
    <dgm:cxn modelId="{D5314F90-9981-4062-B85B-75F274090613}" type="presParOf" srcId="{3A474CCE-C944-4872-B929-B14538C74789}" destId="{0062495F-284B-4524-8168-87F8B853CD5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BA170-1F88-4512-9A58-D2A26D0306B8}">
      <dsp:nvSpPr>
        <dsp:cNvPr id="0" name=""/>
        <dsp:cNvSpPr/>
      </dsp:nvSpPr>
      <dsp:spPr>
        <a:xfrm>
          <a:off x="2443640" y="1283759"/>
          <a:ext cx="1631714" cy="141149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4038" y="1517664"/>
        <a:ext cx="1090918" cy="943688"/>
      </dsp:txXfrm>
    </dsp:sp>
    <dsp:sp modelId="{D1869F0C-1DC6-4108-A04C-FA2C904CB294}">
      <dsp:nvSpPr>
        <dsp:cNvPr id="0" name=""/>
        <dsp:cNvSpPr/>
      </dsp:nvSpPr>
      <dsp:spPr>
        <a:xfrm>
          <a:off x="3465406" y="608452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02B56-07C3-479C-8B13-431B8E283A0D}">
      <dsp:nvSpPr>
        <dsp:cNvPr id="0" name=""/>
        <dsp:cNvSpPr/>
      </dsp:nvSpPr>
      <dsp:spPr>
        <a:xfrm>
          <a:off x="2593944" y="0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Phê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duyệt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5543" y="191709"/>
        <a:ext cx="893980" cy="773398"/>
      </dsp:txXfrm>
    </dsp:sp>
    <dsp:sp modelId="{A64F9003-5E5F-43C4-B405-7FC46FA9A0F4}">
      <dsp:nvSpPr>
        <dsp:cNvPr id="0" name=""/>
        <dsp:cNvSpPr/>
      </dsp:nvSpPr>
      <dsp:spPr>
        <a:xfrm>
          <a:off x="4183907" y="1600123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A7651-71D2-44BA-8C58-ADAD8FBEDD47}">
      <dsp:nvSpPr>
        <dsp:cNvPr id="0" name=""/>
        <dsp:cNvSpPr/>
      </dsp:nvSpPr>
      <dsp:spPr>
        <a:xfrm>
          <a:off x="3820292" y="711519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148557"/>
            <a:satOff val="4060"/>
            <a:lumOff val="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1891" y="903228"/>
        <a:ext cx="893980" cy="773398"/>
      </dsp:txXfrm>
    </dsp:sp>
    <dsp:sp modelId="{AECBE0D7-3FA3-4458-8E84-94A17AB82792}">
      <dsp:nvSpPr>
        <dsp:cNvPr id="0" name=""/>
        <dsp:cNvSpPr/>
      </dsp:nvSpPr>
      <dsp:spPr>
        <a:xfrm>
          <a:off x="3684790" y="2719532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AAA57-7742-4BEE-8EC9-C512226B8F39}">
      <dsp:nvSpPr>
        <dsp:cNvPr id="0" name=""/>
        <dsp:cNvSpPr/>
      </dsp:nvSpPr>
      <dsp:spPr>
        <a:xfrm>
          <a:off x="3820292" y="2110284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297114"/>
            <a:satOff val="8120"/>
            <a:lumOff val="3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1891" y="2301993"/>
        <a:ext cx="893980" cy="773398"/>
      </dsp:txXfrm>
    </dsp:sp>
    <dsp:sp modelId="{C914F0B0-7ECA-4340-B546-AC1D21B7F343}">
      <dsp:nvSpPr>
        <dsp:cNvPr id="0" name=""/>
        <dsp:cNvSpPr/>
      </dsp:nvSpPr>
      <dsp:spPr>
        <a:xfrm>
          <a:off x="2446676" y="2835731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7DA25-8B9C-46FC-8310-65FDEB06B0C6}">
      <dsp:nvSpPr>
        <dsp:cNvPr id="0" name=""/>
        <dsp:cNvSpPr/>
      </dsp:nvSpPr>
      <dsp:spPr>
        <a:xfrm>
          <a:off x="2593944" y="2822599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445671"/>
            <a:satOff val="12181"/>
            <a:lumOff val="4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quyền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5543" y="3014308"/>
        <a:ext cx="893980" cy="773398"/>
      </dsp:txXfrm>
    </dsp:sp>
    <dsp:sp modelId="{430BA262-FE76-4D25-A04E-818DC16AA126}">
      <dsp:nvSpPr>
        <dsp:cNvPr id="0" name=""/>
        <dsp:cNvSpPr/>
      </dsp:nvSpPr>
      <dsp:spPr>
        <a:xfrm>
          <a:off x="1716409" y="1844459"/>
          <a:ext cx="615640" cy="53045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CD1ED-9837-48E7-B354-AC6EB0BB39B9}">
      <dsp:nvSpPr>
        <dsp:cNvPr id="0" name=""/>
        <dsp:cNvSpPr/>
      </dsp:nvSpPr>
      <dsp:spPr>
        <a:xfrm>
          <a:off x="1361903" y="2111080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594228"/>
            <a:satOff val="16241"/>
            <a:lumOff val="6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3502" y="2302789"/>
        <a:ext cx="893980" cy="773398"/>
      </dsp:txXfrm>
    </dsp:sp>
    <dsp:sp modelId="{0062495F-284B-4524-8168-87F8B853CD5E}">
      <dsp:nvSpPr>
        <dsp:cNvPr id="0" name=""/>
        <dsp:cNvSpPr/>
      </dsp:nvSpPr>
      <dsp:spPr>
        <a:xfrm>
          <a:off x="1361903" y="709927"/>
          <a:ext cx="1337178" cy="115681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742785"/>
            <a:satOff val="20301"/>
            <a:lumOff val="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Chat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trao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3502" y="901636"/>
        <a:ext cx="893980" cy="773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626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54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820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32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4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92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10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69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68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02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33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7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49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text and corners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3356975" y="3732750"/>
            <a:ext cx="5880975" cy="1528175"/>
          </a:xfrm>
          <a:custGeom>
            <a:avLst/>
            <a:gdLst/>
            <a:ahLst/>
            <a:cxnLst/>
            <a:rect l="l" t="t" r="r" b="b"/>
            <a:pathLst>
              <a:path w="235239" h="61127" extrusionOk="0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75150" y="-119000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62625" y="-37600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4665950" y="3281825"/>
            <a:ext cx="4528150" cy="1929000"/>
          </a:xfrm>
          <a:custGeom>
            <a:avLst/>
            <a:gdLst/>
            <a:ahLst/>
            <a:cxnLst/>
            <a:rect l="l" t="t" r="r" b="b"/>
            <a:pathLst>
              <a:path w="181126" h="77160" extrusionOk="0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D76767"/>
          </a:solidFill>
          <a:ln>
            <a:noFill/>
          </a:ln>
        </p:spPr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4111719" y="-58389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1725" y="1372734"/>
            <a:ext cx="40767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 slide">
  <p:cSld name="CUSTOM_1">
    <p:bg>
      <p:bgPr>
        <a:solidFill>
          <a:srgbClr val="07376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2809875" y="3712966"/>
            <a:ext cx="6428494" cy="1525730"/>
          </a:xfrm>
          <a:custGeom>
            <a:avLst/>
            <a:gdLst/>
            <a:ahLst/>
            <a:cxnLst/>
            <a:rect l="l" t="t" r="r" b="b"/>
            <a:pathLst>
              <a:path w="235239" h="61127" extrusionOk="0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57" name="Google Shape;57;p8"/>
          <p:cNvSpPr/>
          <p:nvPr/>
        </p:nvSpPr>
        <p:spPr>
          <a:xfrm>
            <a:off x="-75150" y="-271400"/>
            <a:ext cx="2659168" cy="5453012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58" name="Google Shape;58;p8"/>
          <p:cNvSpPr/>
          <p:nvPr/>
        </p:nvSpPr>
        <p:spPr>
          <a:xfrm>
            <a:off x="-52712" y="-125572"/>
            <a:ext cx="2793844" cy="4342238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8"/>
          <p:cNvSpPr/>
          <p:nvPr/>
        </p:nvSpPr>
        <p:spPr>
          <a:xfrm>
            <a:off x="4240629" y="3262775"/>
            <a:ext cx="4949721" cy="1925914"/>
          </a:xfrm>
          <a:custGeom>
            <a:avLst/>
            <a:gdLst/>
            <a:ahLst/>
            <a:cxnLst/>
            <a:rect l="l" t="t" r="r" b="b"/>
            <a:pathLst>
              <a:path w="181126" h="77160" extrusionOk="0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4402796" y="303050"/>
            <a:ext cx="3378300" cy="16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4894475" y="2381350"/>
            <a:ext cx="27054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FA8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text and corners" preserve="1">
  <p:cSld name="1_Title and subtitle with text and corner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75150" y="-119000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62625" y="-37600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4111719" y="-58389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1725" y="1372734"/>
            <a:ext cx="40767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7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8475" y="1522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7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6867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6"/>
          <p:cNvCxnSpPr>
            <a:cxnSpLocks/>
          </p:cNvCxnSpPr>
          <p:nvPr/>
        </p:nvCxnSpPr>
        <p:spPr>
          <a:xfrm>
            <a:off x="3192641" y="2755675"/>
            <a:ext cx="4074068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p36"/>
          <p:cNvSpPr txBox="1">
            <a:spLocks noGrp="1"/>
          </p:cNvSpPr>
          <p:nvPr>
            <p:ph type="ctrTitle"/>
          </p:nvPr>
        </p:nvSpPr>
        <p:spPr>
          <a:xfrm>
            <a:off x="3049142" y="876736"/>
            <a:ext cx="4536221" cy="16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/>
              <a:t>Mai Ăn Vặt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FD537-89DF-40B2-8FD8-1140F62B350D}"/>
              </a:ext>
            </a:extLst>
          </p:cNvPr>
          <p:cNvSpPr/>
          <p:nvPr/>
        </p:nvSpPr>
        <p:spPr>
          <a:xfrm>
            <a:off x="1051065" y="702035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Giao diện trang Chi tiết công việc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7D00F-7016-446D-B8E7-779883F5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060406"/>
            <a:ext cx="5975350" cy="30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57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9872" y="693218"/>
            <a:ext cx="5785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Trang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danh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sách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công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việc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đang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đợi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đăng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ký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–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Nhân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viên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840981" y="1034302"/>
            <a:ext cx="2489571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0F8958D-AA75-4516-815E-EF41F374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105266"/>
            <a:ext cx="6140450" cy="293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6332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1705" y="128220"/>
            <a:ext cx="762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9873" y="766638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Giao diện Công việc của tôi – Nhân viên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50907" y="1060832"/>
            <a:ext cx="2092643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B00B64B-D6D5-4CA0-BBAC-2743DBB4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07" y="1257301"/>
            <a:ext cx="6643693" cy="27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977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1705" y="128220"/>
            <a:ext cx="762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 – Thiết kế DB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06AB5D-D9E7-43BC-8AFA-439989B6B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81" y="766638"/>
            <a:ext cx="6435363" cy="43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5127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15101" y="128220"/>
            <a:ext cx="762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 – Demo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A505F8-512F-4093-8F24-1C431FB3953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2050" y="122325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WATCHING!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5655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đích và Phạm vi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hape 2782">
            <a:extLst>
              <a:ext uri="{FF2B5EF4-FFF2-40B4-BE49-F238E27FC236}">
                <a16:creationId xmlns:a16="http://schemas.microsoft.com/office/drawing/2014/main" id="{5C510459-FE35-9F4C-99D0-B6839B172B76}"/>
              </a:ext>
            </a:extLst>
          </p:cNvPr>
          <p:cNvSpPr/>
          <p:nvPr/>
        </p:nvSpPr>
        <p:spPr>
          <a:xfrm>
            <a:off x="1179692" y="1167308"/>
            <a:ext cx="240008" cy="178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34" y="5760"/>
                </a:moveTo>
                <a:cubicBezTo>
                  <a:pt x="10983" y="18720"/>
                  <a:pt x="10983" y="18720"/>
                  <a:pt x="10983" y="18720"/>
                </a:cubicBezTo>
                <a:cubicBezTo>
                  <a:pt x="9153" y="21120"/>
                  <a:pt x="9153" y="21120"/>
                  <a:pt x="9153" y="21120"/>
                </a:cubicBezTo>
                <a:cubicBezTo>
                  <a:pt x="8786" y="21600"/>
                  <a:pt x="8786" y="21600"/>
                  <a:pt x="8420" y="21600"/>
                </a:cubicBezTo>
                <a:cubicBezTo>
                  <a:pt x="8054" y="21600"/>
                  <a:pt x="7688" y="21600"/>
                  <a:pt x="7322" y="21120"/>
                </a:cubicBezTo>
                <a:cubicBezTo>
                  <a:pt x="5492" y="18720"/>
                  <a:pt x="5492" y="18720"/>
                  <a:pt x="5492" y="18720"/>
                </a:cubicBezTo>
                <a:cubicBezTo>
                  <a:pt x="366" y="12480"/>
                  <a:pt x="366" y="12480"/>
                  <a:pt x="366" y="12480"/>
                </a:cubicBezTo>
                <a:cubicBezTo>
                  <a:pt x="0" y="12000"/>
                  <a:pt x="0" y="11520"/>
                  <a:pt x="0" y="11040"/>
                </a:cubicBezTo>
                <a:cubicBezTo>
                  <a:pt x="0" y="10560"/>
                  <a:pt x="0" y="10080"/>
                  <a:pt x="366" y="9600"/>
                </a:cubicBezTo>
                <a:cubicBezTo>
                  <a:pt x="2197" y="7200"/>
                  <a:pt x="2197" y="7200"/>
                  <a:pt x="2197" y="7200"/>
                </a:cubicBezTo>
                <a:cubicBezTo>
                  <a:pt x="2563" y="6720"/>
                  <a:pt x="2929" y="6720"/>
                  <a:pt x="3295" y="6720"/>
                </a:cubicBezTo>
                <a:cubicBezTo>
                  <a:pt x="3661" y="6720"/>
                  <a:pt x="4027" y="6720"/>
                  <a:pt x="4027" y="7200"/>
                </a:cubicBezTo>
                <a:cubicBezTo>
                  <a:pt x="8420" y="12480"/>
                  <a:pt x="8420" y="12480"/>
                  <a:pt x="8420" y="12480"/>
                </a:cubicBezTo>
                <a:cubicBezTo>
                  <a:pt x="17207" y="480"/>
                  <a:pt x="17207" y="480"/>
                  <a:pt x="17207" y="480"/>
                </a:cubicBezTo>
                <a:cubicBezTo>
                  <a:pt x="17573" y="480"/>
                  <a:pt x="17939" y="0"/>
                  <a:pt x="18305" y="0"/>
                </a:cubicBezTo>
                <a:cubicBezTo>
                  <a:pt x="18671" y="0"/>
                  <a:pt x="19037" y="480"/>
                  <a:pt x="19403" y="480"/>
                </a:cubicBezTo>
                <a:cubicBezTo>
                  <a:pt x="21234" y="3360"/>
                  <a:pt x="21234" y="3360"/>
                  <a:pt x="21234" y="3360"/>
                </a:cubicBezTo>
                <a:cubicBezTo>
                  <a:pt x="21234" y="3360"/>
                  <a:pt x="21600" y="3840"/>
                  <a:pt x="21600" y="4320"/>
                </a:cubicBezTo>
                <a:cubicBezTo>
                  <a:pt x="21600" y="4800"/>
                  <a:pt x="21234" y="5280"/>
                  <a:pt x="21234" y="5760"/>
                </a:cubicBezTo>
                <a:close/>
              </a:path>
            </a:pathLst>
          </a:custGeom>
          <a:solidFill>
            <a:srgbClr val="01BAD2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1AA4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  <p:sp>
        <p:nvSpPr>
          <p:cNvPr id="23" name="Shape 2782">
            <a:extLst>
              <a:ext uri="{FF2B5EF4-FFF2-40B4-BE49-F238E27FC236}">
                <a16:creationId xmlns:a16="http://schemas.microsoft.com/office/drawing/2014/main" id="{5C510459-FE35-9F4C-99D0-B6839B172B76}"/>
              </a:ext>
            </a:extLst>
          </p:cNvPr>
          <p:cNvSpPr/>
          <p:nvPr/>
        </p:nvSpPr>
        <p:spPr>
          <a:xfrm>
            <a:off x="1197359" y="2148200"/>
            <a:ext cx="240008" cy="178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34" y="5760"/>
                </a:moveTo>
                <a:cubicBezTo>
                  <a:pt x="10983" y="18720"/>
                  <a:pt x="10983" y="18720"/>
                  <a:pt x="10983" y="18720"/>
                </a:cubicBezTo>
                <a:cubicBezTo>
                  <a:pt x="9153" y="21120"/>
                  <a:pt x="9153" y="21120"/>
                  <a:pt x="9153" y="21120"/>
                </a:cubicBezTo>
                <a:cubicBezTo>
                  <a:pt x="8786" y="21600"/>
                  <a:pt x="8786" y="21600"/>
                  <a:pt x="8420" y="21600"/>
                </a:cubicBezTo>
                <a:cubicBezTo>
                  <a:pt x="8054" y="21600"/>
                  <a:pt x="7688" y="21600"/>
                  <a:pt x="7322" y="21120"/>
                </a:cubicBezTo>
                <a:cubicBezTo>
                  <a:pt x="5492" y="18720"/>
                  <a:pt x="5492" y="18720"/>
                  <a:pt x="5492" y="18720"/>
                </a:cubicBezTo>
                <a:cubicBezTo>
                  <a:pt x="366" y="12480"/>
                  <a:pt x="366" y="12480"/>
                  <a:pt x="366" y="12480"/>
                </a:cubicBezTo>
                <a:cubicBezTo>
                  <a:pt x="0" y="12000"/>
                  <a:pt x="0" y="11520"/>
                  <a:pt x="0" y="11040"/>
                </a:cubicBezTo>
                <a:cubicBezTo>
                  <a:pt x="0" y="10560"/>
                  <a:pt x="0" y="10080"/>
                  <a:pt x="366" y="9600"/>
                </a:cubicBezTo>
                <a:cubicBezTo>
                  <a:pt x="2197" y="7200"/>
                  <a:pt x="2197" y="7200"/>
                  <a:pt x="2197" y="7200"/>
                </a:cubicBezTo>
                <a:cubicBezTo>
                  <a:pt x="2563" y="6720"/>
                  <a:pt x="2929" y="6720"/>
                  <a:pt x="3295" y="6720"/>
                </a:cubicBezTo>
                <a:cubicBezTo>
                  <a:pt x="3661" y="6720"/>
                  <a:pt x="4027" y="6720"/>
                  <a:pt x="4027" y="7200"/>
                </a:cubicBezTo>
                <a:cubicBezTo>
                  <a:pt x="8420" y="12480"/>
                  <a:pt x="8420" y="12480"/>
                  <a:pt x="8420" y="12480"/>
                </a:cubicBezTo>
                <a:cubicBezTo>
                  <a:pt x="17207" y="480"/>
                  <a:pt x="17207" y="480"/>
                  <a:pt x="17207" y="480"/>
                </a:cubicBezTo>
                <a:cubicBezTo>
                  <a:pt x="17573" y="480"/>
                  <a:pt x="17939" y="0"/>
                  <a:pt x="18305" y="0"/>
                </a:cubicBezTo>
                <a:cubicBezTo>
                  <a:pt x="18671" y="0"/>
                  <a:pt x="19037" y="480"/>
                  <a:pt x="19403" y="480"/>
                </a:cubicBezTo>
                <a:cubicBezTo>
                  <a:pt x="21234" y="3360"/>
                  <a:pt x="21234" y="3360"/>
                  <a:pt x="21234" y="3360"/>
                </a:cubicBezTo>
                <a:cubicBezTo>
                  <a:pt x="21234" y="3360"/>
                  <a:pt x="21600" y="3840"/>
                  <a:pt x="21600" y="4320"/>
                </a:cubicBezTo>
                <a:cubicBezTo>
                  <a:pt x="21600" y="4800"/>
                  <a:pt x="21234" y="5280"/>
                  <a:pt x="21234" y="5760"/>
                </a:cubicBezTo>
                <a:close/>
              </a:path>
            </a:pathLst>
          </a:custGeom>
          <a:solidFill>
            <a:srgbClr val="01BAD2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1AA4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  <a:sym typeface="Calibri"/>
            </a:endParaRPr>
          </a:p>
        </p:txBody>
      </p:sp>
      <p:sp>
        <p:nvSpPr>
          <p:cNvPr id="24" name="Shape 2775">
            <a:extLst>
              <a:ext uri="{FF2B5EF4-FFF2-40B4-BE49-F238E27FC236}">
                <a16:creationId xmlns:a16="http://schemas.microsoft.com/office/drawing/2014/main" id="{D3302E72-8814-B44F-890E-A83834FBE233}"/>
              </a:ext>
            </a:extLst>
          </p:cNvPr>
          <p:cNvSpPr/>
          <p:nvPr/>
        </p:nvSpPr>
        <p:spPr>
          <a:xfrm>
            <a:off x="1541280" y="2150482"/>
            <a:ext cx="4803049" cy="328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3500" cap="all">
                <a:solidFill>
                  <a:srgbClr val="555555"/>
                </a:solidFill>
                <a:latin typeface="Titillium Bold"/>
                <a:ea typeface="Titillium Bold"/>
                <a:cs typeface="Titillium Bold"/>
                <a:sym typeface="Titillium Bold"/>
              </a:defRPr>
            </a:lvl1pPr>
          </a:lstStyle>
          <a:p>
            <a:pPr lvl="0">
              <a:buClrTx/>
              <a:defRPr/>
            </a:pPr>
            <a:r>
              <a:rPr lang="en-US" sz="1200" b="1" cap="none" dirty="0" err="1">
                <a:latin typeface="Open Sans" charset="0"/>
                <a:ea typeface="Open Sans" charset="0"/>
                <a:cs typeface="Open Sans" charset="0"/>
              </a:rPr>
              <a:t>Phạm</a:t>
            </a:r>
            <a:r>
              <a:rPr lang="en-US" sz="1200" b="1" cap="none" dirty="0">
                <a:latin typeface="Open Sans" charset="0"/>
                <a:ea typeface="Open Sans" charset="0"/>
                <a:cs typeface="Open Sans" charset="0"/>
              </a:rPr>
              <a:t> vi: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Giới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thiệu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các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chức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năng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hiện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có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và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mong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muốn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phát</a:t>
            </a:r>
            <a:r>
              <a:rPr lang="en-US" sz="1200" cap="none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cap="none" dirty="0" err="1">
                <a:latin typeface="Open Sans" charset="0"/>
                <a:ea typeface="Open Sans" charset="0"/>
                <a:cs typeface="Open Sans" charset="0"/>
              </a:rPr>
              <a:t>triển</a:t>
            </a:r>
            <a:endParaRPr lang="en-US" sz="1200" cap="none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0" name="Shape 2775">
            <a:extLst>
              <a:ext uri="{FF2B5EF4-FFF2-40B4-BE49-F238E27FC236}">
                <a16:creationId xmlns:a16="http://schemas.microsoft.com/office/drawing/2014/main" id="{D3302E72-8814-B44F-890E-A83834FBE233}"/>
              </a:ext>
            </a:extLst>
          </p:cNvPr>
          <p:cNvSpPr/>
          <p:nvPr/>
        </p:nvSpPr>
        <p:spPr>
          <a:xfrm>
            <a:off x="1541280" y="1246843"/>
            <a:ext cx="4803049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3500" cap="all">
                <a:solidFill>
                  <a:srgbClr val="555555"/>
                </a:solidFill>
                <a:latin typeface="Titillium Bold"/>
                <a:ea typeface="Titillium Bold"/>
                <a:cs typeface="Titillium Bold"/>
                <a:sym typeface="Titillium Bold"/>
              </a:defRPr>
            </a:lvl1pPr>
          </a:lstStyle>
          <a:p>
            <a:pPr lvl="0" algn="just" defTabSz="821531">
              <a:buClrTx/>
              <a:defRPr/>
            </a:pPr>
            <a:r>
              <a:rPr lang="en-US" sz="1200" b="1" cap="none" dirty="0" err="1">
                <a:latin typeface="Open Sans" charset="0"/>
                <a:ea typeface="Open Sans" charset="0"/>
                <a:cs typeface="Open Sans" charset="0"/>
                <a:sym typeface="Titillium"/>
              </a:rPr>
              <a:t>Mục</a:t>
            </a:r>
            <a:r>
              <a:rPr lang="en-US" sz="1200" b="1" cap="none" dirty="0">
                <a:latin typeface="Open Sans" charset="0"/>
                <a:ea typeface="Open Sans" charset="0"/>
                <a:cs typeface="Open Sans" charset="0"/>
                <a:sym typeface="Titillium"/>
              </a:rPr>
              <a:t> </a:t>
            </a:r>
            <a:r>
              <a:rPr lang="en-US" sz="1200" b="1" cap="none" dirty="0" err="1">
                <a:latin typeface="Open Sans" charset="0"/>
                <a:ea typeface="Open Sans" charset="0"/>
                <a:cs typeface="Open Sans" charset="0"/>
                <a:sym typeface="Titillium"/>
              </a:rPr>
              <a:t>đích</a:t>
            </a:r>
            <a:r>
              <a:rPr lang="en-US" sz="1200" b="1" cap="none" dirty="0">
                <a:latin typeface="Open Sans" charset="0"/>
                <a:ea typeface="Open Sans" charset="0"/>
                <a:cs typeface="Open Sans" charset="0"/>
                <a:sym typeface="Titillium"/>
              </a:rPr>
              <a:t>:</a:t>
            </a:r>
          </a:p>
          <a:p>
            <a:pPr lvl="0" algn="just" defTabSz="821531">
              <a:buClrTx/>
              <a:defRPr/>
            </a:pPr>
            <a:r>
              <a:rPr lang="en-US" sz="1200" cap="none" dirty="0" err="1">
                <a:latin typeface="Open Sans" charset="0"/>
                <a:sym typeface="Titillium"/>
              </a:rPr>
              <a:t>Đưa</a:t>
            </a:r>
            <a:r>
              <a:rPr lang="en-US" sz="1200" cap="none" dirty="0">
                <a:latin typeface="Open Sans" charset="0"/>
                <a:sym typeface="Titillium"/>
              </a:rPr>
              <a:t> ra </a:t>
            </a:r>
            <a:r>
              <a:rPr lang="en-US" sz="1200" cap="none" dirty="0" err="1">
                <a:latin typeface="Open Sans" charset="0"/>
                <a:sym typeface="Titillium"/>
              </a:rPr>
              <a:t>giải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pháp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cho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việc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đăng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ký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việc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làm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ngoài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giờ</a:t>
            </a:r>
            <a:r>
              <a:rPr lang="en-US" sz="1200" cap="none" dirty="0">
                <a:latin typeface="Open Sans" charset="0"/>
                <a:sym typeface="Titillium"/>
              </a:rPr>
              <a:t>, </a:t>
            </a:r>
            <a:r>
              <a:rPr lang="en-US" sz="1200" cap="none" dirty="0" err="1">
                <a:latin typeface="Open Sans" charset="0"/>
                <a:sym typeface="Titillium"/>
              </a:rPr>
              <a:t>rao</a:t>
            </a:r>
            <a:r>
              <a:rPr lang="en-US" sz="1200" cap="none" dirty="0">
                <a:latin typeface="Open Sans" charset="0"/>
                <a:sym typeface="Titillium"/>
              </a:rPr>
              <a:t> </a:t>
            </a:r>
            <a:r>
              <a:rPr lang="en-US" sz="1200" cap="none" dirty="0" err="1">
                <a:latin typeface="Open Sans" charset="0"/>
                <a:sym typeface="Titillium"/>
              </a:rPr>
              <a:t>vặt</a:t>
            </a:r>
            <a:r>
              <a:rPr lang="en-US" sz="1200" cap="none" dirty="0">
                <a:latin typeface="Open Sans" charset="0"/>
                <a:sym typeface="Titillium"/>
              </a:rPr>
              <a:t>, chat</a:t>
            </a:r>
          </a:p>
        </p:txBody>
      </p:sp>
    </p:spTree>
    <p:extLst>
      <p:ext uri="{BB962C8B-B14F-4D97-AF65-F5344CB8AC3E}">
        <p14:creationId xmlns:p14="http://schemas.microsoft.com/office/powerpoint/2010/main" val="127930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 hợp với mô hình ERP hiện tại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7236" y="744578"/>
            <a:ext cx="312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F478D-D400-4F41-BFC7-23715496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76" y="651440"/>
            <a:ext cx="5604448" cy="43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3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xfrm>
            <a:off x="3671888" y="1372734"/>
            <a:ext cx="4516537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 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296608E6-418A-4580-8BDA-EDA444456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117038"/>
              </p:ext>
            </p:extLst>
          </p:nvPr>
        </p:nvGraphicFramePr>
        <p:xfrm>
          <a:off x="955575" y="795786"/>
          <a:ext cx="6519374" cy="397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8831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C4392D-30DA-4034-B697-9A592FBD5BF9}"/>
              </a:ext>
            </a:extLst>
          </p:cNvPr>
          <p:cNvSpPr/>
          <p:nvPr/>
        </p:nvSpPr>
        <p:spPr>
          <a:xfrm>
            <a:off x="1110404" y="866883"/>
            <a:ext cx="312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Mô hình tổng quan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696697-075F-4EF1-9C54-B19D90CE5502}"/>
              </a:ext>
            </a:extLst>
          </p:cNvPr>
          <p:cNvCxnSpPr>
            <a:cxnSpLocks/>
          </p:cNvCxnSpPr>
          <p:nvPr/>
        </p:nvCxnSpPr>
        <p:spPr>
          <a:xfrm flipV="1">
            <a:off x="1110404" y="1174660"/>
            <a:ext cx="1826355" cy="874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0C98E-1DF1-4C52-B882-8A849CE6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36" y="1372734"/>
            <a:ext cx="5074434" cy="32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399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9CD389-EED8-41D8-86F4-CFBBE26F41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9873" y="1105393"/>
            <a:ext cx="7111166" cy="338666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0CA55F9-FA0E-4923-B0A0-34FE6DBE9DF1}"/>
              </a:ext>
            </a:extLst>
          </p:cNvPr>
          <p:cNvSpPr/>
          <p:nvPr/>
        </p:nvSpPr>
        <p:spPr>
          <a:xfrm>
            <a:off x="1110404" y="866883"/>
            <a:ext cx="3126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Luồng phê duyệt đăng ký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33685324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4618" y="868885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Luồng phê duyệt công việc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313890" y="1195979"/>
            <a:ext cx="3258110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1054CB84-29ED-4275-9231-A591C50479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0342" y="1411486"/>
            <a:ext cx="6619522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3587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5E6D1A-F559-4C0F-B232-6F631D0C9EA9}"/>
              </a:ext>
            </a:extLst>
          </p:cNvPr>
          <p:cNvSpPr/>
          <p:nvPr/>
        </p:nvSpPr>
        <p:spPr>
          <a:xfrm>
            <a:off x="1160067" y="810731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Trang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quản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lý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công</a:t>
            </a:r>
            <a:r>
              <a:rPr lang="en-US" altLang="en-US" b="1" kern="1200" dirty="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 </a:t>
            </a:r>
            <a:r>
              <a:rPr lang="en-US" altLang="en-US" b="1" kern="1200" dirty="0" err="1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việc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863D9-0500-4F1E-B732-FF5FA7734DBD}"/>
              </a:ext>
            </a:extLst>
          </p:cNvPr>
          <p:cNvCxnSpPr>
            <a:cxnSpLocks/>
          </p:cNvCxnSpPr>
          <p:nvPr/>
        </p:nvCxnSpPr>
        <p:spPr>
          <a:xfrm>
            <a:off x="850123" y="1059499"/>
            <a:ext cx="4232564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42CB65A-1E00-4C03-9B9D-77048C94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1244626"/>
            <a:ext cx="6330950" cy="27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3205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9873" y="651440"/>
            <a:ext cx="8084127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128220"/>
            <a:ext cx="64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C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Công việc</a:t>
            </a:r>
            <a:endParaRPr lang="en-US" sz="2800" b="1" dirty="0">
              <a:solidFill>
                <a:srgbClr val="1C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1065" y="702035"/>
            <a:ext cx="3559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0738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rgbClr val="1C70AD"/>
                </a:solidFill>
                <a:latin typeface="+mj-lt"/>
                <a:cs typeface="Poppins" panose="00000500000000000000" pitchFamily="2" charset="0"/>
                <a:sym typeface="Titillium"/>
              </a:rPr>
              <a:t>Giao diện trang Thêm mới công việc</a:t>
            </a:r>
            <a:endParaRPr lang="en-US" altLang="en-US" b="1" kern="1200" dirty="0">
              <a:solidFill>
                <a:srgbClr val="1C70AD"/>
              </a:solidFill>
              <a:latin typeface="+mj-lt"/>
              <a:cs typeface="Poppins" panose="00000500000000000000" pitchFamily="2" charset="0"/>
              <a:sym typeface="Titillium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120337" y="1029129"/>
            <a:ext cx="1749678" cy="0"/>
          </a:xfrm>
          <a:prstGeom prst="line">
            <a:avLst/>
          </a:prstGeom>
          <a:ln>
            <a:solidFill>
              <a:srgbClr val="498C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FC81ED-178F-4903-A922-B154D264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37" y="1111251"/>
            <a:ext cx="7131050" cy="35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5698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lue Busines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908037BC273C4A8306D0BC0B6531A4" ma:contentTypeVersion="7" ma:contentTypeDescription="Create a new document." ma:contentTypeScope="" ma:versionID="417a0699344b625ed3cb6b46c0040889">
  <xsd:schema xmlns:xsd="http://www.w3.org/2001/XMLSchema" xmlns:xs="http://www.w3.org/2001/XMLSchema" xmlns:p="http://schemas.microsoft.com/office/2006/metadata/properties" xmlns:ns2="d31852eb-aa13-41ab-b024-e85ceda3d406" targetNamespace="http://schemas.microsoft.com/office/2006/metadata/properties" ma:root="true" ma:fieldsID="3ba6d34a1687c808a649edc2c4ee830c" ns2:_="">
    <xsd:import namespace="d31852eb-aa13-41ab-b024-e85ceda3d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852eb-aa13-41ab-b024-e85ceda3d4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3F43FC-24CC-44E9-B0F7-C49E9AF2D7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8F46F6-C4A3-4741-A5E0-FD50688CB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1852eb-aa13-41ab-b024-e85ceda3d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B36B21-E89E-4119-A363-07A1AB6215F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198</Words>
  <Application>Microsoft Office PowerPoint</Application>
  <PresentationFormat>On-screen Show (16:9)</PresentationFormat>
  <Paragraphs>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Montserrat</vt:lpstr>
      <vt:lpstr>Open Sans</vt:lpstr>
      <vt:lpstr>Blue Business</vt:lpstr>
      <vt:lpstr>Mai Ăn Vặt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your presentation begins</dc:title>
  <dc:creator>Huong Do Phu</dc:creator>
  <cp:lastModifiedBy>PHI LÊ KIM</cp:lastModifiedBy>
  <cp:revision>209</cp:revision>
  <dcterms:modified xsi:type="dcterms:W3CDTF">2021-07-24T04:35:04Z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0x010100AB908037BC273C4A8306D0BC0B6531A4</vt:lpwstr>
  </property>
</Properties>
</file>