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2"/>
  </p:notesMasterIdLst>
  <p:handoutMasterIdLst>
    <p:handoutMasterId r:id="rId33"/>
  </p:handoutMasterIdLst>
  <p:sldIdLst>
    <p:sldId id="348" r:id="rId2"/>
    <p:sldId id="350" r:id="rId3"/>
    <p:sldId id="368" r:id="rId4"/>
    <p:sldId id="369" r:id="rId5"/>
    <p:sldId id="371" r:id="rId6"/>
    <p:sldId id="372" r:id="rId7"/>
    <p:sldId id="373" r:id="rId8"/>
    <p:sldId id="408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3" r:id="rId17"/>
    <p:sldId id="381" r:id="rId18"/>
    <p:sldId id="384" r:id="rId19"/>
    <p:sldId id="385" r:id="rId20"/>
    <p:sldId id="386" r:id="rId21"/>
    <p:sldId id="390" r:id="rId22"/>
    <p:sldId id="391" r:id="rId23"/>
    <p:sldId id="394" r:id="rId24"/>
    <p:sldId id="405" r:id="rId25"/>
    <p:sldId id="406" r:id="rId26"/>
    <p:sldId id="404" r:id="rId27"/>
    <p:sldId id="409" r:id="rId28"/>
    <p:sldId id="410" r:id="rId29"/>
    <p:sldId id="402" r:id="rId30"/>
    <p:sldId id="403" r:id="rId3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D2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6441" autoAdjust="0"/>
  </p:normalViewPr>
  <p:slideViewPr>
    <p:cSldViewPr>
      <p:cViewPr varScale="1">
        <p:scale>
          <a:sx n="70" d="100"/>
          <a:sy n="70" d="100"/>
        </p:scale>
        <p:origin x="84" y="81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C5CF6-6969-445D-AE1A-78436C3E1F8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FFD3E8C-2576-4A18-AEEC-393851EFFC4F}">
      <dgm:prSet/>
      <dgm:spPr/>
      <dgm:t>
        <a:bodyPr/>
        <a:lstStyle/>
        <a:p>
          <a:pPr latinLnBrk="1"/>
          <a:endParaRPr lang="ko-KR" altLang="en-US"/>
        </a:p>
      </dgm:t>
    </dgm:pt>
    <dgm:pt modelId="{A3BDBC2F-E9C6-4431-991F-2EEA6413A90E}" type="parTrans" cxnId="{3EFCAE11-E174-4A4E-BD8B-B8220B273AE9}">
      <dgm:prSet/>
      <dgm:spPr/>
      <dgm:t>
        <a:bodyPr/>
        <a:lstStyle/>
        <a:p>
          <a:pPr latinLnBrk="1"/>
          <a:endParaRPr lang="ko-KR" altLang="en-US"/>
        </a:p>
      </dgm:t>
    </dgm:pt>
    <dgm:pt modelId="{7DAA3B37-3CE0-4214-906A-9EF61FD88646}" type="sibTrans" cxnId="{3EFCAE11-E174-4A4E-BD8B-B8220B273AE9}">
      <dgm:prSet/>
      <dgm:spPr>
        <a:solidFill>
          <a:srgbClr val="00B0F0"/>
        </a:solidFill>
      </dgm:spPr>
      <dgm:t>
        <a:bodyPr/>
        <a:lstStyle/>
        <a:p>
          <a:pPr latinLnBrk="1"/>
          <a:endParaRPr lang="ko-KR" altLang="en-US"/>
        </a:p>
      </dgm:t>
    </dgm:pt>
    <dgm:pt modelId="{223F3025-A257-44D5-A077-D81E25030AE6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EF186659-E759-4115-8703-05ADC2417E8C}" type="parTrans" cxnId="{3E5E8C0C-9441-4351-B669-CE4E62ABA479}">
      <dgm:prSet/>
      <dgm:spPr/>
      <dgm:t>
        <a:bodyPr/>
        <a:lstStyle/>
        <a:p>
          <a:pPr latinLnBrk="1"/>
          <a:endParaRPr lang="ko-KR" altLang="en-US"/>
        </a:p>
      </dgm:t>
    </dgm:pt>
    <dgm:pt modelId="{36615B75-2D69-4BFB-BA13-3EECC1579003}" type="sibTrans" cxnId="{3E5E8C0C-9441-4351-B669-CE4E62ABA479}">
      <dgm:prSet/>
      <dgm:spPr>
        <a:solidFill>
          <a:srgbClr val="00B0F0"/>
        </a:solidFill>
      </dgm:spPr>
      <dgm:t>
        <a:bodyPr/>
        <a:lstStyle/>
        <a:p>
          <a:pPr latinLnBrk="1"/>
          <a:endParaRPr lang="ko-KR" altLang="en-US"/>
        </a:p>
      </dgm:t>
    </dgm:pt>
    <dgm:pt modelId="{A6B6798A-9B89-4AFB-8D3D-3DE47856D527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9F84760-207E-4CED-AB57-3CD14586A941}" type="parTrans" cxnId="{BBB68664-3FC3-4EC1-8871-4531A8296CB9}">
      <dgm:prSet/>
      <dgm:spPr/>
      <dgm:t>
        <a:bodyPr/>
        <a:lstStyle/>
        <a:p>
          <a:pPr latinLnBrk="1"/>
          <a:endParaRPr lang="ko-KR" altLang="en-US"/>
        </a:p>
      </dgm:t>
    </dgm:pt>
    <dgm:pt modelId="{A06E0A15-268C-487A-A322-FA910C4225AD}" type="sibTrans" cxnId="{BBB68664-3FC3-4EC1-8871-4531A8296CB9}">
      <dgm:prSet/>
      <dgm:spPr>
        <a:solidFill>
          <a:srgbClr val="00B0F0"/>
        </a:solidFill>
      </dgm:spPr>
      <dgm:t>
        <a:bodyPr/>
        <a:lstStyle/>
        <a:p>
          <a:pPr latinLnBrk="1"/>
          <a:endParaRPr lang="ko-KR" altLang="en-US"/>
        </a:p>
      </dgm:t>
    </dgm:pt>
    <dgm:pt modelId="{BA2F4A6E-1F70-4A6C-8264-A17860195EEB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9BE579D8-5B25-4380-9A2D-994AFB9E0045}" type="parTrans" cxnId="{26F8073B-47B7-4DF1-8DDC-236BEA57DFF5}">
      <dgm:prSet/>
      <dgm:spPr/>
      <dgm:t>
        <a:bodyPr/>
        <a:lstStyle/>
        <a:p>
          <a:pPr latinLnBrk="1"/>
          <a:endParaRPr lang="ko-KR" altLang="en-US"/>
        </a:p>
      </dgm:t>
    </dgm:pt>
    <dgm:pt modelId="{44B6F485-D208-460F-A814-0C10F4703274}" type="sibTrans" cxnId="{26F8073B-47B7-4DF1-8DDC-236BEA57DFF5}">
      <dgm:prSet/>
      <dgm:spPr>
        <a:solidFill>
          <a:srgbClr val="00B0F0"/>
        </a:solidFill>
      </dgm:spPr>
      <dgm:t>
        <a:bodyPr/>
        <a:lstStyle/>
        <a:p>
          <a:pPr latinLnBrk="1"/>
          <a:endParaRPr lang="ko-KR" altLang="en-US"/>
        </a:p>
      </dgm:t>
    </dgm:pt>
    <dgm:pt modelId="{CDD0C15C-AE85-40B6-9583-994985B124DB}" type="pres">
      <dgm:prSet presAssocID="{F11C5CF6-6969-445D-AE1A-78436C3E1F8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D3F62D-13FB-4DC3-B67F-28012F5F899A}" type="pres">
      <dgm:prSet presAssocID="{F11C5CF6-6969-445D-AE1A-78436C3E1F85}" presName="Name1" presStyleCnt="0"/>
      <dgm:spPr/>
    </dgm:pt>
    <dgm:pt modelId="{8A57623E-B5BC-4C3D-B861-266B13C09CA7}" type="pres">
      <dgm:prSet presAssocID="{7DAA3B37-3CE0-4214-906A-9EF61FD88646}" presName="picture_1" presStyleCnt="0"/>
      <dgm:spPr/>
    </dgm:pt>
    <dgm:pt modelId="{F4A19D03-05DC-484D-8160-E8E14A9CA814}" type="pres">
      <dgm:prSet presAssocID="{7DAA3B37-3CE0-4214-906A-9EF61FD88646}" presName="pictureRepeatNode" presStyleLbl="alignImgPlace1" presStyleIdx="0" presStyleCnt="4" custLinFactNeighborX="-1560" custLinFactNeighborY="92068"/>
      <dgm:spPr/>
      <dgm:t>
        <a:bodyPr/>
        <a:lstStyle/>
        <a:p>
          <a:pPr latinLnBrk="1"/>
          <a:endParaRPr lang="ko-KR" altLang="en-US"/>
        </a:p>
      </dgm:t>
    </dgm:pt>
    <dgm:pt modelId="{09177481-357C-4CAE-8792-65EF7C2A24D1}" type="pres">
      <dgm:prSet presAssocID="{2FFD3E8C-2576-4A18-AEEC-393851EFFC4F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739FED-7B7C-42FF-B143-4DB4C13D8139}" type="pres">
      <dgm:prSet presAssocID="{36615B75-2D69-4BFB-BA13-3EECC1579003}" presName="picture_2" presStyleCnt="0"/>
      <dgm:spPr/>
    </dgm:pt>
    <dgm:pt modelId="{AC669929-A4E5-4A91-A1D4-596306DECBD2}" type="pres">
      <dgm:prSet presAssocID="{36615B75-2D69-4BFB-BA13-3EECC1579003}" presName="pictureRepeatNode" presStyleLbl="alignImgPlac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5F67610-46ED-42CB-A12F-0CD6373F64A9}" type="pres">
      <dgm:prSet presAssocID="{223F3025-A257-44D5-A077-D81E25030AE6}" presName="line_2" presStyleLbl="parChTrans1D1" presStyleIdx="0" presStyleCnt="3"/>
      <dgm:spPr/>
    </dgm:pt>
    <dgm:pt modelId="{7C8D8BB9-A7EC-41B4-BDDA-00922EEEC076}" type="pres">
      <dgm:prSet presAssocID="{223F3025-A257-44D5-A077-D81E25030AE6}" presName="textparent_2" presStyleLbl="node1" presStyleIdx="0" presStyleCnt="0"/>
      <dgm:spPr/>
    </dgm:pt>
    <dgm:pt modelId="{C16D8B34-580B-4893-8B49-4DD21AB201AA}" type="pres">
      <dgm:prSet presAssocID="{223F3025-A257-44D5-A077-D81E25030AE6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D53DC7-AFF7-4F96-8F35-6E3D97F93877}" type="pres">
      <dgm:prSet presAssocID="{A06E0A15-268C-487A-A322-FA910C4225AD}" presName="picture_3" presStyleCnt="0"/>
      <dgm:spPr/>
    </dgm:pt>
    <dgm:pt modelId="{DF26F8B9-4580-4509-9F0B-FF546615303B}" type="pres">
      <dgm:prSet presAssocID="{A06E0A15-268C-487A-A322-FA910C4225AD}" presName="pictureRepeatNode" presStyleLbl="alignImgPlac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A294B5FD-7E1C-4E94-A23B-4A401A8E0D5E}" type="pres">
      <dgm:prSet presAssocID="{A6B6798A-9B89-4AFB-8D3D-3DE47856D527}" presName="line_3" presStyleLbl="parChTrans1D1" presStyleIdx="1" presStyleCnt="3"/>
      <dgm:spPr/>
    </dgm:pt>
    <dgm:pt modelId="{D0D75F23-B370-4266-AA59-B83C451307CD}" type="pres">
      <dgm:prSet presAssocID="{A6B6798A-9B89-4AFB-8D3D-3DE47856D527}" presName="textparent_3" presStyleLbl="node1" presStyleIdx="0" presStyleCnt="0"/>
      <dgm:spPr/>
    </dgm:pt>
    <dgm:pt modelId="{3CFE51FB-BD5E-4E22-9AA6-5096ED4370DB}" type="pres">
      <dgm:prSet presAssocID="{A6B6798A-9B89-4AFB-8D3D-3DE47856D527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F98667-27DA-4515-B55C-C5236941A1B0}" type="pres">
      <dgm:prSet presAssocID="{44B6F485-D208-460F-A814-0C10F4703274}" presName="picture_4" presStyleCnt="0"/>
      <dgm:spPr/>
    </dgm:pt>
    <dgm:pt modelId="{CA79A796-24ED-459D-8518-C349EB74EC4B}" type="pres">
      <dgm:prSet presAssocID="{44B6F485-D208-460F-A814-0C10F4703274}" presName="pictureRepeatNode" presStyleLbl="alignImgPlac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675C9E3-EC35-4900-A3AF-B4BE67AD487F}" type="pres">
      <dgm:prSet presAssocID="{BA2F4A6E-1F70-4A6C-8264-A17860195EEB}" presName="line_4" presStyleLbl="parChTrans1D1" presStyleIdx="2" presStyleCnt="3"/>
      <dgm:spPr/>
    </dgm:pt>
    <dgm:pt modelId="{308E86FA-6F21-4CDE-9DB3-75FCB19A5039}" type="pres">
      <dgm:prSet presAssocID="{BA2F4A6E-1F70-4A6C-8264-A17860195EEB}" presName="textparent_4" presStyleLbl="node1" presStyleIdx="0" presStyleCnt="0"/>
      <dgm:spPr/>
    </dgm:pt>
    <dgm:pt modelId="{2DB5BF4D-3AD5-4C26-8C39-268407F0CF1C}" type="pres">
      <dgm:prSet presAssocID="{BA2F4A6E-1F70-4A6C-8264-A17860195EE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13F7162-AD97-43FA-A023-C11B5A7BFA7B}" type="presOf" srcId="{BA2F4A6E-1F70-4A6C-8264-A17860195EEB}" destId="{2DB5BF4D-3AD5-4C26-8C39-268407F0CF1C}" srcOrd="0" destOrd="0" presId="urn:microsoft.com/office/officeart/2008/layout/CircularPictureCallout"/>
    <dgm:cxn modelId="{3EFCAE11-E174-4A4E-BD8B-B8220B273AE9}" srcId="{F11C5CF6-6969-445D-AE1A-78436C3E1F85}" destId="{2FFD3E8C-2576-4A18-AEEC-393851EFFC4F}" srcOrd="0" destOrd="0" parTransId="{A3BDBC2F-E9C6-4431-991F-2EEA6413A90E}" sibTransId="{7DAA3B37-3CE0-4214-906A-9EF61FD88646}"/>
    <dgm:cxn modelId="{BBB68664-3FC3-4EC1-8871-4531A8296CB9}" srcId="{F11C5CF6-6969-445D-AE1A-78436C3E1F85}" destId="{A6B6798A-9B89-4AFB-8D3D-3DE47856D527}" srcOrd="2" destOrd="0" parTransId="{09F84760-207E-4CED-AB57-3CD14586A941}" sibTransId="{A06E0A15-268C-487A-A322-FA910C4225AD}"/>
    <dgm:cxn modelId="{3440FF66-8493-4E0B-82BD-B56E5646EFD0}" type="presOf" srcId="{A06E0A15-268C-487A-A322-FA910C4225AD}" destId="{DF26F8B9-4580-4509-9F0B-FF546615303B}" srcOrd="0" destOrd="0" presId="urn:microsoft.com/office/officeart/2008/layout/CircularPictureCallout"/>
    <dgm:cxn modelId="{26F8073B-47B7-4DF1-8DDC-236BEA57DFF5}" srcId="{F11C5CF6-6969-445D-AE1A-78436C3E1F85}" destId="{BA2F4A6E-1F70-4A6C-8264-A17860195EEB}" srcOrd="3" destOrd="0" parTransId="{9BE579D8-5B25-4380-9A2D-994AFB9E0045}" sibTransId="{44B6F485-D208-460F-A814-0C10F4703274}"/>
    <dgm:cxn modelId="{30C60243-C623-4B3C-AC15-8CECD263B77F}" type="presOf" srcId="{36615B75-2D69-4BFB-BA13-3EECC1579003}" destId="{AC669929-A4E5-4A91-A1D4-596306DECBD2}" srcOrd="0" destOrd="0" presId="urn:microsoft.com/office/officeart/2008/layout/CircularPictureCallout"/>
    <dgm:cxn modelId="{3E5E8C0C-9441-4351-B669-CE4E62ABA479}" srcId="{F11C5CF6-6969-445D-AE1A-78436C3E1F85}" destId="{223F3025-A257-44D5-A077-D81E25030AE6}" srcOrd="1" destOrd="0" parTransId="{EF186659-E759-4115-8703-05ADC2417E8C}" sibTransId="{36615B75-2D69-4BFB-BA13-3EECC1579003}"/>
    <dgm:cxn modelId="{6E0D7974-3217-43AF-81BE-D40B18B2E63F}" type="presOf" srcId="{44B6F485-D208-460F-A814-0C10F4703274}" destId="{CA79A796-24ED-459D-8518-C349EB74EC4B}" srcOrd="0" destOrd="0" presId="urn:microsoft.com/office/officeart/2008/layout/CircularPictureCallout"/>
    <dgm:cxn modelId="{80AA3A7B-F5F6-439D-948B-0F63406065AE}" type="presOf" srcId="{223F3025-A257-44D5-A077-D81E25030AE6}" destId="{C16D8B34-580B-4893-8B49-4DD21AB201AA}" srcOrd="0" destOrd="0" presId="urn:microsoft.com/office/officeart/2008/layout/CircularPictureCallout"/>
    <dgm:cxn modelId="{8B1E1B12-1170-4A45-BC0E-AF1E46EA3ACE}" type="presOf" srcId="{F11C5CF6-6969-445D-AE1A-78436C3E1F85}" destId="{CDD0C15C-AE85-40B6-9583-994985B124DB}" srcOrd="0" destOrd="0" presId="urn:microsoft.com/office/officeart/2008/layout/CircularPictureCallout"/>
    <dgm:cxn modelId="{149770DA-222C-4686-B816-0C510E6513D3}" type="presOf" srcId="{A6B6798A-9B89-4AFB-8D3D-3DE47856D527}" destId="{3CFE51FB-BD5E-4E22-9AA6-5096ED4370DB}" srcOrd="0" destOrd="0" presId="urn:microsoft.com/office/officeart/2008/layout/CircularPictureCallout"/>
    <dgm:cxn modelId="{D9D92DC4-05AB-4A45-8FAE-B6B5060E060C}" type="presOf" srcId="{2FFD3E8C-2576-4A18-AEEC-393851EFFC4F}" destId="{09177481-357C-4CAE-8792-65EF7C2A24D1}" srcOrd="0" destOrd="0" presId="urn:microsoft.com/office/officeart/2008/layout/CircularPictureCallout"/>
    <dgm:cxn modelId="{A2C6C392-F3B5-46C7-AD47-D9372854536B}" type="presOf" srcId="{7DAA3B37-3CE0-4214-906A-9EF61FD88646}" destId="{F4A19D03-05DC-484D-8160-E8E14A9CA814}" srcOrd="0" destOrd="0" presId="urn:microsoft.com/office/officeart/2008/layout/CircularPictureCallout"/>
    <dgm:cxn modelId="{7EBD19FE-241A-4D65-BC3D-853A5BE14DDF}" type="presParOf" srcId="{CDD0C15C-AE85-40B6-9583-994985B124DB}" destId="{30D3F62D-13FB-4DC3-B67F-28012F5F899A}" srcOrd="0" destOrd="0" presId="urn:microsoft.com/office/officeart/2008/layout/CircularPictureCallout"/>
    <dgm:cxn modelId="{5A35C818-F606-4A62-9776-93A132A2727E}" type="presParOf" srcId="{30D3F62D-13FB-4DC3-B67F-28012F5F899A}" destId="{8A57623E-B5BC-4C3D-B861-266B13C09CA7}" srcOrd="0" destOrd="0" presId="urn:microsoft.com/office/officeart/2008/layout/CircularPictureCallout"/>
    <dgm:cxn modelId="{B4A2DBA5-1794-49D9-89AA-25D70E4B540C}" type="presParOf" srcId="{8A57623E-B5BC-4C3D-B861-266B13C09CA7}" destId="{F4A19D03-05DC-484D-8160-E8E14A9CA814}" srcOrd="0" destOrd="0" presId="urn:microsoft.com/office/officeart/2008/layout/CircularPictureCallout"/>
    <dgm:cxn modelId="{B0D7A9C9-F031-42CE-A2EB-F478B5169177}" type="presParOf" srcId="{30D3F62D-13FB-4DC3-B67F-28012F5F899A}" destId="{09177481-357C-4CAE-8792-65EF7C2A24D1}" srcOrd="1" destOrd="0" presId="urn:microsoft.com/office/officeart/2008/layout/CircularPictureCallout"/>
    <dgm:cxn modelId="{678AF301-F03B-494B-9577-14B678984814}" type="presParOf" srcId="{30D3F62D-13FB-4DC3-B67F-28012F5F899A}" destId="{82739FED-7B7C-42FF-B143-4DB4C13D8139}" srcOrd="2" destOrd="0" presId="urn:microsoft.com/office/officeart/2008/layout/CircularPictureCallout"/>
    <dgm:cxn modelId="{95F09B99-87AA-4856-A209-852A2D5EF1F2}" type="presParOf" srcId="{82739FED-7B7C-42FF-B143-4DB4C13D8139}" destId="{AC669929-A4E5-4A91-A1D4-596306DECBD2}" srcOrd="0" destOrd="0" presId="urn:microsoft.com/office/officeart/2008/layout/CircularPictureCallout"/>
    <dgm:cxn modelId="{1D7CA19A-A235-48D4-B987-1EF642F4F78B}" type="presParOf" srcId="{30D3F62D-13FB-4DC3-B67F-28012F5F899A}" destId="{75F67610-46ED-42CB-A12F-0CD6373F64A9}" srcOrd="3" destOrd="0" presId="urn:microsoft.com/office/officeart/2008/layout/CircularPictureCallout"/>
    <dgm:cxn modelId="{0137D444-4FE9-4055-BEA6-5DC1F94AD772}" type="presParOf" srcId="{30D3F62D-13FB-4DC3-B67F-28012F5F899A}" destId="{7C8D8BB9-A7EC-41B4-BDDA-00922EEEC076}" srcOrd="4" destOrd="0" presId="urn:microsoft.com/office/officeart/2008/layout/CircularPictureCallout"/>
    <dgm:cxn modelId="{188D455F-CC42-4E21-9706-5833400C3053}" type="presParOf" srcId="{7C8D8BB9-A7EC-41B4-BDDA-00922EEEC076}" destId="{C16D8B34-580B-4893-8B49-4DD21AB201AA}" srcOrd="0" destOrd="0" presId="urn:microsoft.com/office/officeart/2008/layout/CircularPictureCallout"/>
    <dgm:cxn modelId="{82667845-1D65-4068-93F2-2564777C149C}" type="presParOf" srcId="{30D3F62D-13FB-4DC3-B67F-28012F5F899A}" destId="{D5D53DC7-AFF7-4F96-8F35-6E3D97F93877}" srcOrd="5" destOrd="0" presId="urn:microsoft.com/office/officeart/2008/layout/CircularPictureCallout"/>
    <dgm:cxn modelId="{2E3A0220-9935-41FA-B993-8CA72C8EE4AB}" type="presParOf" srcId="{D5D53DC7-AFF7-4F96-8F35-6E3D97F93877}" destId="{DF26F8B9-4580-4509-9F0B-FF546615303B}" srcOrd="0" destOrd="0" presId="urn:microsoft.com/office/officeart/2008/layout/CircularPictureCallout"/>
    <dgm:cxn modelId="{BCB46C4D-99C5-47E0-9842-73B48A22D2B0}" type="presParOf" srcId="{30D3F62D-13FB-4DC3-B67F-28012F5F899A}" destId="{A294B5FD-7E1C-4E94-A23B-4A401A8E0D5E}" srcOrd="6" destOrd="0" presId="urn:microsoft.com/office/officeart/2008/layout/CircularPictureCallout"/>
    <dgm:cxn modelId="{D89A024E-0A68-4618-9203-5763AC496CD0}" type="presParOf" srcId="{30D3F62D-13FB-4DC3-B67F-28012F5F899A}" destId="{D0D75F23-B370-4266-AA59-B83C451307CD}" srcOrd="7" destOrd="0" presId="urn:microsoft.com/office/officeart/2008/layout/CircularPictureCallout"/>
    <dgm:cxn modelId="{6A539700-DF17-4F9C-87B2-AB093CF33678}" type="presParOf" srcId="{D0D75F23-B370-4266-AA59-B83C451307CD}" destId="{3CFE51FB-BD5E-4E22-9AA6-5096ED4370DB}" srcOrd="0" destOrd="0" presId="urn:microsoft.com/office/officeart/2008/layout/CircularPictureCallout"/>
    <dgm:cxn modelId="{10FE4DD7-5FB1-4EEF-8B67-B5308F3B4B81}" type="presParOf" srcId="{30D3F62D-13FB-4DC3-B67F-28012F5F899A}" destId="{0EF98667-27DA-4515-B55C-C5236941A1B0}" srcOrd="8" destOrd="0" presId="urn:microsoft.com/office/officeart/2008/layout/CircularPictureCallout"/>
    <dgm:cxn modelId="{E8113308-DE55-4AB8-8102-239AE6F508C6}" type="presParOf" srcId="{0EF98667-27DA-4515-B55C-C5236941A1B0}" destId="{CA79A796-24ED-459D-8518-C349EB74EC4B}" srcOrd="0" destOrd="0" presId="urn:microsoft.com/office/officeart/2008/layout/CircularPictureCallout"/>
    <dgm:cxn modelId="{352BC0B5-925D-44B9-8A22-9CCDC0A0A8C2}" type="presParOf" srcId="{30D3F62D-13FB-4DC3-B67F-28012F5F899A}" destId="{A675C9E3-EC35-4900-A3AF-B4BE67AD487F}" srcOrd="9" destOrd="0" presId="urn:microsoft.com/office/officeart/2008/layout/CircularPictureCallout"/>
    <dgm:cxn modelId="{0D5F1889-F494-4900-88D7-B49226B1362E}" type="presParOf" srcId="{30D3F62D-13FB-4DC3-B67F-28012F5F899A}" destId="{308E86FA-6F21-4CDE-9DB3-75FCB19A5039}" srcOrd="10" destOrd="0" presId="urn:microsoft.com/office/officeart/2008/layout/CircularPictureCallout"/>
    <dgm:cxn modelId="{E1456AAC-4CCC-4DE8-B8D0-BC5B68FBDD3F}" type="presParOf" srcId="{308E86FA-6F21-4CDE-9DB3-75FCB19A5039}" destId="{2DB5BF4D-3AD5-4C26-8C39-268407F0CF1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5C9E3-EC35-4900-A3AF-B4BE67AD487F}">
      <dsp:nvSpPr>
        <dsp:cNvPr id="0" name=""/>
        <dsp:cNvSpPr/>
      </dsp:nvSpPr>
      <dsp:spPr>
        <a:xfrm>
          <a:off x="968636" y="1413750"/>
          <a:ext cx="1483164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4B5FD-7E1C-4E94-A23B-4A401A8E0D5E}">
      <dsp:nvSpPr>
        <dsp:cNvPr id="0" name=""/>
        <dsp:cNvSpPr/>
      </dsp:nvSpPr>
      <dsp:spPr>
        <a:xfrm>
          <a:off x="968636" y="896710"/>
          <a:ext cx="1270439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67610-46ED-42CB-A12F-0CD6373F64A9}">
      <dsp:nvSpPr>
        <dsp:cNvPr id="0" name=""/>
        <dsp:cNvSpPr/>
      </dsp:nvSpPr>
      <dsp:spPr>
        <a:xfrm>
          <a:off x="968636" y="379671"/>
          <a:ext cx="1483164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19D03-05DC-484D-8160-E8E14A9CA814}">
      <dsp:nvSpPr>
        <dsp:cNvPr id="0" name=""/>
        <dsp:cNvSpPr/>
      </dsp:nvSpPr>
      <dsp:spPr>
        <a:xfrm>
          <a:off x="206963" y="316166"/>
          <a:ext cx="1477255" cy="1477255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77481-357C-4CAE-8792-65EF7C2A24D1}">
      <dsp:nvSpPr>
        <dsp:cNvPr id="0" name=""/>
        <dsp:cNvSpPr/>
      </dsp:nvSpPr>
      <dsp:spPr>
        <a:xfrm>
          <a:off x="495914" y="942505"/>
          <a:ext cx="945443" cy="487494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/>
        </a:p>
      </dsp:txBody>
      <dsp:txXfrm>
        <a:off x="495914" y="942505"/>
        <a:ext cx="945443" cy="487494"/>
      </dsp:txXfrm>
    </dsp:sp>
    <dsp:sp modelId="{AC669929-A4E5-4A91-A1D4-596306DECBD2}">
      <dsp:nvSpPr>
        <dsp:cNvPr id="0" name=""/>
        <dsp:cNvSpPr/>
      </dsp:nvSpPr>
      <dsp:spPr>
        <a:xfrm>
          <a:off x="2230212" y="158083"/>
          <a:ext cx="443176" cy="443176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D8B34-580B-4893-8B49-4DD21AB201AA}">
      <dsp:nvSpPr>
        <dsp:cNvPr id="0" name=""/>
        <dsp:cNvSpPr/>
      </dsp:nvSpPr>
      <dsp:spPr>
        <a:xfrm>
          <a:off x="2673389" y="158083"/>
          <a:ext cx="51113" cy="443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73389" y="158083"/>
        <a:ext cx="51113" cy="443176"/>
      </dsp:txXfrm>
    </dsp:sp>
    <dsp:sp modelId="{DF26F8B9-4580-4509-9F0B-FF546615303B}">
      <dsp:nvSpPr>
        <dsp:cNvPr id="0" name=""/>
        <dsp:cNvSpPr/>
      </dsp:nvSpPr>
      <dsp:spPr>
        <a:xfrm>
          <a:off x="2017487" y="675122"/>
          <a:ext cx="443176" cy="443176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E51FB-BD5E-4E22-9AA6-5096ED4370DB}">
      <dsp:nvSpPr>
        <dsp:cNvPr id="0" name=""/>
        <dsp:cNvSpPr/>
      </dsp:nvSpPr>
      <dsp:spPr>
        <a:xfrm>
          <a:off x="2460664" y="675122"/>
          <a:ext cx="72385" cy="443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460664" y="675122"/>
        <a:ext cx="72385" cy="443176"/>
      </dsp:txXfrm>
    </dsp:sp>
    <dsp:sp modelId="{CA79A796-24ED-459D-8518-C349EB74EC4B}">
      <dsp:nvSpPr>
        <dsp:cNvPr id="0" name=""/>
        <dsp:cNvSpPr/>
      </dsp:nvSpPr>
      <dsp:spPr>
        <a:xfrm>
          <a:off x="2230212" y="1192162"/>
          <a:ext cx="443176" cy="443176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5BF4D-3AD5-4C26-8C39-268407F0CF1C}">
      <dsp:nvSpPr>
        <dsp:cNvPr id="0" name=""/>
        <dsp:cNvSpPr/>
      </dsp:nvSpPr>
      <dsp:spPr>
        <a:xfrm>
          <a:off x="2673389" y="1192162"/>
          <a:ext cx="51113" cy="443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0" rIns="19050" bIns="0" numCol="1" spcCol="1270" anchor="ctr" anchorCtr="0">
          <a:noAutofit/>
        </a:bodyPr>
        <a:lstStyle/>
        <a:p>
          <a:pPr lvl="0" algn="l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673389" y="1192162"/>
        <a:ext cx="51113" cy="443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802F2-97BC-42F7-88FF-A7E92D1C5D95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53BA3-E539-4987-8ECE-3D60FF8E0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15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2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99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184B85-4F40-4055-A6F9-21315C3F3ED1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62E6-40CF-4505-9F19-5FB2E0A0E98D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8F449B5-255B-47F0-8F6D-5A633A48B061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43A3-1F77-441B-BB19-2D6A9C3A3188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D262-4C0F-4B28-9BC0-E156B366CF8F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E305F86-65DD-418F-85B6-FED2AF1BAA0C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40C458-29DA-4401-B3CC-C705FAE8C410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F09-6D2F-48E2-BF27-A51867CBEBEB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B60A-C6FD-40D7-B67C-164DCF7AAFC6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C960-04FC-418C-86F4-5A1BDFD2914F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7F7EC64-E70E-445E-96CA-5888804AA498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919C10-F1EC-4FC1-8795-83185FAB9365}" type="datetime1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76592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ko-KR" dirty="0" smtClean="0"/>
              <a:t>1. </a:t>
            </a:r>
            <a:r>
              <a:rPr lang="ko-KR" altLang="en-US" dirty="0" smtClean="0"/>
              <a:t>초기화 목록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/>
              <a:t>UML class diagram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실습  예제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종합 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9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포함 관계</a:t>
            </a:r>
            <a:r>
              <a:rPr lang="en-US" altLang="ko-KR" dirty="0" smtClean="0"/>
              <a:t>(has a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하나의 객체 안에 다른 객체들이 포함</a:t>
            </a:r>
          </a:p>
          <a:p>
            <a:endParaRPr lang="ko-KR" altLang="en-US" dirty="0" smtClean="0"/>
          </a:p>
        </p:txBody>
      </p:sp>
      <p:graphicFrame>
        <p:nvGraphicFramePr>
          <p:cNvPr id="6" name="다이어그램 5"/>
          <p:cNvGraphicFramePr/>
          <p:nvPr>
            <p:extLst/>
          </p:nvPr>
        </p:nvGraphicFramePr>
        <p:xfrm>
          <a:off x="2617013" y="2524646"/>
          <a:ext cx="2954511" cy="1793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32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1) </a:t>
            </a:r>
            <a:r>
              <a:rPr lang="ko-KR" altLang="en-US" dirty="0" err="1" smtClean="0"/>
              <a:t>집합관계</a:t>
            </a:r>
            <a:endParaRPr lang="ko-KR" altLang="en-US" dirty="0"/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043608" y="1412776"/>
            <a:ext cx="6040041" cy="43267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&lt;</a:t>
            </a:r>
            <a:r>
              <a:rPr lang="en-US" altLang="ko-KR" sz="1350" dirty="0" err="1">
                <a:solidFill>
                  <a:srgbClr val="A31515"/>
                </a:solidFill>
                <a:latin typeface="Comic Sans MS" pitchFamily="66" charset="0"/>
              </a:rPr>
              <a:t>iostream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&gt;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&lt;string&gt;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using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namespace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std;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35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>
                <a:solidFill>
                  <a:srgbClr val="008000"/>
                </a:solidFill>
                <a:latin typeface="Comic Sans MS" pitchFamily="66" charset="0"/>
              </a:rPr>
              <a:t>시각을 나타내는 클래스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class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Time 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private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time;		</a:t>
            </a:r>
            <a:r>
              <a:rPr lang="en-US" altLang="ko-KR" sz="1350" dirty="0" smtClean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>
                <a:solidFill>
                  <a:srgbClr val="008000"/>
                </a:solidFill>
                <a:latin typeface="Comic Sans MS" pitchFamily="66" charset="0"/>
              </a:rPr>
              <a:t>시간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minute;		</a:t>
            </a: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>
                <a:solidFill>
                  <a:srgbClr val="008000"/>
                </a:solidFill>
                <a:latin typeface="Comic Sans MS" pitchFamily="66" charset="0"/>
              </a:rPr>
              <a:t>분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second;		</a:t>
            </a: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>
                <a:solidFill>
                  <a:srgbClr val="008000"/>
                </a:solidFill>
                <a:latin typeface="Comic Sans MS" pitchFamily="66" charset="0"/>
              </a:rPr>
              <a:t>초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public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Time();			</a:t>
            </a: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 err="1">
                <a:solidFill>
                  <a:srgbClr val="008000"/>
                </a:solidFill>
                <a:latin typeface="Comic Sans MS" pitchFamily="66" charset="0"/>
              </a:rPr>
              <a:t>디폴트생성자</a:t>
            </a:r>
            <a:endParaRPr lang="ko-KR" altLang="en-US" sz="1350" dirty="0">
              <a:solidFill>
                <a:srgbClr val="008000"/>
              </a:solidFill>
              <a:latin typeface="Comic Sans MS" pitchFamily="66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Time(</a:t>
            </a:r>
            <a:r>
              <a:rPr lang="en-US" altLang="ko-KR" sz="135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t, </a:t>
            </a:r>
            <a:r>
              <a:rPr lang="en-US" altLang="ko-KR" sz="135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m, </a:t>
            </a:r>
            <a:r>
              <a:rPr lang="en-US" altLang="ko-KR" sz="135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s);	</a:t>
            </a: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 err="1">
                <a:solidFill>
                  <a:srgbClr val="008000"/>
                </a:solidFill>
                <a:latin typeface="Comic Sans MS" pitchFamily="66" charset="0"/>
              </a:rPr>
              <a:t>생성자</a:t>
            </a:r>
            <a:endParaRPr lang="ko-KR" altLang="en-US" sz="1350" dirty="0">
              <a:solidFill>
                <a:srgbClr val="008000"/>
              </a:solidFill>
              <a:latin typeface="Comic Sans MS" pitchFamily="66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print();		</a:t>
            </a: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 err="1">
                <a:solidFill>
                  <a:srgbClr val="008000"/>
                </a:solidFill>
                <a:latin typeface="Comic Sans MS" pitchFamily="66" charset="0"/>
              </a:rPr>
              <a:t>객체의정보출력</a:t>
            </a:r>
            <a:endParaRPr lang="ko-KR" altLang="en-US" sz="1350" dirty="0">
              <a:solidFill>
                <a:srgbClr val="008000"/>
              </a:solidFill>
              <a:latin typeface="Comic Sans MS" pitchFamily="66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};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35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Time::Time() {			</a:t>
            </a: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 err="1">
                <a:solidFill>
                  <a:srgbClr val="008000"/>
                </a:solidFill>
                <a:latin typeface="Comic Sans MS" pitchFamily="66" charset="0"/>
              </a:rPr>
              <a:t>디폴트생성자</a:t>
            </a:r>
            <a:endParaRPr lang="ko-KR" altLang="en-US" sz="1350" dirty="0">
              <a:solidFill>
                <a:srgbClr val="008000"/>
              </a:solidFill>
              <a:latin typeface="Comic Sans MS" pitchFamily="66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time = 0;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minute = 0;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second = 0;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48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971600" y="1536002"/>
            <a:ext cx="5994797" cy="44529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Time::Time(</a:t>
            </a:r>
            <a:r>
              <a:rPr lang="en-US" altLang="ko-KR" sz="135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t, </a:t>
            </a:r>
            <a:r>
              <a:rPr lang="en-US" altLang="ko-KR" sz="135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m, </a:t>
            </a:r>
            <a:r>
              <a:rPr lang="en-US" altLang="ko-KR" sz="135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s) {	</a:t>
            </a: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 err="1">
                <a:solidFill>
                  <a:srgbClr val="008000"/>
                </a:solidFill>
                <a:latin typeface="Comic Sans MS" pitchFamily="66" charset="0"/>
              </a:rPr>
              <a:t>생성자</a:t>
            </a:r>
            <a:endParaRPr lang="ko-KR" altLang="en-US" sz="1350" dirty="0">
              <a:solidFill>
                <a:srgbClr val="008000"/>
              </a:solidFill>
              <a:latin typeface="Comic Sans MS" pitchFamily="66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time = t;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minute = m;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second = s;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Time::print()		</a:t>
            </a:r>
            <a:r>
              <a:rPr lang="en-US" altLang="ko-KR" sz="1350" dirty="0" smtClean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>
                <a:solidFill>
                  <a:srgbClr val="008000"/>
                </a:solidFill>
                <a:latin typeface="Comic Sans MS" pitchFamily="66" charset="0"/>
              </a:rPr>
              <a:t>객체의 정보를 출력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{	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&lt;&lt; time &lt;&lt; 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"</a:t>
            </a:r>
            <a:r>
              <a:rPr lang="ko-KR" altLang="en-US" sz="1350" dirty="0">
                <a:solidFill>
                  <a:srgbClr val="A31515"/>
                </a:solidFill>
                <a:latin typeface="Comic Sans MS" pitchFamily="66" charset="0"/>
              </a:rPr>
              <a:t>시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"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&lt;&lt; minute &lt;&lt; 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"</a:t>
            </a:r>
            <a:r>
              <a:rPr lang="ko-KR" altLang="en-US" sz="1350" dirty="0">
                <a:solidFill>
                  <a:srgbClr val="A31515"/>
                </a:solidFill>
                <a:latin typeface="Comic Sans MS" pitchFamily="66" charset="0"/>
              </a:rPr>
              <a:t>분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"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&lt;&lt; second &lt;&lt; 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"</a:t>
            </a:r>
            <a:r>
              <a:rPr lang="ko-KR" altLang="en-US" sz="1350" dirty="0">
                <a:solidFill>
                  <a:srgbClr val="A31515"/>
                </a:solidFill>
                <a:latin typeface="Comic Sans MS" pitchFamily="66" charset="0"/>
              </a:rPr>
              <a:t>초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\n"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 err="1">
                <a:solidFill>
                  <a:srgbClr val="008000"/>
                </a:solidFill>
                <a:latin typeface="Comic Sans MS" pitchFamily="66" charset="0"/>
              </a:rPr>
              <a:t>알람시계를</a:t>
            </a:r>
            <a:r>
              <a:rPr lang="ko-KR" altLang="en-US" sz="1350" dirty="0">
                <a:solidFill>
                  <a:srgbClr val="008000"/>
                </a:solidFill>
                <a:latin typeface="Comic Sans MS" pitchFamily="66" charset="0"/>
              </a:rPr>
              <a:t> 나타낸다</a:t>
            </a: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class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AlarmClock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private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Time 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currentTime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;	</a:t>
            </a: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>
                <a:solidFill>
                  <a:srgbClr val="008000"/>
                </a:solidFill>
                <a:latin typeface="Comic Sans MS" pitchFamily="66" charset="0"/>
              </a:rPr>
              <a:t>현재시각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Time 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alarmTime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;	</a:t>
            </a:r>
            <a:r>
              <a:rPr lang="en-US" altLang="ko-KR" sz="1350" dirty="0" smtClean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 err="1">
                <a:solidFill>
                  <a:srgbClr val="008000"/>
                </a:solidFill>
                <a:latin typeface="Comic Sans MS" pitchFamily="66" charset="0"/>
              </a:rPr>
              <a:t>알람시각</a:t>
            </a:r>
            <a:endParaRPr lang="ko-KR" altLang="en-US" sz="1350" dirty="0">
              <a:solidFill>
                <a:srgbClr val="008000"/>
              </a:solidFill>
              <a:latin typeface="Comic Sans MS" pitchFamily="66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public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AlarmClock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(Time a, Time c);	</a:t>
            </a: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 err="1">
                <a:solidFill>
                  <a:srgbClr val="008000"/>
                </a:solidFill>
                <a:latin typeface="Comic Sans MS" pitchFamily="66" charset="0"/>
              </a:rPr>
              <a:t>생성자</a:t>
            </a:r>
            <a:endParaRPr lang="ko-KR" altLang="en-US" sz="1350" dirty="0">
              <a:solidFill>
                <a:srgbClr val="008000"/>
              </a:solidFill>
              <a:latin typeface="Comic Sans MS" pitchFamily="66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print();		</a:t>
            </a: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>
                <a:solidFill>
                  <a:srgbClr val="008000"/>
                </a:solidFill>
                <a:latin typeface="Comic Sans MS" pitchFamily="66" charset="0"/>
              </a:rPr>
              <a:t>객체의 정보출력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};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AlarmClock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::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AlarmClock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(Time a, Time c) {	</a:t>
            </a: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 err="1">
                <a:solidFill>
                  <a:srgbClr val="008000"/>
                </a:solidFill>
                <a:latin typeface="Comic Sans MS" pitchFamily="66" charset="0"/>
              </a:rPr>
              <a:t>생성자</a:t>
            </a:r>
            <a:endParaRPr lang="ko-KR" altLang="en-US" sz="1350" dirty="0">
              <a:solidFill>
                <a:srgbClr val="008000"/>
              </a:solidFill>
              <a:latin typeface="Comic Sans MS" pitchFamily="66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alarmTime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= a;		</a:t>
            </a: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>
                <a:solidFill>
                  <a:srgbClr val="008000"/>
                </a:solidFill>
                <a:latin typeface="Comic Sans MS" pitchFamily="66" charset="0"/>
              </a:rPr>
              <a:t>객체가 복사된다</a:t>
            </a: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currentTime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= c;		</a:t>
            </a: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350" dirty="0">
                <a:solidFill>
                  <a:srgbClr val="008000"/>
                </a:solidFill>
                <a:latin typeface="Comic Sans MS" pitchFamily="66" charset="0"/>
              </a:rPr>
              <a:t>객체가 복사된다</a:t>
            </a:r>
            <a:r>
              <a:rPr lang="en-US" altLang="ko-KR" sz="1350" dirty="0">
                <a:solidFill>
                  <a:srgbClr val="008000"/>
                </a:solidFill>
                <a:latin typeface="Comic Sans MS" pitchFamily="66" charset="0"/>
              </a:rPr>
              <a:t>.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54277" name="AutoShape 13"/>
          <p:cNvSpPr>
            <a:spLocks noChangeArrowheads="1"/>
          </p:cNvSpPr>
          <p:nvPr/>
        </p:nvSpPr>
        <p:spPr bwMode="auto">
          <a:xfrm>
            <a:off x="1887141" y="3762471"/>
            <a:ext cx="3182282" cy="5176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35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7846" y="404664"/>
            <a:ext cx="3536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(</a:t>
            </a:r>
            <a:r>
              <a:rPr lang="ko-KR" altLang="en-US" sz="3200" dirty="0" smtClean="0"/>
              <a:t>실습 </a:t>
            </a:r>
            <a:r>
              <a:rPr lang="en-US" altLang="ko-KR" sz="3200" dirty="0" smtClean="0"/>
              <a:t>1</a:t>
            </a:r>
            <a:r>
              <a:rPr lang="en-US" altLang="ko-KR" sz="3200" dirty="0"/>
              <a:t>) </a:t>
            </a:r>
            <a:r>
              <a:rPr lang="ko-KR" altLang="en-US" sz="3200" dirty="0" err="1" smtClean="0"/>
              <a:t>집합관계</a:t>
            </a:r>
            <a:r>
              <a:rPr lang="en-US" altLang="ko-KR" sz="3200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12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r>
              <a:rPr lang="en-US" altLang="ko-KR" dirty="0"/>
              <a:t>) </a:t>
            </a:r>
            <a:r>
              <a:rPr lang="ko-KR" altLang="en-US" dirty="0" err="1" smtClean="0"/>
              <a:t>집합관계</a:t>
            </a:r>
            <a:endParaRPr lang="ko-KR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899592" y="1340768"/>
            <a:ext cx="5965031" cy="37555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AlarmClock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::print()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"</a:t>
            </a:r>
            <a:r>
              <a:rPr lang="ko-KR" altLang="en-US" sz="1350" dirty="0">
                <a:solidFill>
                  <a:srgbClr val="A31515"/>
                </a:solidFill>
                <a:latin typeface="Comic Sans MS" pitchFamily="66" charset="0"/>
              </a:rPr>
              <a:t>현재시각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: "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currentTime.print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();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"</a:t>
            </a:r>
            <a:r>
              <a:rPr lang="ko-KR" altLang="en-US" sz="1350" dirty="0" err="1">
                <a:solidFill>
                  <a:srgbClr val="A31515"/>
                </a:solidFill>
                <a:latin typeface="Comic Sans MS" pitchFamily="66" charset="0"/>
              </a:rPr>
              <a:t>알람시각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: "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alarmTime.print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();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35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main()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Time alarm(6, 0, 0);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Time current(12, 56, 34);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AlarmClock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c(alarm, current);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35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c.print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();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0;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} </a:t>
            </a:r>
          </a:p>
        </p:txBody>
      </p:sp>
      <p:sp>
        <p:nvSpPr>
          <p:cNvPr id="943117" name="_x32171984"/>
          <p:cNvSpPr>
            <a:spLocks noChangeArrowheads="1"/>
          </p:cNvSpPr>
          <p:nvPr/>
        </p:nvSpPr>
        <p:spPr bwMode="auto">
          <a:xfrm>
            <a:off x="899592" y="5733256"/>
            <a:ext cx="2555081" cy="469106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50">
                <a:solidFill>
                  <a:srgbClr val="000000"/>
                </a:solidFill>
              </a:rPr>
              <a:t>현재 시각: 12시 56분 34초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50">
                <a:solidFill>
                  <a:srgbClr val="000000"/>
                </a:solidFill>
              </a:rPr>
              <a:t>알람 시각: 6시 0분 0초</a:t>
            </a:r>
            <a:endParaRPr kumimoji="1" lang="en-US" altLang="ko-KR" sz="1050">
              <a:solidFill>
                <a:srgbClr val="000000"/>
              </a:solidFill>
            </a:endParaRPr>
          </a:p>
        </p:txBody>
      </p:sp>
      <p:grpSp>
        <p:nvGrpSpPr>
          <p:cNvPr id="55303" name="Group 14"/>
          <p:cNvGrpSpPr>
            <a:grpSpLocks/>
          </p:cNvGrpSpPr>
          <p:nvPr/>
        </p:nvGrpSpPr>
        <p:grpSpPr bwMode="auto">
          <a:xfrm>
            <a:off x="567136" y="5188421"/>
            <a:ext cx="381000" cy="759619"/>
            <a:chOff x="-91" y="1749"/>
            <a:chExt cx="552" cy="832"/>
          </a:xfrm>
        </p:grpSpPr>
        <p:sp>
          <p:nvSpPr>
            <p:cNvPr id="55304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5 w 1103"/>
                <a:gd name="T1" fmla="*/ 114 h 1663"/>
                <a:gd name="T2" fmla="*/ 22 w 1103"/>
                <a:gd name="T3" fmla="*/ 77 h 1663"/>
                <a:gd name="T4" fmla="*/ 44 w 1103"/>
                <a:gd name="T5" fmla="*/ 44 h 1663"/>
                <a:gd name="T6" fmla="*/ 66 w 1103"/>
                <a:gd name="T7" fmla="*/ 19 h 1663"/>
                <a:gd name="T8" fmla="*/ 81 w 1103"/>
                <a:gd name="T9" fmla="*/ 4 h 1663"/>
                <a:gd name="T10" fmla="*/ 85 w 1103"/>
                <a:gd name="T11" fmla="*/ 1 h 1663"/>
                <a:gd name="T12" fmla="*/ 90 w 1103"/>
                <a:gd name="T13" fmla="*/ 2 h 1663"/>
                <a:gd name="T14" fmla="*/ 99 w 1103"/>
                <a:gd name="T15" fmla="*/ 3 h 1663"/>
                <a:gd name="T16" fmla="*/ 110 w 1103"/>
                <a:gd name="T17" fmla="*/ 5 h 1663"/>
                <a:gd name="T18" fmla="*/ 122 w 1103"/>
                <a:gd name="T19" fmla="*/ 7 h 1663"/>
                <a:gd name="T20" fmla="*/ 133 w 1103"/>
                <a:gd name="T21" fmla="*/ 10 h 1663"/>
                <a:gd name="T22" fmla="*/ 146 w 1103"/>
                <a:gd name="T23" fmla="*/ 11 h 1663"/>
                <a:gd name="T24" fmla="*/ 157 w 1103"/>
                <a:gd name="T25" fmla="*/ 9 h 1663"/>
                <a:gd name="T26" fmla="*/ 168 w 1103"/>
                <a:gd name="T27" fmla="*/ 6 h 1663"/>
                <a:gd name="T28" fmla="*/ 179 w 1103"/>
                <a:gd name="T29" fmla="*/ 2 h 1663"/>
                <a:gd name="T30" fmla="*/ 192 w 1103"/>
                <a:gd name="T31" fmla="*/ 0 h 1663"/>
                <a:gd name="T32" fmla="*/ 208 w 1103"/>
                <a:gd name="T33" fmla="*/ 17 h 1663"/>
                <a:gd name="T34" fmla="*/ 222 w 1103"/>
                <a:gd name="T35" fmla="*/ 45 h 1663"/>
                <a:gd name="T36" fmla="*/ 233 w 1103"/>
                <a:gd name="T37" fmla="*/ 76 h 1663"/>
                <a:gd name="T38" fmla="*/ 241 w 1103"/>
                <a:gd name="T39" fmla="*/ 108 h 1663"/>
                <a:gd name="T40" fmla="*/ 247 w 1103"/>
                <a:gd name="T41" fmla="*/ 139 h 1663"/>
                <a:gd name="T42" fmla="*/ 249 w 1103"/>
                <a:gd name="T43" fmla="*/ 162 h 1663"/>
                <a:gd name="T44" fmla="*/ 260 w 1103"/>
                <a:gd name="T45" fmla="*/ 172 h 1663"/>
                <a:gd name="T46" fmla="*/ 272 w 1103"/>
                <a:gd name="T47" fmla="*/ 183 h 1663"/>
                <a:gd name="T48" fmla="*/ 276 w 1103"/>
                <a:gd name="T49" fmla="*/ 195 h 1663"/>
                <a:gd name="T50" fmla="*/ 271 w 1103"/>
                <a:gd name="T51" fmla="*/ 216 h 1663"/>
                <a:gd name="T52" fmla="*/ 260 w 1103"/>
                <a:gd name="T53" fmla="*/ 242 h 1663"/>
                <a:gd name="T54" fmla="*/ 246 w 1103"/>
                <a:gd name="T55" fmla="*/ 270 h 1663"/>
                <a:gd name="T56" fmla="*/ 232 w 1103"/>
                <a:gd name="T57" fmla="*/ 295 h 1663"/>
                <a:gd name="T58" fmla="*/ 224 w 1103"/>
                <a:gd name="T59" fmla="*/ 308 h 1663"/>
                <a:gd name="T60" fmla="*/ 217 w 1103"/>
                <a:gd name="T61" fmla="*/ 308 h 1663"/>
                <a:gd name="T62" fmla="*/ 210 w 1103"/>
                <a:gd name="T63" fmla="*/ 308 h 1663"/>
                <a:gd name="T64" fmla="*/ 202 w 1103"/>
                <a:gd name="T65" fmla="*/ 322 h 1663"/>
                <a:gd name="T66" fmla="*/ 202 w 1103"/>
                <a:gd name="T67" fmla="*/ 343 h 1663"/>
                <a:gd name="T68" fmla="*/ 209 w 1103"/>
                <a:gd name="T69" fmla="*/ 363 h 1663"/>
                <a:gd name="T70" fmla="*/ 207 w 1103"/>
                <a:gd name="T71" fmla="*/ 382 h 1663"/>
                <a:gd name="T72" fmla="*/ 195 w 1103"/>
                <a:gd name="T73" fmla="*/ 405 h 1663"/>
                <a:gd name="T74" fmla="*/ 181 w 1103"/>
                <a:gd name="T75" fmla="*/ 416 h 1663"/>
                <a:gd name="T76" fmla="*/ 164 w 1103"/>
                <a:gd name="T77" fmla="*/ 414 h 1663"/>
                <a:gd name="T78" fmla="*/ 147 w 1103"/>
                <a:gd name="T79" fmla="*/ 404 h 1663"/>
                <a:gd name="T80" fmla="*/ 133 w 1103"/>
                <a:gd name="T81" fmla="*/ 390 h 1663"/>
                <a:gd name="T82" fmla="*/ 123 w 1103"/>
                <a:gd name="T83" fmla="*/ 374 h 1663"/>
                <a:gd name="T84" fmla="*/ 121 w 1103"/>
                <a:gd name="T85" fmla="*/ 361 h 1663"/>
                <a:gd name="T86" fmla="*/ 123 w 1103"/>
                <a:gd name="T87" fmla="*/ 343 h 1663"/>
                <a:gd name="T88" fmla="*/ 113 w 1103"/>
                <a:gd name="T89" fmla="*/ 336 h 1663"/>
                <a:gd name="T90" fmla="*/ 98 w 1103"/>
                <a:gd name="T91" fmla="*/ 333 h 1663"/>
                <a:gd name="T92" fmla="*/ 87 w 1103"/>
                <a:gd name="T93" fmla="*/ 326 h 1663"/>
                <a:gd name="T94" fmla="*/ 84 w 1103"/>
                <a:gd name="T95" fmla="*/ 312 h 1663"/>
                <a:gd name="T96" fmla="*/ 85 w 1103"/>
                <a:gd name="T97" fmla="*/ 297 h 1663"/>
                <a:gd name="T98" fmla="*/ 79 w 1103"/>
                <a:gd name="T99" fmla="*/ 286 h 1663"/>
                <a:gd name="T100" fmla="*/ 69 w 1103"/>
                <a:gd name="T101" fmla="*/ 279 h 1663"/>
                <a:gd name="T102" fmla="*/ 58 w 1103"/>
                <a:gd name="T103" fmla="*/ 273 h 1663"/>
                <a:gd name="T104" fmla="*/ 45 w 1103"/>
                <a:gd name="T105" fmla="*/ 268 h 1663"/>
                <a:gd name="T106" fmla="*/ 32 w 1103"/>
                <a:gd name="T107" fmla="*/ 263 h 1663"/>
                <a:gd name="T108" fmla="*/ 20 w 1103"/>
                <a:gd name="T109" fmla="*/ 257 h 1663"/>
                <a:gd name="T110" fmla="*/ 9 w 1103"/>
                <a:gd name="T111" fmla="*/ 192 h 1663"/>
                <a:gd name="T112" fmla="*/ 2 w 1103"/>
                <a:gd name="T113" fmla="*/ 147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305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240 w 1044"/>
                <a:gd name="T1" fmla="*/ 150 h 1440"/>
                <a:gd name="T2" fmla="*/ 223 w 1044"/>
                <a:gd name="T3" fmla="*/ 138 h 1440"/>
                <a:gd name="T4" fmla="*/ 214 w 1044"/>
                <a:gd name="T5" fmla="*/ 72 h 1440"/>
                <a:gd name="T6" fmla="*/ 203 w 1044"/>
                <a:gd name="T7" fmla="*/ 47 h 1440"/>
                <a:gd name="T8" fmla="*/ 204 w 1044"/>
                <a:gd name="T9" fmla="*/ 34 h 1440"/>
                <a:gd name="T10" fmla="*/ 210 w 1044"/>
                <a:gd name="T11" fmla="*/ 29 h 1440"/>
                <a:gd name="T12" fmla="*/ 193 w 1044"/>
                <a:gd name="T13" fmla="*/ 13 h 1440"/>
                <a:gd name="T14" fmla="*/ 180 w 1044"/>
                <a:gd name="T15" fmla="*/ 7 h 1440"/>
                <a:gd name="T16" fmla="*/ 170 w 1044"/>
                <a:gd name="T17" fmla="*/ 8 h 1440"/>
                <a:gd name="T18" fmla="*/ 156 w 1044"/>
                <a:gd name="T19" fmla="*/ 14 h 1440"/>
                <a:gd name="T20" fmla="*/ 151 w 1044"/>
                <a:gd name="T21" fmla="*/ 12 h 1440"/>
                <a:gd name="T22" fmla="*/ 131 w 1044"/>
                <a:gd name="T23" fmla="*/ 7 h 1440"/>
                <a:gd name="T24" fmla="*/ 110 w 1044"/>
                <a:gd name="T25" fmla="*/ 4 h 1440"/>
                <a:gd name="T26" fmla="*/ 89 w 1044"/>
                <a:gd name="T27" fmla="*/ 0 h 1440"/>
                <a:gd name="T28" fmla="*/ 87 w 1044"/>
                <a:gd name="T29" fmla="*/ 1 h 1440"/>
                <a:gd name="T30" fmla="*/ 86 w 1044"/>
                <a:gd name="T31" fmla="*/ 4 h 1440"/>
                <a:gd name="T32" fmla="*/ 86 w 1044"/>
                <a:gd name="T33" fmla="*/ 4 h 1440"/>
                <a:gd name="T34" fmla="*/ 85 w 1044"/>
                <a:gd name="T35" fmla="*/ 4 h 1440"/>
                <a:gd name="T36" fmla="*/ 72 w 1044"/>
                <a:gd name="T37" fmla="*/ 13 h 1440"/>
                <a:gd name="T38" fmla="*/ 57 w 1044"/>
                <a:gd name="T39" fmla="*/ 23 h 1440"/>
                <a:gd name="T40" fmla="*/ 43 w 1044"/>
                <a:gd name="T41" fmla="*/ 34 h 1440"/>
                <a:gd name="T42" fmla="*/ 29 w 1044"/>
                <a:gd name="T43" fmla="*/ 49 h 1440"/>
                <a:gd name="T44" fmla="*/ 18 w 1044"/>
                <a:gd name="T45" fmla="*/ 69 h 1440"/>
                <a:gd name="T46" fmla="*/ 4 w 1044"/>
                <a:gd name="T47" fmla="*/ 96 h 1440"/>
                <a:gd name="T48" fmla="*/ 1 w 1044"/>
                <a:gd name="T49" fmla="*/ 116 h 1440"/>
                <a:gd name="T50" fmla="*/ 3 w 1044"/>
                <a:gd name="T51" fmla="*/ 122 h 1440"/>
                <a:gd name="T52" fmla="*/ 14 w 1044"/>
                <a:gd name="T53" fmla="*/ 161 h 1440"/>
                <a:gd name="T54" fmla="*/ 24 w 1044"/>
                <a:gd name="T55" fmla="*/ 201 h 1440"/>
                <a:gd name="T56" fmla="*/ 29 w 1044"/>
                <a:gd name="T57" fmla="*/ 207 h 1440"/>
                <a:gd name="T58" fmla="*/ 49 w 1044"/>
                <a:gd name="T59" fmla="*/ 219 h 1440"/>
                <a:gd name="T60" fmla="*/ 73 w 1044"/>
                <a:gd name="T61" fmla="*/ 233 h 1440"/>
                <a:gd name="T62" fmla="*/ 83 w 1044"/>
                <a:gd name="T63" fmla="*/ 238 h 1440"/>
                <a:gd name="T64" fmla="*/ 94 w 1044"/>
                <a:gd name="T65" fmla="*/ 241 h 1440"/>
                <a:gd name="T66" fmla="*/ 100 w 1044"/>
                <a:gd name="T67" fmla="*/ 264 h 1440"/>
                <a:gd name="T68" fmla="*/ 114 w 1044"/>
                <a:gd name="T69" fmla="*/ 278 h 1440"/>
                <a:gd name="T70" fmla="*/ 129 w 1044"/>
                <a:gd name="T71" fmla="*/ 278 h 1440"/>
                <a:gd name="T72" fmla="*/ 145 w 1044"/>
                <a:gd name="T73" fmla="*/ 276 h 1440"/>
                <a:gd name="T74" fmla="*/ 154 w 1044"/>
                <a:gd name="T75" fmla="*/ 277 h 1440"/>
                <a:gd name="T76" fmla="*/ 156 w 1044"/>
                <a:gd name="T77" fmla="*/ 303 h 1440"/>
                <a:gd name="T78" fmla="*/ 154 w 1044"/>
                <a:gd name="T79" fmla="*/ 309 h 1440"/>
                <a:gd name="T80" fmla="*/ 144 w 1044"/>
                <a:gd name="T81" fmla="*/ 316 h 1440"/>
                <a:gd name="T82" fmla="*/ 140 w 1044"/>
                <a:gd name="T83" fmla="*/ 330 h 1440"/>
                <a:gd name="T84" fmla="*/ 143 w 1044"/>
                <a:gd name="T85" fmla="*/ 345 h 1440"/>
                <a:gd name="T86" fmla="*/ 153 w 1044"/>
                <a:gd name="T87" fmla="*/ 359 h 1440"/>
                <a:gd name="T88" fmla="*/ 168 w 1044"/>
                <a:gd name="T89" fmla="*/ 360 h 1440"/>
                <a:gd name="T90" fmla="*/ 181 w 1044"/>
                <a:gd name="T91" fmla="*/ 344 h 1440"/>
                <a:gd name="T92" fmla="*/ 178 w 1044"/>
                <a:gd name="T93" fmla="*/ 321 h 1440"/>
                <a:gd name="T94" fmla="*/ 170 w 1044"/>
                <a:gd name="T95" fmla="*/ 312 h 1440"/>
                <a:gd name="T96" fmla="*/ 164 w 1044"/>
                <a:gd name="T97" fmla="*/ 307 h 1440"/>
                <a:gd name="T98" fmla="*/ 164 w 1044"/>
                <a:gd name="T99" fmla="*/ 289 h 1440"/>
                <a:gd name="T100" fmla="*/ 151 w 1044"/>
                <a:gd name="T101" fmla="*/ 269 h 1440"/>
                <a:gd name="T102" fmla="*/ 127 w 1044"/>
                <a:gd name="T103" fmla="*/ 271 h 1440"/>
                <a:gd name="T104" fmla="*/ 110 w 1044"/>
                <a:gd name="T105" fmla="*/ 264 h 1440"/>
                <a:gd name="T106" fmla="*/ 103 w 1044"/>
                <a:gd name="T107" fmla="*/ 245 h 1440"/>
                <a:gd name="T108" fmla="*/ 115 w 1044"/>
                <a:gd name="T109" fmla="*/ 245 h 1440"/>
                <a:gd name="T110" fmla="*/ 130 w 1044"/>
                <a:gd name="T111" fmla="*/ 249 h 1440"/>
                <a:gd name="T112" fmla="*/ 146 w 1044"/>
                <a:gd name="T113" fmla="*/ 253 h 1440"/>
                <a:gd name="T114" fmla="*/ 164 w 1044"/>
                <a:gd name="T115" fmla="*/ 256 h 1440"/>
                <a:gd name="T116" fmla="*/ 186 w 1044"/>
                <a:gd name="T117" fmla="*/ 261 h 1440"/>
                <a:gd name="T118" fmla="*/ 203 w 1044"/>
                <a:gd name="T119" fmla="*/ 265 h 1440"/>
                <a:gd name="T120" fmla="*/ 212 w 1044"/>
                <a:gd name="T121" fmla="*/ 256 h 1440"/>
                <a:gd name="T122" fmla="*/ 234 w 1044"/>
                <a:gd name="T123" fmla="*/ 220 h 1440"/>
                <a:gd name="T124" fmla="*/ 255 w 1044"/>
                <a:gd name="T125" fmla="*/ 185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306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20 w 108"/>
                <a:gd name="T1" fmla="*/ 22 h 92"/>
                <a:gd name="T2" fmla="*/ 18 w 108"/>
                <a:gd name="T3" fmla="*/ 23 h 92"/>
                <a:gd name="T4" fmla="*/ 15 w 108"/>
                <a:gd name="T5" fmla="*/ 23 h 92"/>
                <a:gd name="T6" fmla="*/ 14 w 108"/>
                <a:gd name="T7" fmla="*/ 23 h 92"/>
                <a:gd name="T8" fmla="*/ 11 w 108"/>
                <a:gd name="T9" fmla="*/ 23 h 92"/>
                <a:gd name="T10" fmla="*/ 9 w 108"/>
                <a:gd name="T11" fmla="*/ 22 h 92"/>
                <a:gd name="T12" fmla="*/ 7 w 108"/>
                <a:gd name="T13" fmla="*/ 21 h 92"/>
                <a:gd name="T14" fmla="*/ 5 w 108"/>
                <a:gd name="T15" fmla="*/ 20 h 92"/>
                <a:gd name="T16" fmla="*/ 3 w 108"/>
                <a:gd name="T17" fmla="*/ 18 h 92"/>
                <a:gd name="T18" fmla="*/ 2 w 108"/>
                <a:gd name="T19" fmla="*/ 15 h 92"/>
                <a:gd name="T20" fmla="*/ 1 w 108"/>
                <a:gd name="T21" fmla="*/ 13 h 92"/>
                <a:gd name="T22" fmla="*/ 1 w 108"/>
                <a:gd name="T23" fmla="*/ 10 h 92"/>
                <a:gd name="T24" fmla="*/ 0 w 108"/>
                <a:gd name="T25" fmla="*/ 9 h 92"/>
                <a:gd name="T26" fmla="*/ 26 w 108"/>
                <a:gd name="T27" fmla="*/ 0 h 92"/>
                <a:gd name="T28" fmla="*/ 27 w 108"/>
                <a:gd name="T29" fmla="*/ 6 h 92"/>
                <a:gd name="T30" fmla="*/ 27 w 108"/>
                <a:gd name="T31" fmla="*/ 12 h 92"/>
                <a:gd name="T32" fmla="*/ 25 w 108"/>
                <a:gd name="T33" fmla="*/ 18 h 92"/>
                <a:gd name="T34" fmla="*/ 20 w 108"/>
                <a:gd name="T35" fmla="*/ 22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307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29 w 116"/>
                <a:gd name="T1" fmla="*/ 12 h 92"/>
                <a:gd name="T2" fmla="*/ 29 w 116"/>
                <a:gd name="T3" fmla="*/ 12 h 92"/>
                <a:gd name="T4" fmla="*/ 29 w 116"/>
                <a:gd name="T5" fmla="*/ 13 h 92"/>
                <a:gd name="T6" fmla="*/ 29 w 116"/>
                <a:gd name="T7" fmla="*/ 14 h 92"/>
                <a:gd name="T8" fmla="*/ 30 w 116"/>
                <a:gd name="T9" fmla="*/ 16 h 92"/>
                <a:gd name="T10" fmla="*/ 27 w 116"/>
                <a:gd name="T11" fmla="*/ 16 h 92"/>
                <a:gd name="T12" fmla="*/ 23 w 116"/>
                <a:gd name="T13" fmla="*/ 17 h 92"/>
                <a:gd name="T14" fmla="*/ 20 w 116"/>
                <a:gd name="T15" fmla="*/ 18 h 92"/>
                <a:gd name="T16" fmla="*/ 16 w 116"/>
                <a:gd name="T17" fmla="*/ 19 h 92"/>
                <a:gd name="T18" fmla="*/ 12 w 116"/>
                <a:gd name="T19" fmla="*/ 20 h 92"/>
                <a:gd name="T20" fmla="*/ 9 w 116"/>
                <a:gd name="T21" fmla="*/ 21 h 92"/>
                <a:gd name="T22" fmla="*/ 6 w 116"/>
                <a:gd name="T23" fmla="*/ 22 h 92"/>
                <a:gd name="T24" fmla="*/ 2 w 116"/>
                <a:gd name="T25" fmla="*/ 23 h 92"/>
                <a:gd name="T26" fmla="*/ 2 w 116"/>
                <a:gd name="T27" fmla="*/ 20 h 92"/>
                <a:gd name="T28" fmla="*/ 2 w 116"/>
                <a:gd name="T29" fmla="*/ 17 h 92"/>
                <a:gd name="T30" fmla="*/ 1 w 116"/>
                <a:gd name="T31" fmla="*/ 13 h 92"/>
                <a:gd name="T32" fmla="*/ 0 w 116"/>
                <a:gd name="T33" fmla="*/ 12 h 92"/>
                <a:gd name="T34" fmla="*/ 1 w 116"/>
                <a:gd name="T35" fmla="*/ 10 h 92"/>
                <a:gd name="T36" fmla="*/ 3 w 116"/>
                <a:gd name="T37" fmla="*/ 7 h 92"/>
                <a:gd name="T38" fmla="*/ 4 w 116"/>
                <a:gd name="T39" fmla="*/ 6 h 92"/>
                <a:gd name="T40" fmla="*/ 6 w 116"/>
                <a:gd name="T41" fmla="*/ 3 h 92"/>
                <a:gd name="T42" fmla="*/ 8 w 116"/>
                <a:gd name="T43" fmla="*/ 2 h 92"/>
                <a:gd name="T44" fmla="*/ 10 w 116"/>
                <a:gd name="T45" fmla="*/ 1 h 92"/>
                <a:gd name="T46" fmla="*/ 13 w 116"/>
                <a:gd name="T47" fmla="*/ 1 h 92"/>
                <a:gd name="T48" fmla="*/ 16 w 116"/>
                <a:gd name="T49" fmla="*/ 0 h 92"/>
                <a:gd name="T50" fmla="*/ 18 w 116"/>
                <a:gd name="T51" fmla="*/ 1 h 92"/>
                <a:gd name="T52" fmla="*/ 20 w 116"/>
                <a:gd name="T53" fmla="*/ 1 h 92"/>
                <a:gd name="T54" fmla="*/ 22 w 116"/>
                <a:gd name="T55" fmla="*/ 2 h 92"/>
                <a:gd name="T56" fmla="*/ 24 w 116"/>
                <a:gd name="T57" fmla="*/ 3 h 92"/>
                <a:gd name="T58" fmla="*/ 25 w 116"/>
                <a:gd name="T59" fmla="*/ 5 h 92"/>
                <a:gd name="T60" fmla="*/ 27 w 116"/>
                <a:gd name="T61" fmla="*/ 7 h 92"/>
                <a:gd name="T62" fmla="*/ 28 w 116"/>
                <a:gd name="T63" fmla="*/ 9 h 92"/>
                <a:gd name="T64" fmla="*/ 29 w 116"/>
                <a:gd name="T65" fmla="*/ 12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308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124 w 498"/>
                <a:gd name="T1" fmla="*/ 103 h 711"/>
                <a:gd name="T2" fmla="*/ 120 w 498"/>
                <a:gd name="T3" fmla="*/ 116 h 711"/>
                <a:gd name="T4" fmla="*/ 115 w 498"/>
                <a:gd name="T5" fmla="*/ 124 h 711"/>
                <a:gd name="T6" fmla="*/ 112 w 498"/>
                <a:gd name="T7" fmla="*/ 129 h 711"/>
                <a:gd name="T8" fmla="*/ 108 w 498"/>
                <a:gd name="T9" fmla="*/ 133 h 711"/>
                <a:gd name="T10" fmla="*/ 104 w 498"/>
                <a:gd name="T11" fmla="*/ 138 h 711"/>
                <a:gd name="T12" fmla="*/ 101 w 498"/>
                <a:gd name="T13" fmla="*/ 141 h 711"/>
                <a:gd name="T14" fmla="*/ 98 w 498"/>
                <a:gd name="T15" fmla="*/ 144 h 711"/>
                <a:gd name="T16" fmla="*/ 92 w 498"/>
                <a:gd name="T17" fmla="*/ 148 h 711"/>
                <a:gd name="T18" fmla="*/ 84 w 498"/>
                <a:gd name="T19" fmla="*/ 154 h 711"/>
                <a:gd name="T20" fmla="*/ 75 w 498"/>
                <a:gd name="T21" fmla="*/ 160 h 711"/>
                <a:gd name="T22" fmla="*/ 67 w 498"/>
                <a:gd name="T23" fmla="*/ 165 h 711"/>
                <a:gd name="T24" fmla="*/ 58 w 498"/>
                <a:gd name="T25" fmla="*/ 171 h 711"/>
                <a:gd name="T26" fmla="*/ 51 w 498"/>
                <a:gd name="T27" fmla="*/ 175 h 711"/>
                <a:gd name="T28" fmla="*/ 46 w 498"/>
                <a:gd name="T29" fmla="*/ 177 h 711"/>
                <a:gd name="T30" fmla="*/ 43 w 498"/>
                <a:gd name="T31" fmla="*/ 178 h 711"/>
                <a:gd name="T32" fmla="*/ 40 w 498"/>
                <a:gd name="T33" fmla="*/ 178 h 711"/>
                <a:gd name="T34" fmla="*/ 37 w 498"/>
                <a:gd name="T35" fmla="*/ 178 h 711"/>
                <a:gd name="T36" fmla="*/ 33 w 498"/>
                <a:gd name="T37" fmla="*/ 176 h 711"/>
                <a:gd name="T38" fmla="*/ 27 w 498"/>
                <a:gd name="T39" fmla="*/ 173 h 711"/>
                <a:gd name="T40" fmla="*/ 22 w 498"/>
                <a:gd name="T41" fmla="*/ 168 h 711"/>
                <a:gd name="T42" fmla="*/ 18 w 498"/>
                <a:gd name="T43" fmla="*/ 162 h 711"/>
                <a:gd name="T44" fmla="*/ 15 w 498"/>
                <a:gd name="T45" fmla="*/ 156 h 711"/>
                <a:gd name="T46" fmla="*/ 11 w 498"/>
                <a:gd name="T47" fmla="*/ 149 h 711"/>
                <a:gd name="T48" fmla="*/ 9 w 498"/>
                <a:gd name="T49" fmla="*/ 142 h 711"/>
                <a:gd name="T50" fmla="*/ 7 w 498"/>
                <a:gd name="T51" fmla="*/ 135 h 711"/>
                <a:gd name="T52" fmla="*/ 4 w 498"/>
                <a:gd name="T53" fmla="*/ 119 h 711"/>
                <a:gd name="T54" fmla="*/ 1 w 498"/>
                <a:gd name="T55" fmla="*/ 95 h 711"/>
                <a:gd name="T56" fmla="*/ 3 w 498"/>
                <a:gd name="T57" fmla="*/ 79 h 711"/>
                <a:gd name="T58" fmla="*/ 8 w 498"/>
                <a:gd name="T59" fmla="*/ 70 h 711"/>
                <a:gd name="T60" fmla="*/ 15 w 498"/>
                <a:gd name="T61" fmla="*/ 63 h 711"/>
                <a:gd name="T62" fmla="*/ 22 w 498"/>
                <a:gd name="T63" fmla="*/ 55 h 711"/>
                <a:gd name="T64" fmla="*/ 28 w 498"/>
                <a:gd name="T65" fmla="*/ 49 h 711"/>
                <a:gd name="T66" fmla="*/ 34 w 498"/>
                <a:gd name="T67" fmla="*/ 43 h 711"/>
                <a:gd name="T68" fmla="*/ 41 w 498"/>
                <a:gd name="T69" fmla="*/ 37 h 711"/>
                <a:gd name="T70" fmla="*/ 49 w 498"/>
                <a:gd name="T71" fmla="*/ 31 h 711"/>
                <a:gd name="T72" fmla="*/ 56 w 498"/>
                <a:gd name="T73" fmla="*/ 26 h 711"/>
                <a:gd name="T74" fmla="*/ 62 w 498"/>
                <a:gd name="T75" fmla="*/ 21 h 711"/>
                <a:gd name="T76" fmla="*/ 68 w 498"/>
                <a:gd name="T77" fmla="*/ 17 h 711"/>
                <a:gd name="T78" fmla="*/ 72 w 498"/>
                <a:gd name="T79" fmla="*/ 15 h 711"/>
                <a:gd name="T80" fmla="*/ 77 w 498"/>
                <a:gd name="T81" fmla="*/ 12 h 711"/>
                <a:gd name="T82" fmla="*/ 86 w 498"/>
                <a:gd name="T83" fmla="*/ 7 h 711"/>
                <a:gd name="T84" fmla="*/ 96 w 498"/>
                <a:gd name="T85" fmla="*/ 3 h 711"/>
                <a:gd name="T86" fmla="*/ 102 w 498"/>
                <a:gd name="T87" fmla="*/ 1 h 711"/>
                <a:gd name="T88" fmla="*/ 108 w 498"/>
                <a:gd name="T89" fmla="*/ 12 h 711"/>
                <a:gd name="T90" fmla="*/ 115 w 498"/>
                <a:gd name="T91" fmla="*/ 35 h 711"/>
                <a:gd name="T92" fmla="*/ 121 w 498"/>
                <a:gd name="T93" fmla="*/ 59 h 711"/>
                <a:gd name="T94" fmla="*/ 124 w 498"/>
                <a:gd name="T95" fmla="*/ 85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309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23 w 567"/>
                <a:gd name="T1" fmla="*/ 193 h 884"/>
                <a:gd name="T2" fmla="*/ 16 w 567"/>
                <a:gd name="T3" fmla="*/ 169 h 884"/>
                <a:gd name="T4" fmla="*/ 7 w 567"/>
                <a:gd name="T5" fmla="*/ 137 h 884"/>
                <a:gd name="T6" fmla="*/ 1 w 567"/>
                <a:gd name="T7" fmla="*/ 113 h 884"/>
                <a:gd name="T8" fmla="*/ 2 w 567"/>
                <a:gd name="T9" fmla="*/ 100 h 884"/>
                <a:gd name="T10" fmla="*/ 9 w 567"/>
                <a:gd name="T11" fmla="*/ 82 h 884"/>
                <a:gd name="T12" fmla="*/ 18 w 567"/>
                <a:gd name="T13" fmla="*/ 64 h 884"/>
                <a:gd name="T14" fmla="*/ 30 w 567"/>
                <a:gd name="T15" fmla="*/ 48 h 884"/>
                <a:gd name="T16" fmla="*/ 38 w 567"/>
                <a:gd name="T17" fmla="*/ 38 h 884"/>
                <a:gd name="T18" fmla="*/ 45 w 567"/>
                <a:gd name="T19" fmla="*/ 31 h 884"/>
                <a:gd name="T20" fmla="*/ 53 w 567"/>
                <a:gd name="T21" fmla="*/ 25 h 884"/>
                <a:gd name="T22" fmla="*/ 60 w 567"/>
                <a:gd name="T23" fmla="*/ 18 h 884"/>
                <a:gd name="T24" fmla="*/ 68 w 567"/>
                <a:gd name="T25" fmla="*/ 12 h 884"/>
                <a:gd name="T26" fmla="*/ 74 w 567"/>
                <a:gd name="T27" fmla="*/ 7 h 884"/>
                <a:gd name="T28" fmla="*/ 79 w 567"/>
                <a:gd name="T29" fmla="*/ 3 h 884"/>
                <a:gd name="T30" fmla="*/ 82 w 567"/>
                <a:gd name="T31" fmla="*/ 1 h 884"/>
                <a:gd name="T32" fmla="*/ 86 w 567"/>
                <a:gd name="T33" fmla="*/ 1 h 884"/>
                <a:gd name="T34" fmla="*/ 94 w 567"/>
                <a:gd name="T35" fmla="*/ 3 h 884"/>
                <a:gd name="T36" fmla="*/ 103 w 567"/>
                <a:gd name="T37" fmla="*/ 5 h 884"/>
                <a:gd name="T38" fmla="*/ 112 w 567"/>
                <a:gd name="T39" fmla="*/ 7 h 884"/>
                <a:gd name="T40" fmla="*/ 121 w 567"/>
                <a:gd name="T41" fmla="*/ 8 h 884"/>
                <a:gd name="T42" fmla="*/ 129 w 567"/>
                <a:gd name="T43" fmla="*/ 10 h 884"/>
                <a:gd name="T44" fmla="*/ 136 w 567"/>
                <a:gd name="T45" fmla="*/ 11 h 884"/>
                <a:gd name="T46" fmla="*/ 140 w 567"/>
                <a:gd name="T47" fmla="*/ 12 h 884"/>
                <a:gd name="T48" fmla="*/ 138 w 567"/>
                <a:gd name="T49" fmla="*/ 13 h 884"/>
                <a:gd name="T50" fmla="*/ 128 w 567"/>
                <a:gd name="T51" fmla="*/ 19 h 884"/>
                <a:gd name="T52" fmla="*/ 114 w 567"/>
                <a:gd name="T53" fmla="*/ 27 h 884"/>
                <a:gd name="T54" fmla="*/ 102 w 567"/>
                <a:gd name="T55" fmla="*/ 35 h 884"/>
                <a:gd name="T56" fmla="*/ 93 w 567"/>
                <a:gd name="T57" fmla="*/ 41 h 884"/>
                <a:gd name="T58" fmla="*/ 85 w 567"/>
                <a:gd name="T59" fmla="*/ 48 h 884"/>
                <a:gd name="T60" fmla="*/ 76 w 567"/>
                <a:gd name="T61" fmla="*/ 55 h 884"/>
                <a:gd name="T62" fmla="*/ 69 w 567"/>
                <a:gd name="T63" fmla="*/ 62 h 884"/>
                <a:gd name="T64" fmla="*/ 62 w 567"/>
                <a:gd name="T65" fmla="*/ 71 h 884"/>
                <a:gd name="T66" fmla="*/ 56 w 567"/>
                <a:gd name="T67" fmla="*/ 78 h 884"/>
                <a:gd name="T68" fmla="*/ 51 w 567"/>
                <a:gd name="T69" fmla="*/ 85 h 884"/>
                <a:gd name="T70" fmla="*/ 46 w 567"/>
                <a:gd name="T71" fmla="*/ 93 h 884"/>
                <a:gd name="T72" fmla="*/ 44 w 567"/>
                <a:gd name="T73" fmla="*/ 97 h 884"/>
                <a:gd name="T74" fmla="*/ 44 w 567"/>
                <a:gd name="T75" fmla="*/ 97 h 884"/>
                <a:gd name="T76" fmla="*/ 44 w 567"/>
                <a:gd name="T77" fmla="*/ 97 h 884"/>
                <a:gd name="T78" fmla="*/ 44 w 567"/>
                <a:gd name="T79" fmla="*/ 97 h 884"/>
                <a:gd name="T80" fmla="*/ 44 w 567"/>
                <a:gd name="T81" fmla="*/ 97 h 884"/>
                <a:gd name="T82" fmla="*/ 44 w 567"/>
                <a:gd name="T83" fmla="*/ 98 h 884"/>
                <a:gd name="T84" fmla="*/ 42 w 567"/>
                <a:gd name="T85" fmla="*/ 107 h 884"/>
                <a:gd name="T86" fmla="*/ 42 w 567"/>
                <a:gd name="T87" fmla="*/ 125 h 884"/>
                <a:gd name="T88" fmla="*/ 46 w 567"/>
                <a:gd name="T89" fmla="*/ 143 h 884"/>
                <a:gd name="T90" fmla="*/ 51 w 567"/>
                <a:gd name="T91" fmla="*/ 161 h 884"/>
                <a:gd name="T92" fmla="*/ 55 w 567"/>
                <a:gd name="T93" fmla="*/ 176 h 884"/>
                <a:gd name="T94" fmla="*/ 59 w 567"/>
                <a:gd name="T95" fmla="*/ 190 h 884"/>
                <a:gd name="T96" fmla="*/ 63 w 567"/>
                <a:gd name="T97" fmla="*/ 202 h 884"/>
                <a:gd name="T98" fmla="*/ 67 w 567"/>
                <a:gd name="T99" fmla="*/ 215 h 884"/>
                <a:gd name="T100" fmla="*/ 66 w 567"/>
                <a:gd name="T101" fmla="*/ 220 h 884"/>
                <a:gd name="T102" fmla="*/ 54 w 567"/>
                <a:gd name="T103" fmla="*/ 213 h 884"/>
                <a:gd name="T104" fmla="*/ 40 w 567"/>
                <a:gd name="T105" fmla="*/ 205 h 884"/>
                <a:gd name="T106" fmla="*/ 27 w 567"/>
                <a:gd name="T107" fmla="*/ 199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310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135 w 787"/>
                <a:gd name="T1" fmla="*/ 244 h 991"/>
                <a:gd name="T2" fmla="*/ 110 w 787"/>
                <a:gd name="T3" fmla="*/ 238 h 991"/>
                <a:gd name="T4" fmla="*/ 79 w 787"/>
                <a:gd name="T5" fmla="*/ 231 h 991"/>
                <a:gd name="T6" fmla="*/ 51 w 787"/>
                <a:gd name="T7" fmla="*/ 224 h 991"/>
                <a:gd name="T8" fmla="*/ 32 w 787"/>
                <a:gd name="T9" fmla="*/ 219 h 991"/>
                <a:gd name="T10" fmla="*/ 19 w 787"/>
                <a:gd name="T11" fmla="*/ 195 h 991"/>
                <a:gd name="T12" fmla="*/ 3 w 787"/>
                <a:gd name="T13" fmla="*/ 133 h 991"/>
                <a:gd name="T14" fmla="*/ 0 w 787"/>
                <a:gd name="T15" fmla="*/ 96 h 991"/>
                <a:gd name="T16" fmla="*/ 7 w 787"/>
                <a:gd name="T17" fmla="*/ 82 h 991"/>
                <a:gd name="T18" fmla="*/ 19 w 787"/>
                <a:gd name="T19" fmla="*/ 66 h 991"/>
                <a:gd name="T20" fmla="*/ 33 w 787"/>
                <a:gd name="T21" fmla="*/ 52 h 991"/>
                <a:gd name="T22" fmla="*/ 40 w 787"/>
                <a:gd name="T23" fmla="*/ 46 h 991"/>
                <a:gd name="T24" fmla="*/ 47 w 787"/>
                <a:gd name="T25" fmla="*/ 39 h 991"/>
                <a:gd name="T26" fmla="*/ 57 w 787"/>
                <a:gd name="T27" fmla="*/ 32 h 991"/>
                <a:gd name="T28" fmla="*/ 77 w 787"/>
                <a:gd name="T29" fmla="*/ 21 h 991"/>
                <a:gd name="T30" fmla="*/ 94 w 787"/>
                <a:gd name="T31" fmla="*/ 10 h 991"/>
                <a:gd name="T32" fmla="*/ 103 w 787"/>
                <a:gd name="T33" fmla="*/ 5 h 991"/>
                <a:gd name="T34" fmla="*/ 112 w 787"/>
                <a:gd name="T35" fmla="*/ 2 h 991"/>
                <a:gd name="T36" fmla="*/ 121 w 787"/>
                <a:gd name="T37" fmla="*/ 0 h 991"/>
                <a:gd name="T38" fmla="*/ 129 w 787"/>
                <a:gd name="T39" fmla="*/ 5 h 991"/>
                <a:gd name="T40" fmla="*/ 143 w 787"/>
                <a:gd name="T41" fmla="*/ 14 h 991"/>
                <a:gd name="T42" fmla="*/ 141 w 787"/>
                <a:gd name="T43" fmla="*/ 18 h 991"/>
                <a:gd name="T44" fmla="*/ 125 w 787"/>
                <a:gd name="T45" fmla="*/ 24 h 991"/>
                <a:gd name="T46" fmla="*/ 109 w 787"/>
                <a:gd name="T47" fmla="*/ 32 h 991"/>
                <a:gd name="T48" fmla="*/ 99 w 787"/>
                <a:gd name="T49" fmla="*/ 37 h 991"/>
                <a:gd name="T50" fmla="*/ 92 w 787"/>
                <a:gd name="T51" fmla="*/ 42 h 991"/>
                <a:gd name="T52" fmla="*/ 85 w 787"/>
                <a:gd name="T53" fmla="*/ 47 h 991"/>
                <a:gd name="T54" fmla="*/ 72 w 787"/>
                <a:gd name="T55" fmla="*/ 55 h 991"/>
                <a:gd name="T56" fmla="*/ 61 w 787"/>
                <a:gd name="T57" fmla="*/ 65 h 991"/>
                <a:gd name="T58" fmla="*/ 51 w 787"/>
                <a:gd name="T59" fmla="*/ 77 h 991"/>
                <a:gd name="T60" fmla="*/ 39 w 787"/>
                <a:gd name="T61" fmla="*/ 89 h 991"/>
                <a:gd name="T62" fmla="*/ 30 w 787"/>
                <a:gd name="T63" fmla="*/ 102 h 991"/>
                <a:gd name="T64" fmla="*/ 28 w 787"/>
                <a:gd name="T65" fmla="*/ 134 h 991"/>
                <a:gd name="T66" fmla="*/ 34 w 787"/>
                <a:gd name="T67" fmla="*/ 167 h 991"/>
                <a:gd name="T68" fmla="*/ 37 w 787"/>
                <a:gd name="T69" fmla="*/ 176 h 991"/>
                <a:gd name="T70" fmla="*/ 41 w 787"/>
                <a:gd name="T71" fmla="*/ 186 h 991"/>
                <a:gd name="T72" fmla="*/ 48 w 787"/>
                <a:gd name="T73" fmla="*/ 195 h 991"/>
                <a:gd name="T74" fmla="*/ 56 w 787"/>
                <a:gd name="T75" fmla="*/ 204 h 991"/>
                <a:gd name="T76" fmla="*/ 67 w 787"/>
                <a:gd name="T77" fmla="*/ 209 h 991"/>
                <a:gd name="T78" fmla="*/ 72 w 787"/>
                <a:gd name="T79" fmla="*/ 210 h 991"/>
                <a:gd name="T80" fmla="*/ 78 w 787"/>
                <a:gd name="T81" fmla="*/ 209 h 991"/>
                <a:gd name="T82" fmla="*/ 84 w 787"/>
                <a:gd name="T83" fmla="*/ 206 h 991"/>
                <a:gd name="T84" fmla="*/ 93 w 787"/>
                <a:gd name="T85" fmla="*/ 202 h 991"/>
                <a:gd name="T86" fmla="*/ 102 w 787"/>
                <a:gd name="T87" fmla="*/ 196 h 991"/>
                <a:gd name="T88" fmla="*/ 114 w 787"/>
                <a:gd name="T89" fmla="*/ 188 h 991"/>
                <a:gd name="T90" fmla="*/ 128 w 787"/>
                <a:gd name="T91" fmla="*/ 179 h 991"/>
                <a:gd name="T92" fmla="*/ 140 w 787"/>
                <a:gd name="T93" fmla="*/ 168 h 991"/>
                <a:gd name="T94" fmla="*/ 150 w 787"/>
                <a:gd name="T95" fmla="*/ 155 h 991"/>
                <a:gd name="T96" fmla="*/ 159 w 787"/>
                <a:gd name="T97" fmla="*/ 137 h 991"/>
                <a:gd name="T98" fmla="*/ 162 w 787"/>
                <a:gd name="T99" fmla="*/ 130 h 991"/>
                <a:gd name="T100" fmla="*/ 163 w 787"/>
                <a:gd name="T101" fmla="*/ 130 h 991"/>
                <a:gd name="T102" fmla="*/ 163 w 787"/>
                <a:gd name="T103" fmla="*/ 130 h 991"/>
                <a:gd name="T104" fmla="*/ 168 w 787"/>
                <a:gd name="T105" fmla="*/ 134 h 991"/>
                <a:gd name="T106" fmla="*/ 184 w 787"/>
                <a:gd name="T107" fmla="*/ 146 h 991"/>
                <a:gd name="T108" fmla="*/ 196 w 787"/>
                <a:gd name="T109" fmla="*/ 160 h 991"/>
                <a:gd name="T110" fmla="*/ 189 w 787"/>
                <a:gd name="T111" fmla="*/ 172 h 991"/>
                <a:gd name="T112" fmla="*/ 179 w 787"/>
                <a:gd name="T113" fmla="*/ 190 h 991"/>
                <a:gd name="T114" fmla="*/ 168 w 787"/>
                <a:gd name="T115" fmla="*/ 210 h 991"/>
                <a:gd name="T116" fmla="*/ 157 w 787"/>
                <a:gd name="T117" fmla="*/ 229 h 991"/>
                <a:gd name="T118" fmla="*/ 148 w 787"/>
                <a:gd name="T119" fmla="*/ 244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311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5 w 47"/>
                <a:gd name="T1" fmla="*/ 15 h 58"/>
                <a:gd name="T2" fmla="*/ 3 w 47"/>
                <a:gd name="T3" fmla="*/ 14 h 58"/>
                <a:gd name="T4" fmla="*/ 1 w 47"/>
                <a:gd name="T5" fmla="*/ 13 h 58"/>
                <a:gd name="T6" fmla="*/ 0 w 47"/>
                <a:gd name="T7" fmla="*/ 10 h 58"/>
                <a:gd name="T8" fmla="*/ 0 w 47"/>
                <a:gd name="T9" fmla="*/ 7 h 58"/>
                <a:gd name="T10" fmla="*/ 0 w 47"/>
                <a:gd name="T11" fmla="*/ 5 h 58"/>
                <a:gd name="T12" fmla="*/ 1 w 47"/>
                <a:gd name="T13" fmla="*/ 2 h 58"/>
                <a:gd name="T14" fmla="*/ 3 w 47"/>
                <a:gd name="T15" fmla="*/ 1 h 58"/>
                <a:gd name="T16" fmla="*/ 5 w 47"/>
                <a:gd name="T17" fmla="*/ 0 h 58"/>
                <a:gd name="T18" fmla="*/ 8 w 47"/>
                <a:gd name="T19" fmla="*/ 1 h 58"/>
                <a:gd name="T20" fmla="*/ 9 w 47"/>
                <a:gd name="T21" fmla="*/ 2 h 58"/>
                <a:gd name="T22" fmla="*/ 11 w 47"/>
                <a:gd name="T23" fmla="*/ 5 h 58"/>
                <a:gd name="T24" fmla="*/ 11 w 47"/>
                <a:gd name="T25" fmla="*/ 7 h 58"/>
                <a:gd name="T26" fmla="*/ 11 w 47"/>
                <a:gd name="T27" fmla="*/ 10 h 58"/>
                <a:gd name="T28" fmla="*/ 10 w 47"/>
                <a:gd name="T29" fmla="*/ 12 h 58"/>
                <a:gd name="T30" fmla="*/ 8 w 47"/>
                <a:gd name="T31" fmla="*/ 14 h 58"/>
                <a:gd name="T32" fmla="*/ 5 w 47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312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6 w 46"/>
                <a:gd name="T1" fmla="*/ 15 h 58"/>
                <a:gd name="T2" fmla="*/ 3 w 46"/>
                <a:gd name="T3" fmla="*/ 14 h 58"/>
                <a:gd name="T4" fmla="*/ 2 w 46"/>
                <a:gd name="T5" fmla="*/ 13 h 58"/>
                <a:gd name="T6" fmla="*/ 1 w 46"/>
                <a:gd name="T7" fmla="*/ 11 h 58"/>
                <a:gd name="T8" fmla="*/ 0 w 46"/>
                <a:gd name="T9" fmla="*/ 7 h 58"/>
                <a:gd name="T10" fmla="*/ 1 w 46"/>
                <a:gd name="T11" fmla="*/ 5 h 58"/>
                <a:gd name="T12" fmla="*/ 2 w 46"/>
                <a:gd name="T13" fmla="*/ 2 h 58"/>
                <a:gd name="T14" fmla="*/ 3 w 46"/>
                <a:gd name="T15" fmla="*/ 1 h 58"/>
                <a:gd name="T16" fmla="*/ 6 w 46"/>
                <a:gd name="T17" fmla="*/ 0 h 58"/>
                <a:gd name="T18" fmla="*/ 8 w 46"/>
                <a:gd name="T19" fmla="*/ 1 h 58"/>
                <a:gd name="T20" fmla="*/ 10 w 46"/>
                <a:gd name="T21" fmla="*/ 2 h 58"/>
                <a:gd name="T22" fmla="*/ 11 w 46"/>
                <a:gd name="T23" fmla="*/ 5 h 58"/>
                <a:gd name="T24" fmla="*/ 12 w 46"/>
                <a:gd name="T25" fmla="*/ 7 h 58"/>
                <a:gd name="T26" fmla="*/ 11 w 46"/>
                <a:gd name="T27" fmla="*/ 10 h 58"/>
                <a:gd name="T28" fmla="*/ 10 w 46"/>
                <a:gd name="T29" fmla="*/ 13 h 58"/>
                <a:gd name="T30" fmla="*/ 8 w 46"/>
                <a:gd name="T31" fmla="*/ 14 h 58"/>
                <a:gd name="T32" fmla="*/ 6 w 46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313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6 w 46"/>
                <a:gd name="T1" fmla="*/ 14 h 58"/>
                <a:gd name="T2" fmla="*/ 3 w 46"/>
                <a:gd name="T3" fmla="*/ 13 h 58"/>
                <a:gd name="T4" fmla="*/ 1 w 46"/>
                <a:gd name="T5" fmla="*/ 12 h 58"/>
                <a:gd name="T6" fmla="*/ 1 w 46"/>
                <a:gd name="T7" fmla="*/ 9 h 58"/>
                <a:gd name="T8" fmla="*/ 0 w 46"/>
                <a:gd name="T9" fmla="*/ 7 h 58"/>
                <a:gd name="T10" fmla="*/ 1 w 46"/>
                <a:gd name="T11" fmla="*/ 4 h 58"/>
                <a:gd name="T12" fmla="*/ 1 w 46"/>
                <a:gd name="T13" fmla="*/ 2 h 58"/>
                <a:gd name="T14" fmla="*/ 3 w 46"/>
                <a:gd name="T15" fmla="*/ 0 h 58"/>
                <a:gd name="T16" fmla="*/ 6 w 46"/>
                <a:gd name="T17" fmla="*/ 0 h 58"/>
                <a:gd name="T18" fmla="*/ 8 w 46"/>
                <a:gd name="T19" fmla="*/ 0 h 58"/>
                <a:gd name="T20" fmla="*/ 10 w 46"/>
                <a:gd name="T21" fmla="*/ 2 h 58"/>
                <a:gd name="T22" fmla="*/ 11 w 46"/>
                <a:gd name="T23" fmla="*/ 4 h 58"/>
                <a:gd name="T24" fmla="*/ 12 w 46"/>
                <a:gd name="T25" fmla="*/ 7 h 58"/>
                <a:gd name="T26" fmla="*/ 11 w 46"/>
                <a:gd name="T27" fmla="*/ 9 h 58"/>
                <a:gd name="T28" fmla="*/ 10 w 46"/>
                <a:gd name="T29" fmla="*/ 12 h 58"/>
                <a:gd name="T30" fmla="*/ 8 w 46"/>
                <a:gd name="T31" fmla="*/ 13 h 58"/>
                <a:gd name="T32" fmla="*/ 6 w 46"/>
                <a:gd name="T33" fmla="*/ 14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314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5 w 47"/>
                <a:gd name="T1" fmla="*/ 15 h 58"/>
                <a:gd name="T2" fmla="*/ 3 w 47"/>
                <a:gd name="T3" fmla="*/ 14 h 58"/>
                <a:gd name="T4" fmla="*/ 1 w 47"/>
                <a:gd name="T5" fmla="*/ 13 h 58"/>
                <a:gd name="T6" fmla="*/ 0 w 47"/>
                <a:gd name="T7" fmla="*/ 10 h 58"/>
                <a:gd name="T8" fmla="*/ 0 w 47"/>
                <a:gd name="T9" fmla="*/ 7 h 58"/>
                <a:gd name="T10" fmla="*/ 0 w 47"/>
                <a:gd name="T11" fmla="*/ 5 h 58"/>
                <a:gd name="T12" fmla="*/ 1 w 47"/>
                <a:gd name="T13" fmla="*/ 3 h 58"/>
                <a:gd name="T14" fmla="*/ 3 w 47"/>
                <a:gd name="T15" fmla="*/ 1 h 58"/>
                <a:gd name="T16" fmla="*/ 5 w 47"/>
                <a:gd name="T17" fmla="*/ 0 h 58"/>
                <a:gd name="T18" fmla="*/ 8 w 47"/>
                <a:gd name="T19" fmla="*/ 1 h 58"/>
                <a:gd name="T20" fmla="*/ 10 w 47"/>
                <a:gd name="T21" fmla="*/ 2 h 58"/>
                <a:gd name="T22" fmla="*/ 11 w 47"/>
                <a:gd name="T23" fmla="*/ 5 h 58"/>
                <a:gd name="T24" fmla="*/ 11 w 47"/>
                <a:gd name="T25" fmla="*/ 7 h 58"/>
                <a:gd name="T26" fmla="*/ 11 w 47"/>
                <a:gd name="T27" fmla="*/ 10 h 58"/>
                <a:gd name="T28" fmla="*/ 10 w 47"/>
                <a:gd name="T29" fmla="*/ 13 h 58"/>
                <a:gd name="T30" fmla="*/ 8 w 47"/>
                <a:gd name="T31" fmla="*/ 14 h 58"/>
                <a:gd name="T32" fmla="*/ 5 w 47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315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6 w 46"/>
                <a:gd name="T1" fmla="*/ 14 h 58"/>
                <a:gd name="T2" fmla="*/ 3 w 46"/>
                <a:gd name="T3" fmla="*/ 13 h 58"/>
                <a:gd name="T4" fmla="*/ 2 w 46"/>
                <a:gd name="T5" fmla="*/ 12 h 58"/>
                <a:gd name="T6" fmla="*/ 1 w 46"/>
                <a:gd name="T7" fmla="*/ 10 h 58"/>
                <a:gd name="T8" fmla="*/ 0 w 46"/>
                <a:gd name="T9" fmla="*/ 7 h 58"/>
                <a:gd name="T10" fmla="*/ 1 w 46"/>
                <a:gd name="T11" fmla="*/ 4 h 58"/>
                <a:gd name="T12" fmla="*/ 1 w 46"/>
                <a:gd name="T13" fmla="*/ 2 h 58"/>
                <a:gd name="T14" fmla="*/ 3 w 46"/>
                <a:gd name="T15" fmla="*/ 0 h 58"/>
                <a:gd name="T16" fmla="*/ 6 w 46"/>
                <a:gd name="T17" fmla="*/ 0 h 58"/>
                <a:gd name="T18" fmla="*/ 8 w 46"/>
                <a:gd name="T19" fmla="*/ 0 h 58"/>
                <a:gd name="T20" fmla="*/ 10 w 46"/>
                <a:gd name="T21" fmla="*/ 2 h 58"/>
                <a:gd name="T22" fmla="*/ 11 w 46"/>
                <a:gd name="T23" fmla="*/ 4 h 58"/>
                <a:gd name="T24" fmla="*/ 12 w 46"/>
                <a:gd name="T25" fmla="*/ 7 h 58"/>
                <a:gd name="T26" fmla="*/ 11 w 46"/>
                <a:gd name="T27" fmla="*/ 10 h 58"/>
                <a:gd name="T28" fmla="*/ 10 w 46"/>
                <a:gd name="T29" fmla="*/ 12 h 58"/>
                <a:gd name="T30" fmla="*/ 8 w 46"/>
                <a:gd name="T31" fmla="*/ 13 h 58"/>
                <a:gd name="T32" fmla="*/ 6 w 46"/>
                <a:gd name="T33" fmla="*/ 14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316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6 w 46"/>
                <a:gd name="T1" fmla="*/ 15 h 58"/>
                <a:gd name="T2" fmla="*/ 3 w 46"/>
                <a:gd name="T3" fmla="*/ 14 h 58"/>
                <a:gd name="T4" fmla="*/ 2 w 46"/>
                <a:gd name="T5" fmla="*/ 13 h 58"/>
                <a:gd name="T6" fmla="*/ 1 w 46"/>
                <a:gd name="T7" fmla="*/ 11 h 58"/>
                <a:gd name="T8" fmla="*/ 0 w 46"/>
                <a:gd name="T9" fmla="*/ 7 h 58"/>
                <a:gd name="T10" fmla="*/ 1 w 46"/>
                <a:gd name="T11" fmla="*/ 5 h 58"/>
                <a:gd name="T12" fmla="*/ 2 w 46"/>
                <a:gd name="T13" fmla="*/ 2 h 58"/>
                <a:gd name="T14" fmla="*/ 3 w 46"/>
                <a:gd name="T15" fmla="*/ 1 h 58"/>
                <a:gd name="T16" fmla="*/ 6 w 46"/>
                <a:gd name="T17" fmla="*/ 0 h 58"/>
                <a:gd name="T18" fmla="*/ 9 w 46"/>
                <a:gd name="T19" fmla="*/ 1 h 58"/>
                <a:gd name="T20" fmla="*/ 10 w 46"/>
                <a:gd name="T21" fmla="*/ 2 h 58"/>
                <a:gd name="T22" fmla="*/ 11 w 46"/>
                <a:gd name="T23" fmla="*/ 5 h 58"/>
                <a:gd name="T24" fmla="*/ 12 w 46"/>
                <a:gd name="T25" fmla="*/ 7 h 58"/>
                <a:gd name="T26" fmla="*/ 11 w 46"/>
                <a:gd name="T27" fmla="*/ 10 h 58"/>
                <a:gd name="T28" fmla="*/ 10 w 46"/>
                <a:gd name="T29" fmla="*/ 13 h 58"/>
                <a:gd name="T30" fmla="*/ 9 w 46"/>
                <a:gd name="T31" fmla="*/ 14 h 58"/>
                <a:gd name="T32" fmla="*/ 6 w 46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317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6 w 46"/>
                <a:gd name="T1" fmla="*/ 15 h 58"/>
                <a:gd name="T2" fmla="*/ 4 w 46"/>
                <a:gd name="T3" fmla="*/ 14 h 58"/>
                <a:gd name="T4" fmla="*/ 2 w 46"/>
                <a:gd name="T5" fmla="*/ 13 h 58"/>
                <a:gd name="T6" fmla="*/ 1 w 46"/>
                <a:gd name="T7" fmla="*/ 10 h 58"/>
                <a:gd name="T8" fmla="*/ 0 w 46"/>
                <a:gd name="T9" fmla="*/ 7 h 58"/>
                <a:gd name="T10" fmla="*/ 1 w 46"/>
                <a:gd name="T11" fmla="*/ 5 h 58"/>
                <a:gd name="T12" fmla="*/ 2 w 46"/>
                <a:gd name="T13" fmla="*/ 3 h 58"/>
                <a:gd name="T14" fmla="*/ 3 w 46"/>
                <a:gd name="T15" fmla="*/ 1 h 58"/>
                <a:gd name="T16" fmla="*/ 6 w 46"/>
                <a:gd name="T17" fmla="*/ 0 h 58"/>
                <a:gd name="T18" fmla="*/ 9 w 46"/>
                <a:gd name="T19" fmla="*/ 1 h 58"/>
                <a:gd name="T20" fmla="*/ 10 w 46"/>
                <a:gd name="T21" fmla="*/ 2 h 58"/>
                <a:gd name="T22" fmla="*/ 11 w 46"/>
                <a:gd name="T23" fmla="*/ 5 h 58"/>
                <a:gd name="T24" fmla="*/ 12 w 46"/>
                <a:gd name="T25" fmla="*/ 7 h 58"/>
                <a:gd name="T26" fmla="*/ 12 w 46"/>
                <a:gd name="T27" fmla="*/ 10 h 58"/>
                <a:gd name="T28" fmla="*/ 11 w 46"/>
                <a:gd name="T29" fmla="*/ 13 h 58"/>
                <a:gd name="T30" fmla="*/ 9 w 46"/>
                <a:gd name="T31" fmla="*/ 14 h 58"/>
                <a:gd name="T32" fmla="*/ 6 w 46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318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6 w 46"/>
                <a:gd name="T1" fmla="*/ 15 h 57"/>
                <a:gd name="T2" fmla="*/ 4 w 46"/>
                <a:gd name="T3" fmla="*/ 14 h 57"/>
                <a:gd name="T4" fmla="*/ 2 w 46"/>
                <a:gd name="T5" fmla="*/ 13 h 57"/>
                <a:gd name="T6" fmla="*/ 1 w 46"/>
                <a:gd name="T7" fmla="*/ 10 h 57"/>
                <a:gd name="T8" fmla="*/ 0 w 46"/>
                <a:gd name="T9" fmla="*/ 7 h 57"/>
                <a:gd name="T10" fmla="*/ 1 w 46"/>
                <a:gd name="T11" fmla="*/ 5 h 57"/>
                <a:gd name="T12" fmla="*/ 2 w 46"/>
                <a:gd name="T13" fmla="*/ 2 h 57"/>
                <a:gd name="T14" fmla="*/ 3 w 46"/>
                <a:gd name="T15" fmla="*/ 1 h 57"/>
                <a:gd name="T16" fmla="*/ 6 w 46"/>
                <a:gd name="T17" fmla="*/ 0 h 57"/>
                <a:gd name="T18" fmla="*/ 8 w 46"/>
                <a:gd name="T19" fmla="*/ 1 h 57"/>
                <a:gd name="T20" fmla="*/ 10 w 46"/>
                <a:gd name="T21" fmla="*/ 2 h 57"/>
                <a:gd name="T22" fmla="*/ 11 w 46"/>
                <a:gd name="T23" fmla="*/ 5 h 57"/>
                <a:gd name="T24" fmla="*/ 12 w 46"/>
                <a:gd name="T25" fmla="*/ 7 h 57"/>
                <a:gd name="T26" fmla="*/ 12 w 46"/>
                <a:gd name="T27" fmla="*/ 10 h 57"/>
                <a:gd name="T28" fmla="*/ 10 w 46"/>
                <a:gd name="T29" fmla="*/ 12 h 57"/>
                <a:gd name="T30" fmla="*/ 9 w 46"/>
                <a:gd name="T31" fmla="*/ 14 h 57"/>
                <a:gd name="T32" fmla="*/ 6 w 46"/>
                <a:gd name="T33" fmla="*/ 15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319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6 w 46"/>
                <a:gd name="T1" fmla="*/ 15 h 57"/>
                <a:gd name="T2" fmla="*/ 3 w 46"/>
                <a:gd name="T3" fmla="*/ 14 h 57"/>
                <a:gd name="T4" fmla="*/ 2 w 46"/>
                <a:gd name="T5" fmla="*/ 13 h 57"/>
                <a:gd name="T6" fmla="*/ 1 w 46"/>
                <a:gd name="T7" fmla="*/ 10 h 57"/>
                <a:gd name="T8" fmla="*/ 0 w 46"/>
                <a:gd name="T9" fmla="*/ 8 h 57"/>
                <a:gd name="T10" fmla="*/ 1 w 46"/>
                <a:gd name="T11" fmla="*/ 5 h 57"/>
                <a:gd name="T12" fmla="*/ 2 w 46"/>
                <a:gd name="T13" fmla="*/ 3 h 57"/>
                <a:gd name="T14" fmla="*/ 3 w 46"/>
                <a:gd name="T15" fmla="*/ 1 h 57"/>
                <a:gd name="T16" fmla="*/ 6 w 46"/>
                <a:gd name="T17" fmla="*/ 0 h 57"/>
                <a:gd name="T18" fmla="*/ 8 w 46"/>
                <a:gd name="T19" fmla="*/ 1 h 57"/>
                <a:gd name="T20" fmla="*/ 10 w 46"/>
                <a:gd name="T21" fmla="*/ 2 h 57"/>
                <a:gd name="T22" fmla="*/ 11 w 46"/>
                <a:gd name="T23" fmla="*/ 5 h 57"/>
                <a:gd name="T24" fmla="*/ 12 w 46"/>
                <a:gd name="T25" fmla="*/ 8 h 57"/>
                <a:gd name="T26" fmla="*/ 11 w 46"/>
                <a:gd name="T27" fmla="*/ 10 h 57"/>
                <a:gd name="T28" fmla="*/ 10 w 46"/>
                <a:gd name="T29" fmla="*/ 13 h 57"/>
                <a:gd name="T30" fmla="*/ 8 w 46"/>
                <a:gd name="T31" fmla="*/ 14 h 57"/>
                <a:gd name="T32" fmla="*/ 6 w 46"/>
                <a:gd name="T33" fmla="*/ 15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55320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6 w 46"/>
                <a:gd name="T1" fmla="*/ 15 h 57"/>
                <a:gd name="T2" fmla="*/ 3 w 46"/>
                <a:gd name="T3" fmla="*/ 14 h 57"/>
                <a:gd name="T4" fmla="*/ 2 w 46"/>
                <a:gd name="T5" fmla="*/ 13 h 57"/>
                <a:gd name="T6" fmla="*/ 1 w 46"/>
                <a:gd name="T7" fmla="*/ 10 h 57"/>
                <a:gd name="T8" fmla="*/ 0 w 46"/>
                <a:gd name="T9" fmla="*/ 7 h 57"/>
                <a:gd name="T10" fmla="*/ 1 w 46"/>
                <a:gd name="T11" fmla="*/ 5 h 57"/>
                <a:gd name="T12" fmla="*/ 2 w 46"/>
                <a:gd name="T13" fmla="*/ 2 h 57"/>
                <a:gd name="T14" fmla="*/ 3 w 46"/>
                <a:gd name="T15" fmla="*/ 1 h 57"/>
                <a:gd name="T16" fmla="*/ 6 w 46"/>
                <a:gd name="T17" fmla="*/ 0 h 57"/>
                <a:gd name="T18" fmla="*/ 9 w 46"/>
                <a:gd name="T19" fmla="*/ 1 h 57"/>
                <a:gd name="T20" fmla="*/ 10 w 46"/>
                <a:gd name="T21" fmla="*/ 2 h 57"/>
                <a:gd name="T22" fmla="*/ 11 w 46"/>
                <a:gd name="T23" fmla="*/ 5 h 57"/>
                <a:gd name="T24" fmla="*/ 12 w 46"/>
                <a:gd name="T25" fmla="*/ 7 h 57"/>
                <a:gd name="T26" fmla="*/ 11 w 46"/>
                <a:gd name="T27" fmla="*/ 10 h 57"/>
                <a:gd name="T28" fmla="*/ 10 w 46"/>
                <a:gd name="T29" fmla="*/ 12 h 57"/>
                <a:gd name="T30" fmla="*/ 9 w 46"/>
                <a:gd name="T31" fmla="*/ 14 h 57"/>
                <a:gd name="T32" fmla="*/ 6 w 46"/>
                <a:gd name="T33" fmla="*/ 15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97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2) </a:t>
            </a:r>
            <a:r>
              <a:rPr lang="ko-KR" altLang="en-US" dirty="0" err="1" smtClean="0"/>
              <a:t>구성관계</a:t>
            </a:r>
            <a:endParaRPr lang="ko-KR" alt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Circle </a:t>
            </a:r>
            <a:r>
              <a:rPr lang="ko-KR" altLang="en-US" sz="1800" dirty="0"/>
              <a:t>객체 안에 </a:t>
            </a:r>
            <a:r>
              <a:rPr lang="en-US" altLang="ko-KR" sz="1800" dirty="0"/>
              <a:t>Point </a:t>
            </a:r>
            <a:r>
              <a:rPr lang="ko-KR" altLang="en-US" sz="1800" dirty="0"/>
              <a:t>객체가 들어 있는 경우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143001" y="29551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350">
              <a:solidFill>
                <a:srgbClr val="000000"/>
              </a:solidFill>
            </a:endParaRPr>
          </a:p>
        </p:txBody>
      </p:sp>
      <p:pic>
        <p:nvPicPr>
          <p:cNvPr id="5632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2292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 Box 7"/>
          <p:cNvSpPr txBox="1">
            <a:spLocks noChangeArrowheads="1"/>
          </p:cNvSpPr>
          <p:nvPr/>
        </p:nvSpPr>
        <p:spPr bwMode="auto">
          <a:xfrm>
            <a:off x="2908699" y="2546747"/>
            <a:ext cx="897731" cy="30008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>
                <a:solidFill>
                  <a:srgbClr val="000000"/>
                </a:solidFill>
                <a:latin typeface="Lucida Calligraphy" panose="03010101010101010101" pitchFamily="66" charset="0"/>
              </a:rPr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118474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</a:t>
            </a:r>
            <a:r>
              <a:rPr lang="en-US" altLang="ko-KR" dirty="0"/>
              <a:t>) </a:t>
            </a:r>
            <a:r>
              <a:rPr lang="ko-KR" altLang="en-US" dirty="0" err="1" smtClean="0"/>
              <a:t>구성관계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120349" y="3481181"/>
          <a:ext cx="1875182" cy="248519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75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Circle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- radius : </a:t>
                      </a:r>
                      <a:r>
                        <a:rPr lang="en-US" altLang="ko-KR" sz="1500" baseline="0" dirty="0" err="1" smtClean="0"/>
                        <a:t>int</a:t>
                      </a:r>
                      <a:endParaRPr lang="en-US" altLang="ko-KR" sz="1500" baseline="0" dirty="0" smtClean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- center : Point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Circle()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Circle(</a:t>
                      </a:r>
                      <a:r>
                        <a:rPr lang="en-US" altLang="ko-KR" sz="1500" dirty="0" err="1" smtClean="0"/>
                        <a:t>int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Circle(Point, </a:t>
                      </a:r>
                      <a:r>
                        <a:rPr lang="en-US" altLang="ko-KR" sz="1500" dirty="0" err="1" smtClean="0"/>
                        <a:t>int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Circle(</a:t>
                      </a:r>
                      <a:r>
                        <a:rPr lang="en-US" altLang="ko-KR" sz="1500" dirty="0" err="1" smtClean="0"/>
                        <a:t>int,int,int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void print()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121966" y="3758028"/>
          <a:ext cx="1626704" cy="18934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6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800" dirty="0" smtClean="0"/>
                        <a:t>Point</a:t>
                      </a:r>
                      <a:endParaRPr lang="ko-KR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x : </a:t>
                      </a:r>
                      <a:r>
                        <a:rPr lang="en-US" altLang="ko-KR" sz="1500" dirty="0" err="1" smtClean="0"/>
                        <a:t>int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y : </a:t>
                      </a:r>
                      <a:r>
                        <a:rPr lang="en-US" altLang="ko-KR" sz="1500" dirty="0" err="1" smtClean="0"/>
                        <a:t>int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Point()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Point(</a:t>
                      </a:r>
                      <a:r>
                        <a:rPr lang="en-US" altLang="ko-KR" sz="1500" dirty="0" err="1" smtClean="0"/>
                        <a:t>int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int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void print()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>
            <a:stCxn id="2" idx="3"/>
          </p:cNvCxnSpPr>
          <p:nvPr/>
        </p:nvCxnSpPr>
        <p:spPr bwMode="auto">
          <a:xfrm>
            <a:off x="4218875" y="4286250"/>
            <a:ext cx="903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92394" y="1612568"/>
            <a:ext cx="8087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원을</a:t>
            </a:r>
            <a:r>
              <a:rPr lang="en-US" altLang="ko-KR" dirty="0"/>
              <a:t> </a:t>
            </a:r>
            <a:r>
              <a:rPr lang="ko-KR" altLang="en-US" dirty="0"/>
              <a:t>나타내는 </a:t>
            </a:r>
            <a:r>
              <a:rPr lang="en-US" altLang="ko-KR" dirty="0"/>
              <a:t>Circle </a:t>
            </a:r>
            <a:r>
              <a:rPr lang="ko-KR" altLang="en-US" dirty="0"/>
              <a:t>클래스를 작성하여 보자</a:t>
            </a:r>
            <a:r>
              <a:rPr lang="en-US" altLang="ko-KR" dirty="0"/>
              <a:t>. </a:t>
            </a:r>
            <a:r>
              <a:rPr lang="ko-KR" altLang="en-US" dirty="0"/>
              <a:t>원은 중심과 반지름으로 표현된다</a:t>
            </a:r>
            <a:r>
              <a:rPr lang="en-US" altLang="ko-KR" dirty="0"/>
              <a:t>. </a:t>
            </a:r>
            <a:r>
              <a:rPr lang="ko-KR" altLang="en-US" dirty="0"/>
              <a:t>중심을 표현하기 위하여 </a:t>
            </a:r>
            <a:r>
              <a:rPr lang="en-US" altLang="ko-KR" dirty="0"/>
              <a:t>Point </a:t>
            </a:r>
            <a:r>
              <a:rPr lang="ko-KR" altLang="en-US" dirty="0"/>
              <a:t>클래스를 작성하고 </a:t>
            </a:r>
            <a:r>
              <a:rPr lang="en-US" altLang="ko-KR" dirty="0"/>
              <a:t>Point </a:t>
            </a:r>
            <a:r>
              <a:rPr lang="ko-KR" altLang="en-US" dirty="0"/>
              <a:t>객체를</a:t>
            </a:r>
            <a:r>
              <a:rPr lang="en-US" altLang="ko-KR" dirty="0"/>
              <a:t> Circle </a:t>
            </a:r>
            <a:r>
              <a:rPr lang="ko-KR" altLang="en-US" dirty="0"/>
              <a:t>클래스 안에 포함하여 정의하여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다이아몬드 1"/>
          <p:cNvSpPr/>
          <p:nvPr/>
        </p:nvSpPr>
        <p:spPr>
          <a:xfrm>
            <a:off x="4013302" y="4227301"/>
            <a:ext cx="205573" cy="117897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(</a:t>
            </a:r>
            <a:r>
              <a:rPr lang="ko-KR" altLang="en-US" sz="2800" dirty="0" smtClean="0"/>
              <a:t>실습 </a:t>
            </a:r>
            <a:r>
              <a:rPr lang="en-US" altLang="ko-KR" sz="2800" dirty="0" smtClean="0"/>
              <a:t>2</a:t>
            </a:r>
            <a:r>
              <a:rPr lang="en-US" altLang="ko-KR" sz="2800" dirty="0"/>
              <a:t>) </a:t>
            </a:r>
            <a:r>
              <a:rPr lang="ko-KR" altLang="en-US" sz="2800" dirty="0" err="1" smtClean="0"/>
              <a:t>구성관계</a:t>
            </a:r>
            <a:endParaRPr lang="ko-KR" altLang="en-US" sz="27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99592" y="1428938"/>
            <a:ext cx="6069806" cy="312777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 err="1">
                <a:solidFill>
                  <a:srgbClr val="0000FF"/>
                </a:solidFill>
              </a:rPr>
              <a:t>int</a:t>
            </a:r>
            <a:r>
              <a:rPr lang="en-US" altLang="ko-KR" sz="1350" dirty="0">
                <a:solidFill>
                  <a:srgbClr val="000000"/>
                </a:solidFill>
              </a:rPr>
              <a:t> main()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</a:rPr>
              <a:t>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</a:rPr>
              <a:t>	Point p(5, 3);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350" dirty="0">
              <a:solidFill>
                <a:srgbClr val="000000"/>
              </a:solidFill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</a:rPr>
              <a:t>	Circle c1;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</a:rPr>
              <a:t>	Circle c2(3);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</a:rPr>
              <a:t>	Circle c3(p, 4);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</a:rPr>
              <a:t>	Circle c4(9, 7, 5);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350" dirty="0">
              <a:solidFill>
                <a:srgbClr val="000000"/>
              </a:solidFill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</a:rPr>
              <a:t>	c1.print();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</a:rPr>
              <a:t>	c2.print();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</a:rPr>
              <a:t>	c3.print();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</a:rPr>
              <a:t>	c4.print();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</a:rPr>
              <a:t>	</a:t>
            </a:r>
            <a:r>
              <a:rPr lang="en-US" altLang="ko-KR" sz="1350" dirty="0">
                <a:solidFill>
                  <a:srgbClr val="0000FF"/>
                </a:solidFill>
              </a:rPr>
              <a:t>return</a:t>
            </a:r>
            <a:r>
              <a:rPr lang="en-US" altLang="ko-KR" sz="1350" dirty="0">
                <a:solidFill>
                  <a:srgbClr val="000000"/>
                </a:solidFill>
              </a:rPr>
              <a:t> 0;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39693" name="_x32171984"/>
          <p:cNvSpPr>
            <a:spLocks noChangeArrowheads="1"/>
          </p:cNvSpPr>
          <p:nvPr/>
        </p:nvSpPr>
        <p:spPr bwMode="auto">
          <a:xfrm>
            <a:off x="923936" y="4776676"/>
            <a:ext cx="6047185" cy="1407319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>
                <a:solidFill>
                  <a:srgbClr val="000000"/>
                </a:solidFill>
                <a:latin typeface="Trebuchet MS" panose="020B0603020202020204" pitchFamily="34" charset="0"/>
              </a:rPr>
              <a:t>중심</a:t>
            </a:r>
            <a:r>
              <a:rPr kumimoji="1" lang="en-US" altLang="ko-KR" sz="1050">
                <a:solidFill>
                  <a:srgbClr val="000000"/>
                </a:solidFill>
                <a:latin typeface="Trebuchet MS" panose="020B0603020202020204" pitchFamily="34" charset="0"/>
              </a:rPr>
              <a:t>: ( 0, 0 )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>
                <a:solidFill>
                  <a:srgbClr val="000000"/>
                </a:solidFill>
                <a:latin typeface="Trebuchet MS" panose="020B0603020202020204" pitchFamily="34" charset="0"/>
              </a:rPr>
              <a:t>반지름</a:t>
            </a:r>
            <a:r>
              <a:rPr kumimoji="1" lang="en-US" altLang="ko-KR" sz="1050">
                <a:solidFill>
                  <a:srgbClr val="000000"/>
                </a:solidFill>
                <a:latin typeface="Trebuchet MS" panose="020B0603020202020204" pitchFamily="34" charset="0"/>
              </a:rPr>
              <a:t>: 0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>
                <a:solidFill>
                  <a:srgbClr val="000000"/>
                </a:solidFill>
                <a:latin typeface="Trebuchet MS" panose="020B0603020202020204" pitchFamily="34" charset="0"/>
              </a:rPr>
              <a:t>중심</a:t>
            </a:r>
            <a:r>
              <a:rPr kumimoji="1" lang="en-US" altLang="ko-KR" sz="1050">
                <a:solidFill>
                  <a:srgbClr val="000000"/>
                </a:solidFill>
                <a:latin typeface="Trebuchet MS" panose="020B0603020202020204" pitchFamily="34" charset="0"/>
              </a:rPr>
              <a:t>: ( 0, 0 )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>
                <a:solidFill>
                  <a:srgbClr val="000000"/>
                </a:solidFill>
                <a:latin typeface="Trebuchet MS" panose="020B0603020202020204" pitchFamily="34" charset="0"/>
              </a:rPr>
              <a:t>반지름</a:t>
            </a:r>
            <a:r>
              <a:rPr kumimoji="1" lang="en-US" altLang="ko-KR" sz="1050">
                <a:solidFill>
                  <a:srgbClr val="000000"/>
                </a:solidFill>
                <a:latin typeface="Trebuchet MS" panose="020B0603020202020204" pitchFamily="34" charset="0"/>
              </a:rPr>
              <a:t>: 3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>
                <a:solidFill>
                  <a:srgbClr val="000000"/>
                </a:solidFill>
                <a:latin typeface="Trebuchet MS" panose="020B0603020202020204" pitchFamily="34" charset="0"/>
              </a:rPr>
              <a:t>중심</a:t>
            </a:r>
            <a:r>
              <a:rPr kumimoji="1" lang="en-US" altLang="ko-KR" sz="1050">
                <a:solidFill>
                  <a:srgbClr val="000000"/>
                </a:solidFill>
                <a:latin typeface="Trebuchet MS" panose="020B0603020202020204" pitchFamily="34" charset="0"/>
              </a:rPr>
              <a:t>: ( 5, 3 )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>
                <a:solidFill>
                  <a:srgbClr val="000000"/>
                </a:solidFill>
                <a:latin typeface="Trebuchet MS" panose="020B0603020202020204" pitchFamily="34" charset="0"/>
              </a:rPr>
              <a:t>반지름</a:t>
            </a:r>
            <a:r>
              <a:rPr kumimoji="1" lang="en-US" altLang="ko-KR" sz="1050">
                <a:solidFill>
                  <a:srgbClr val="000000"/>
                </a:solidFill>
                <a:latin typeface="Trebuchet MS" panose="020B0603020202020204" pitchFamily="34" charset="0"/>
              </a:rPr>
              <a:t>: 4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>
                <a:solidFill>
                  <a:srgbClr val="000000"/>
                </a:solidFill>
                <a:latin typeface="Trebuchet MS" panose="020B0603020202020204" pitchFamily="34" charset="0"/>
              </a:rPr>
              <a:t>중심</a:t>
            </a:r>
            <a:r>
              <a:rPr kumimoji="1" lang="en-US" altLang="ko-KR" sz="1050">
                <a:solidFill>
                  <a:srgbClr val="000000"/>
                </a:solidFill>
                <a:latin typeface="Trebuchet MS" panose="020B0603020202020204" pitchFamily="34" charset="0"/>
              </a:rPr>
              <a:t>: ( 9, 7 )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0">
                <a:solidFill>
                  <a:srgbClr val="000000"/>
                </a:solidFill>
                <a:latin typeface="Trebuchet MS" panose="020B0603020202020204" pitchFamily="34" charset="0"/>
              </a:rPr>
              <a:t>반지름</a:t>
            </a:r>
            <a:r>
              <a:rPr kumimoji="1" lang="en-US" altLang="ko-KR" sz="1050">
                <a:solidFill>
                  <a:srgbClr val="000000"/>
                </a:solidFill>
                <a:latin typeface="Trebuchet MS" panose="020B0603020202020204" pitchFamily="34" charset="0"/>
              </a:rPr>
              <a:t>: 5</a:t>
            </a:r>
          </a:p>
        </p:txBody>
      </p:sp>
      <p:grpSp>
        <p:nvGrpSpPr>
          <p:cNvPr id="60423" name="Group 14"/>
          <p:cNvGrpSpPr>
            <a:grpSpLocks/>
          </p:cNvGrpSpPr>
          <p:nvPr/>
        </p:nvGrpSpPr>
        <p:grpSpPr bwMode="auto">
          <a:xfrm>
            <a:off x="422148" y="4803800"/>
            <a:ext cx="381000" cy="759619"/>
            <a:chOff x="-91" y="1749"/>
            <a:chExt cx="552" cy="832"/>
          </a:xfrm>
        </p:grpSpPr>
        <p:sp>
          <p:nvSpPr>
            <p:cNvPr id="60424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 w 1103"/>
                <a:gd name="T1" fmla="*/ 15 h 1663"/>
                <a:gd name="T2" fmla="*/ 3 w 1103"/>
                <a:gd name="T3" fmla="*/ 10 h 1663"/>
                <a:gd name="T4" fmla="*/ 6 w 1103"/>
                <a:gd name="T5" fmla="*/ 6 h 1663"/>
                <a:gd name="T6" fmla="*/ 9 w 1103"/>
                <a:gd name="T7" fmla="*/ 3 h 1663"/>
                <a:gd name="T8" fmla="*/ 11 w 1103"/>
                <a:gd name="T9" fmla="*/ 1 h 1663"/>
                <a:gd name="T10" fmla="*/ 11 w 1103"/>
                <a:gd name="T11" fmla="*/ 1 h 1663"/>
                <a:gd name="T12" fmla="*/ 12 w 1103"/>
                <a:gd name="T13" fmla="*/ 1 h 1663"/>
                <a:gd name="T14" fmla="*/ 13 w 1103"/>
                <a:gd name="T15" fmla="*/ 1 h 1663"/>
                <a:gd name="T16" fmla="*/ 14 w 1103"/>
                <a:gd name="T17" fmla="*/ 1 h 1663"/>
                <a:gd name="T18" fmla="*/ 16 w 1103"/>
                <a:gd name="T19" fmla="*/ 1 h 1663"/>
                <a:gd name="T20" fmla="*/ 17 w 1103"/>
                <a:gd name="T21" fmla="*/ 2 h 1663"/>
                <a:gd name="T22" fmla="*/ 19 w 1103"/>
                <a:gd name="T23" fmla="*/ 2 h 1663"/>
                <a:gd name="T24" fmla="*/ 20 w 1103"/>
                <a:gd name="T25" fmla="*/ 2 h 1663"/>
                <a:gd name="T26" fmla="*/ 21 w 1103"/>
                <a:gd name="T27" fmla="*/ 1 h 1663"/>
                <a:gd name="T28" fmla="*/ 23 w 1103"/>
                <a:gd name="T29" fmla="*/ 1 h 1663"/>
                <a:gd name="T30" fmla="*/ 24 w 1103"/>
                <a:gd name="T31" fmla="*/ 0 h 1663"/>
                <a:gd name="T32" fmla="*/ 26 w 1103"/>
                <a:gd name="T33" fmla="*/ 3 h 1663"/>
                <a:gd name="T34" fmla="*/ 28 w 1103"/>
                <a:gd name="T35" fmla="*/ 6 h 1663"/>
                <a:gd name="T36" fmla="*/ 30 w 1103"/>
                <a:gd name="T37" fmla="*/ 10 h 1663"/>
                <a:gd name="T38" fmla="*/ 31 w 1103"/>
                <a:gd name="T39" fmla="*/ 14 h 1663"/>
                <a:gd name="T40" fmla="*/ 31 w 1103"/>
                <a:gd name="T41" fmla="*/ 18 h 1663"/>
                <a:gd name="T42" fmla="*/ 32 w 1103"/>
                <a:gd name="T43" fmla="*/ 21 h 1663"/>
                <a:gd name="T44" fmla="*/ 33 w 1103"/>
                <a:gd name="T45" fmla="*/ 22 h 1663"/>
                <a:gd name="T46" fmla="*/ 34 w 1103"/>
                <a:gd name="T47" fmla="*/ 23 h 1663"/>
                <a:gd name="T48" fmla="*/ 35 w 1103"/>
                <a:gd name="T49" fmla="*/ 25 h 1663"/>
                <a:gd name="T50" fmla="*/ 34 w 1103"/>
                <a:gd name="T51" fmla="*/ 27 h 1663"/>
                <a:gd name="T52" fmla="*/ 33 w 1103"/>
                <a:gd name="T53" fmla="*/ 31 h 1663"/>
                <a:gd name="T54" fmla="*/ 31 w 1103"/>
                <a:gd name="T55" fmla="*/ 34 h 1663"/>
                <a:gd name="T56" fmla="*/ 29 w 1103"/>
                <a:gd name="T57" fmla="*/ 37 h 1663"/>
                <a:gd name="T58" fmla="*/ 28 w 1103"/>
                <a:gd name="T59" fmla="*/ 39 h 1663"/>
                <a:gd name="T60" fmla="*/ 28 w 1103"/>
                <a:gd name="T61" fmla="*/ 39 h 1663"/>
                <a:gd name="T62" fmla="*/ 27 w 1103"/>
                <a:gd name="T63" fmla="*/ 39 h 1663"/>
                <a:gd name="T64" fmla="*/ 26 w 1103"/>
                <a:gd name="T65" fmla="*/ 41 h 1663"/>
                <a:gd name="T66" fmla="*/ 26 w 1103"/>
                <a:gd name="T67" fmla="*/ 43 h 1663"/>
                <a:gd name="T68" fmla="*/ 27 w 1103"/>
                <a:gd name="T69" fmla="*/ 46 h 1663"/>
                <a:gd name="T70" fmla="*/ 26 w 1103"/>
                <a:gd name="T71" fmla="*/ 48 h 1663"/>
                <a:gd name="T72" fmla="*/ 25 w 1103"/>
                <a:gd name="T73" fmla="*/ 51 h 1663"/>
                <a:gd name="T74" fmla="*/ 23 w 1103"/>
                <a:gd name="T75" fmla="*/ 52 h 1663"/>
                <a:gd name="T76" fmla="*/ 21 w 1103"/>
                <a:gd name="T77" fmla="*/ 52 h 1663"/>
                <a:gd name="T78" fmla="*/ 19 w 1103"/>
                <a:gd name="T79" fmla="*/ 51 h 1663"/>
                <a:gd name="T80" fmla="*/ 17 w 1103"/>
                <a:gd name="T81" fmla="*/ 49 h 1663"/>
                <a:gd name="T82" fmla="*/ 16 w 1103"/>
                <a:gd name="T83" fmla="*/ 47 h 1663"/>
                <a:gd name="T84" fmla="*/ 16 w 1103"/>
                <a:gd name="T85" fmla="*/ 46 h 1663"/>
                <a:gd name="T86" fmla="*/ 16 w 1103"/>
                <a:gd name="T87" fmla="*/ 43 h 1663"/>
                <a:gd name="T88" fmla="*/ 15 w 1103"/>
                <a:gd name="T89" fmla="*/ 42 h 1663"/>
                <a:gd name="T90" fmla="*/ 13 w 1103"/>
                <a:gd name="T91" fmla="*/ 42 h 1663"/>
                <a:gd name="T92" fmla="*/ 11 w 1103"/>
                <a:gd name="T93" fmla="*/ 41 h 1663"/>
                <a:gd name="T94" fmla="*/ 11 w 1103"/>
                <a:gd name="T95" fmla="*/ 39 h 1663"/>
                <a:gd name="T96" fmla="*/ 11 w 1103"/>
                <a:gd name="T97" fmla="*/ 38 h 1663"/>
                <a:gd name="T98" fmla="*/ 10 w 1103"/>
                <a:gd name="T99" fmla="*/ 36 h 1663"/>
                <a:gd name="T100" fmla="*/ 9 w 1103"/>
                <a:gd name="T101" fmla="*/ 35 h 1663"/>
                <a:gd name="T102" fmla="*/ 8 w 1103"/>
                <a:gd name="T103" fmla="*/ 35 h 1663"/>
                <a:gd name="T104" fmla="*/ 6 w 1103"/>
                <a:gd name="T105" fmla="*/ 34 h 1663"/>
                <a:gd name="T106" fmla="*/ 4 w 1103"/>
                <a:gd name="T107" fmla="*/ 33 h 1663"/>
                <a:gd name="T108" fmla="*/ 3 w 1103"/>
                <a:gd name="T109" fmla="*/ 33 h 1663"/>
                <a:gd name="T110" fmla="*/ 2 w 1103"/>
                <a:gd name="T111" fmla="*/ 24 h 1663"/>
                <a:gd name="T112" fmla="*/ 1 w 1103"/>
                <a:gd name="T113" fmla="*/ 19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425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30 w 1044"/>
                <a:gd name="T1" fmla="*/ 19 h 1440"/>
                <a:gd name="T2" fmla="*/ 28 w 1044"/>
                <a:gd name="T3" fmla="*/ 18 h 1440"/>
                <a:gd name="T4" fmla="*/ 27 w 1044"/>
                <a:gd name="T5" fmla="*/ 9 h 1440"/>
                <a:gd name="T6" fmla="*/ 26 w 1044"/>
                <a:gd name="T7" fmla="*/ 6 h 1440"/>
                <a:gd name="T8" fmla="*/ 26 w 1044"/>
                <a:gd name="T9" fmla="*/ 5 h 1440"/>
                <a:gd name="T10" fmla="*/ 27 w 1044"/>
                <a:gd name="T11" fmla="*/ 4 h 1440"/>
                <a:gd name="T12" fmla="*/ 25 w 1044"/>
                <a:gd name="T13" fmla="*/ 2 h 1440"/>
                <a:gd name="T14" fmla="*/ 23 w 1044"/>
                <a:gd name="T15" fmla="*/ 1 h 1440"/>
                <a:gd name="T16" fmla="*/ 22 w 1044"/>
                <a:gd name="T17" fmla="*/ 1 h 1440"/>
                <a:gd name="T18" fmla="*/ 20 w 1044"/>
                <a:gd name="T19" fmla="*/ 2 h 1440"/>
                <a:gd name="T20" fmla="*/ 19 w 1044"/>
                <a:gd name="T21" fmla="*/ 2 h 1440"/>
                <a:gd name="T22" fmla="*/ 17 w 1044"/>
                <a:gd name="T23" fmla="*/ 1 h 1440"/>
                <a:gd name="T24" fmla="*/ 14 w 1044"/>
                <a:gd name="T25" fmla="*/ 1 h 1440"/>
                <a:gd name="T26" fmla="*/ 12 w 1044"/>
                <a:gd name="T27" fmla="*/ 0 h 1440"/>
                <a:gd name="T28" fmla="*/ 11 w 1044"/>
                <a:gd name="T29" fmla="*/ 1 h 1440"/>
                <a:gd name="T30" fmla="*/ 11 w 1044"/>
                <a:gd name="T31" fmla="*/ 1 h 1440"/>
                <a:gd name="T32" fmla="*/ 11 w 1044"/>
                <a:gd name="T33" fmla="*/ 1 h 1440"/>
                <a:gd name="T34" fmla="*/ 11 w 1044"/>
                <a:gd name="T35" fmla="*/ 1 h 1440"/>
                <a:gd name="T36" fmla="*/ 9 w 1044"/>
                <a:gd name="T37" fmla="*/ 2 h 1440"/>
                <a:gd name="T38" fmla="*/ 8 w 1044"/>
                <a:gd name="T39" fmla="*/ 3 h 1440"/>
                <a:gd name="T40" fmla="*/ 6 w 1044"/>
                <a:gd name="T41" fmla="*/ 5 h 1440"/>
                <a:gd name="T42" fmla="*/ 4 w 1044"/>
                <a:gd name="T43" fmla="*/ 7 h 1440"/>
                <a:gd name="T44" fmla="*/ 3 w 1044"/>
                <a:gd name="T45" fmla="*/ 9 h 1440"/>
                <a:gd name="T46" fmla="*/ 1 w 1044"/>
                <a:gd name="T47" fmla="*/ 12 h 1440"/>
                <a:gd name="T48" fmla="*/ 1 w 1044"/>
                <a:gd name="T49" fmla="*/ 15 h 1440"/>
                <a:gd name="T50" fmla="*/ 1 w 1044"/>
                <a:gd name="T51" fmla="*/ 16 h 1440"/>
                <a:gd name="T52" fmla="*/ 2 w 1044"/>
                <a:gd name="T53" fmla="*/ 21 h 1440"/>
                <a:gd name="T54" fmla="*/ 3 w 1044"/>
                <a:gd name="T55" fmla="*/ 26 h 1440"/>
                <a:gd name="T56" fmla="*/ 4 w 1044"/>
                <a:gd name="T57" fmla="*/ 26 h 1440"/>
                <a:gd name="T58" fmla="*/ 7 w 1044"/>
                <a:gd name="T59" fmla="*/ 28 h 1440"/>
                <a:gd name="T60" fmla="*/ 10 w 1044"/>
                <a:gd name="T61" fmla="*/ 30 h 1440"/>
                <a:gd name="T62" fmla="*/ 11 w 1044"/>
                <a:gd name="T63" fmla="*/ 30 h 1440"/>
                <a:gd name="T64" fmla="*/ 12 w 1044"/>
                <a:gd name="T65" fmla="*/ 31 h 1440"/>
                <a:gd name="T66" fmla="*/ 13 w 1044"/>
                <a:gd name="T67" fmla="*/ 33 h 1440"/>
                <a:gd name="T68" fmla="*/ 15 w 1044"/>
                <a:gd name="T69" fmla="*/ 35 h 1440"/>
                <a:gd name="T70" fmla="*/ 17 w 1044"/>
                <a:gd name="T71" fmla="*/ 35 h 1440"/>
                <a:gd name="T72" fmla="*/ 19 w 1044"/>
                <a:gd name="T73" fmla="*/ 35 h 1440"/>
                <a:gd name="T74" fmla="*/ 20 w 1044"/>
                <a:gd name="T75" fmla="*/ 35 h 1440"/>
                <a:gd name="T76" fmla="*/ 20 w 1044"/>
                <a:gd name="T77" fmla="*/ 38 h 1440"/>
                <a:gd name="T78" fmla="*/ 20 w 1044"/>
                <a:gd name="T79" fmla="*/ 39 h 1440"/>
                <a:gd name="T80" fmla="*/ 18 w 1044"/>
                <a:gd name="T81" fmla="*/ 40 h 1440"/>
                <a:gd name="T82" fmla="*/ 18 w 1044"/>
                <a:gd name="T83" fmla="*/ 42 h 1440"/>
                <a:gd name="T84" fmla="*/ 18 w 1044"/>
                <a:gd name="T85" fmla="*/ 44 h 1440"/>
                <a:gd name="T86" fmla="*/ 20 w 1044"/>
                <a:gd name="T87" fmla="*/ 45 h 1440"/>
                <a:gd name="T88" fmla="*/ 21 w 1044"/>
                <a:gd name="T89" fmla="*/ 45 h 1440"/>
                <a:gd name="T90" fmla="*/ 23 w 1044"/>
                <a:gd name="T91" fmla="*/ 43 h 1440"/>
                <a:gd name="T92" fmla="*/ 23 w 1044"/>
                <a:gd name="T93" fmla="*/ 41 h 1440"/>
                <a:gd name="T94" fmla="*/ 22 w 1044"/>
                <a:gd name="T95" fmla="*/ 39 h 1440"/>
                <a:gd name="T96" fmla="*/ 21 w 1044"/>
                <a:gd name="T97" fmla="*/ 39 h 1440"/>
                <a:gd name="T98" fmla="*/ 21 w 1044"/>
                <a:gd name="T99" fmla="*/ 37 h 1440"/>
                <a:gd name="T100" fmla="*/ 19 w 1044"/>
                <a:gd name="T101" fmla="*/ 34 h 1440"/>
                <a:gd name="T102" fmla="*/ 16 w 1044"/>
                <a:gd name="T103" fmla="*/ 34 h 1440"/>
                <a:gd name="T104" fmla="*/ 14 w 1044"/>
                <a:gd name="T105" fmla="*/ 33 h 1440"/>
                <a:gd name="T106" fmla="*/ 13 w 1044"/>
                <a:gd name="T107" fmla="*/ 31 h 1440"/>
                <a:gd name="T108" fmla="*/ 15 w 1044"/>
                <a:gd name="T109" fmla="*/ 31 h 1440"/>
                <a:gd name="T110" fmla="*/ 17 w 1044"/>
                <a:gd name="T111" fmla="*/ 32 h 1440"/>
                <a:gd name="T112" fmla="*/ 19 w 1044"/>
                <a:gd name="T113" fmla="*/ 32 h 1440"/>
                <a:gd name="T114" fmla="*/ 21 w 1044"/>
                <a:gd name="T115" fmla="*/ 32 h 1440"/>
                <a:gd name="T116" fmla="*/ 24 w 1044"/>
                <a:gd name="T117" fmla="*/ 33 h 1440"/>
                <a:gd name="T118" fmla="*/ 26 w 1044"/>
                <a:gd name="T119" fmla="*/ 34 h 1440"/>
                <a:gd name="T120" fmla="*/ 27 w 1044"/>
                <a:gd name="T121" fmla="*/ 32 h 1440"/>
                <a:gd name="T122" fmla="*/ 30 w 1044"/>
                <a:gd name="T123" fmla="*/ 28 h 1440"/>
                <a:gd name="T124" fmla="*/ 32 w 1044"/>
                <a:gd name="T125" fmla="*/ 24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426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3 w 108"/>
                <a:gd name="T1" fmla="*/ 3 h 92"/>
                <a:gd name="T2" fmla="*/ 3 w 108"/>
                <a:gd name="T3" fmla="*/ 3 h 92"/>
                <a:gd name="T4" fmla="*/ 2 w 108"/>
                <a:gd name="T5" fmla="*/ 3 h 92"/>
                <a:gd name="T6" fmla="*/ 2 w 108"/>
                <a:gd name="T7" fmla="*/ 3 h 92"/>
                <a:gd name="T8" fmla="*/ 2 w 108"/>
                <a:gd name="T9" fmla="*/ 3 h 92"/>
                <a:gd name="T10" fmla="*/ 2 w 108"/>
                <a:gd name="T11" fmla="*/ 3 h 92"/>
                <a:gd name="T12" fmla="*/ 1 w 108"/>
                <a:gd name="T13" fmla="*/ 3 h 92"/>
                <a:gd name="T14" fmla="*/ 1 w 108"/>
                <a:gd name="T15" fmla="*/ 3 h 92"/>
                <a:gd name="T16" fmla="*/ 1 w 108"/>
                <a:gd name="T17" fmla="*/ 3 h 92"/>
                <a:gd name="T18" fmla="*/ 1 w 108"/>
                <a:gd name="T19" fmla="*/ 2 h 92"/>
                <a:gd name="T20" fmla="*/ 1 w 108"/>
                <a:gd name="T21" fmla="*/ 2 h 92"/>
                <a:gd name="T22" fmla="*/ 1 w 108"/>
                <a:gd name="T23" fmla="*/ 2 h 92"/>
                <a:gd name="T24" fmla="*/ 0 w 108"/>
                <a:gd name="T25" fmla="*/ 2 h 92"/>
                <a:gd name="T26" fmla="*/ 4 w 108"/>
                <a:gd name="T27" fmla="*/ 0 h 92"/>
                <a:gd name="T28" fmla="*/ 4 w 108"/>
                <a:gd name="T29" fmla="*/ 1 h 92"/>
                <a:gd name="T30" fmla="*/ 4 w 108"/>
                <a:gd name="T31" fmla="*/ 2 h 92"/>
                <a:gd name="T32" fmla="*/ 4 w 108"/>
                <a:gd name="T33" fmla="*/ 3 h 92"/>
                <a:gd name="T34" fmla="*/ 3 w 108"/>
                <a:gd name="T35" fmla="*/ 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427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4 w 116"/>
                <a:gd name="T1" fmla="*/ 2 h 92"/>
                <a:gd name="T2" fmla="*/ 4 w 116"/>
                <a:gd name="T3" fmla="*/ 2 h 92"/>
                <a:gd name="T4" fmla="*/ 4 w 116"/>
                <a:gd name="T5" fmla="*/ 2 h 92"/>
                <a:gd name="T6" fmla="*/ 4 w 116"/>
                <a:gd name="T7" fmla="*/ 2 h 92"/>
                <a:gd name="T8" fmla="*/ 4 w 116"/>
                <a:gd name="T9" fmla="*/ 2 h 92"/>
                <a:gd name="T10" fmla="*/ 4 w 116"/>
                <a:gd name="T11" fmla="*/ 2 h 92"/>
                <a:gd name="T12" fmla="*/ 3 w 116"/>
                <a:gd name="T13" fmla="*/ 3 h 92"/>
                <a:gd name="T14" fmla="*/ 3 w 116"/>
                <a:gd name="T15" fmla="*/ 3 h 92"/>
                <a:gd name="T16" fmla="*/ 2 w 116"/>
                <a:gd name="T17" fmla="*/ 3 h 92"/>
                <a:gd name="T18" fmla="*/ 2 w 116"/>
                <a:gd name="T19" fmla="*/ 3 h 92"/>
                <a:gd name="T20" fmla="*/ 2 w 116"/>
                <a:gd name="T21" fmla="*/ 3 h 92"/>
                <a:gd name="T22" fmla="*/ 1 w 116"/>
                <a:gd name="T23" fmla="*/ 3 h 92"/>
                <a:gd name="T24" fmla="*/ 1 w 116"/>
                <a:gd name="T25" fmla="*/ 3 h 92"/>
                <a:gd name="T26" fmla="*/ 1 w 116"/>
                <a:gd name="T27" fmla="*/ 3 h 92"/>
                <a:gd name="T28" fmla="*/ 1 w 116"/>
                <a:gd name="T29" fmla="*/ 3 h 92"/>
                <a:gd name="T30" fmla="*/ 1 w 116"/>
                <a:gd name="T31" fmla="*/ 2 h 92"/>
                <a:gd name="T32" fmla="*/ 0 w 116"/>
                <a:gd name="T33" fmla="*/ 2 h 92"/>
                <a:gd name="T34" fmla="*/ 1 w 116"/>
                <a:gd name="T35" fmla="*/ 2 h 92"/>
                <a:gd name="T36" fmla="*/ 1 w 116"/>
                <a:gd name="T37" fmla="*/ 1 h 92"/>
                <a:gd name="T38" fmla="*/ 1 w 116"/>
                <a:gd name="T39" fmla="*/ 1 h 92"/>
                <a:gd name="T40" fmla="*/ 1 w 116"/>
                <a:gd name="T41" fmla="*/ 1 h 92"/>
                <a:gd name="T42" fmla="*/ 1 w 116"/>
                <a:gd name="T43" fmla="*/ 1 h 92"/>
                <a:gd name="T44" fmla="*/ 2 w 116"/>
                <a:gd name="T45" fmla="*/ 1 h 92"/>
                <a:gd name="T46" fmla="*/ 2 w 116"/>
                <a:gd name="T47" fmla="*/ 1 h 92"/>
                <a:gd name="T48" fmla="*/ 2 w 116"/>
                <a:gd name="T49" fmla="*/ 0 h 92"/>
                <a:gd name="T50" fmla="*/ 3 w 116"/>
                <a:gd name="T51" fmla="*/ 1 h 92"/>
                <a:gd name="T52" fmla="*/ 3 w 116"/>
                <a:gd name="T53" fmla="*/ 1 h 92"/>
                <a:gd name="T54" fmla="*/ 3 w 116"/>
                <a:gd name="T55" fmla="*/ 1 h 92"/>
                <a:gd name="T56" fmla="*/ 3 w 116"/>
                <a:gd name="T57" fmla="*/ 1 h 92"/>
                <a:gd name="T58" fmla="*/ 4 w 116"/>
                <a:gd name="T59" fmla="*/ 1 h 92"/>
                <a:gd name="T60" fmla="*/ 4 w 116"/>
                <a:gd name="T61" fmla="*/ 1 h 92"/>
                <a:gd name="T62" fmla="*/ 4 w 116"/>
                <a:gd name="T63" fmla="*/ 2 h 92"/>
                <a:gd name="T64" fmla="*/ 4 w 116"/>
                <a:gd name="T65" fmla="*/ 2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428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16 w 498"/>
                <a:gd name="T1" fmla="*/ 13 h 711"/>
                <a:gd name="T2" fmla="*/ 15 w 498"/>
                <a:gd name="T3" fmla="*/ 15 h 711"/>
                <a:gd name="T4" fmla="*/ 15 w 498"/>
                <a:gd name="T5" fmla="*/ 16 h 711"/>
                <a:gd name="T6" fmla="*/ 14 w 498"/>
                <a:gd name="T7" fmla="*/ 17 h 711"/>
                <a:gd name="T8" fmla="*/ 14 w 498"/>
                <a:gd name="T9" fmla="*/ 17 h 711"/>
                <a:gd name="T10" fmla="*/ 13 w 498"/>
                <a:gd name="T11" fmla="*/ 18 h 711"/>
                <a:gd name="T12" fmla="*/ 13 w 498"/>
                <a:gd name="T13" fmla="*/ 18 h 711"/>
                <a:gd name="T14" fmla="*/ 13 w 498"/>
                <a:gd name="T15" fmla="*/ 18 h 711"/>
                <a:gd name="T16" fmla="*/ 12 w 498"/>
                <a:gd name="T17" fmla="*/ 19 h 711"/>
                <a:gd name="T18" fmla="*/ 11 w 498"/>
                <a:gd name="T19" fmla="*/ 20 h 711"/>
                <a:gd name="T20" fmla="*/ 10 w 498"/>
                <a:gd name="T21" fmla="*/ 20 h 711"/>
                <a:gd name="T22" fmla="*/ 9 w 498"/>
                <a:gd name="T23" fmla="*/ 21 h 711"/>
                <a:gd name="T24" fmla="*/ 8 w 498"/>
                <a:gd name="T25" fmla="*/ 22 h 711"/>
                <a:gd name="T26" fmla="*/ 7 w 498"/>
                <a:gd name="T27" fmla="*/ 22 h 711"/>
                <a:gd name="T28" fmla="*/ 6 w 498"/>
                <a:gd name="T29" fmla="*/ 23 h 711"/>
                <a:gd name="T30" fmla="*/ 6 w 498"/>
                <a:gd name="T31" fmla="*/ 23 h 711"/>
                <a:gd name="T32" fmla="*/ 5 w 498"/>
                <a:gd name="T33" fmla="*/ 23 h 711"/>
                <a:gd name="T34" fmla="*/ 5 w 498"/>
                <a:gd name="T35" fmla="*/ 23 h 711"/>
                <a:gd name="T36" fmla="*/ 5 w 498"/>
                <a:gd name="T37" fmla="*/ 22 h 711"/>
                <a:gd name="T38" fmla="*/ 4 w 498"/>
                <a:gd name="T39" fmla="*/ 22 h 711"/>
                <a:gd name="T40" fmla="*/ 3 w 498"/>
                <a:gd name="T41" fmla="*/ 21 h 711"/>
                <a:gd name="T42" fmla="*/ 3 w 498"/>
                <a:gd name="T43" fmla="*/ 21 h 711"/>
                <a:gd name="T44" fmla="*/ 2 w 498"/>
                <a:gd name="T45" fmla="*/ 20 h 711"/>
                <a:gd name="T46" fmla="*/ 2 w 498"/>
                <a:gd name="T47" fmla="*/ 19 h 711"/>
                <a:gd name="T48" fmla="*/ 2 w 498"/>
                <a:gd name="T49" fmla="*/ 18 h 711"/>
                <a:gd name="T50" fmla="*/ 1 w 498"/>
                <a:gd name="T51" fmla="*/ 17 h 711"/>
                <a:gd name="T52" fmla="*/ 1 w 498"/>
                <a:gd name="T53" fmla="*/ 15 h 711"/>
                <a:gd name="T54" fmla="*/ 1 w 498"/>
                <a:gd name="T55" fmla="*/ 12 h 711"/>
                <a:gd name="T56" fmla="*/ 1 w 498"/>
                <a:gd name="T57" fmla="*/ 10 h 711"/>
                <a:gd name="T58" fmla="*/ 1 w 498"/>
                <a:gd name="T59" fmla="*/ 9 h 711"/>
                <a:gd name="T60" fmla="*/ 2 w 498"/>
                <a:gd name="T61" fmla="*/ 8 h 711"/>
                <a:gd name="T62" fmla="*/ 3 w 498"/>
                <a:gd name="T63" fmla="*/ 7 h 711"/>
                <a:gd name="T64" fmla="*/ 4 w 498"/>
                <a:gd name="T65" fmla="*/ 7 h 711"/>
                <a:gd name="T66" fmla="*/ 5 w 498"/>
                <a:gd name="T67" fmla="*/ 6 h 711"/>
                <a:gd name="T68" fmla="*/ 6 w 498"/>
                <a:gd name="T69" fmla="*/ 5 h 711"/>
                <a:gd name="T70" fmla="*/ 7 w 498"/>
                <a:gd name="T71" fmla="*/ 4 h 711"/>
                <a:gd name="T72" fmla="*/ 7 w 498"/>
                <a:gd name="T73" fmla="*/ 4 h 711"/>
                <a:gd name="T74" fmla="*/ 8 w 498"/>
                <a:gd name="T75" fmla="*/ 3 h 711"/>
                <a:gd name="T76" fmla="*/ 9 w 498"/>
                <a:gd name="T77" fmla="*/ 3 h 711"/>
                <a:gd name="T78" fmla="*/ 9 w 498"/>
                <a:gd name="T79" fmla="*/ 2 h 711"/>
                <a:gd name="T80" fmla="*/ 10 w 498"/>
                <a:gd name="T81" fmla="*/ 2 h 711"/>
                <a:gd name="T82" fmla="*/ 11 w 498"/>
                <a:gd name="T83" fmla="*/ 1 h 711"/>
                <a:gd name="T84" fmla="*/ 12 w 498"/>
                <a:gd name="T85" fmla="*/ 1 h 711"/>
                <a:gd name="T86" fmla="*/ 13 w 498"/>
                <a:gd name="T87" fmla="*/ 1 h 711"/>
                <a:gd name="T88" fmla="*/ 14 w 498"/>
                <a:gd name="T89" fmla="*/ 2 h 711"/>
                <a:gd name="T90" fmla="*/ 15 w 498"/>
                <a:gd name="T91" fmla="*/ 5 h 711"/>
                <a:gd name="T92" fmla="*/ 16 w 498"/>
                <a:gd name="T93" fmla="*/ 8 h 711"/>
                <a:gd name="T94" fmla="*/ 16 w 498"/>
                <a:gd name="T95" fmla="*/ 11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429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2 w 567"/>
                <a:gd name="T1" fmla="*/ 25 h 884"/>
                <a:gd name="T2" fmla="*/ 2 w 567"/>
                <a:gd name="T3" fmla="*/ 22 h 884"/>
                <a:gd name="T4" fmla="*/ 0 w 567"/>
                <a:gd name="T5" fmla="*/ 18 h 884"/>
                <a:gd name="T6" fmla="*/ 0 w 567"/>
                <a:gd name="T7" fmla="*/ 14 h 884"/>
                <a:gd name="T8" fmla="*/ 0 w 567"/>
                <a:gd name="T9" fmla="*/ 13 h 884"/>
                <a:gd name="T10" fmla="*/ 1 w 567"/>
                <a:gd name="T11" fmla="*/ 11 h 884"/>
                <a:gd name="T12" fmla="*/ 2 w 567"/>
                <a:gd name="T13" fmla="*/ 8 h 884"/>
                <a:gd name="T14" fmla="*/ 3 w 567"/>
                <a:gd name="T15" fmla="*/ 6 h 884"/>
                <a:gd name="T16" fmla="*/ 4 w 567"/>
                <a:gd name="T17" fmla="*/ 5 h 884"/>
                <a:gd name="T18" fmla="*/ 5 w 567"/>
                <a:gd name="T19" fmla="*/ 4 h 884"/>
                <a:gd name="T20" fmla="*/ 6 w 567"/>
                <a:gd name="T21" fmla="*/ 4 h 884"/>
                <a:gd name="T22" fmla="*/ 7 w 567"/>
                <a:gd name="T23" fmla="*/ 3 h 884"/>
                <a:gd name="T24" fmla="*/ 8 w 567"/>
                <a:gd name="T25" fmla="*/ 2 h 884"/>
                <a:gd name="T26" fmla="*/ 9 w 567"/>
                <a:gd name="T27" fmla="*/ 1 h 884"/>
                <a:gd name="T28" fmla="*/ 9 w 567"/>
                <a:gd name="T29" fmla="*/ 1 h 884"/>
                <a:gd name="T30" fmla="*/ 10 w 567"/>
                <a:gd name="T31" fmla="*/ 1 h 884"/>
                <a:gd name="T32" fmla="*/ 10 w 567"/>
                <a:gd name="T33" fmla="*/ 1 h 884"/>
                <a:gd name="T34" fmla="*/ 11 w 567"/>
                <a:gd name="T35" fmla="*/ 1 h 884"/>
                <a:gd name="T36" fmla="*/ 12 w 567"/>
                <a:gd name="T37" fmla="*/ 1 h 884"/>
                <a:gd name="T38" fmla="*/ 14 w 567"/>
                <a:gd name="T39" fmla="*/ 1 h 884"/>
                <a:gd name="T40" fmla="*/ 15 w 567"/>
                <a:gd name="T41" fmla="*/ 1 h 884"/>
                <a:gd name="T42" fmla="*/ 16 w 567"/>
                <a:gd name="T43" fmla="*/ 2 h 884"/>
                <a:gd name="T44" fmla="*/ 17 w 567"/>
                <a:gd name="T45" fmla="*/ 2 h 884"/>
                <a:gd name="T46" fmla="*/ 17 w 567"/>
                <a:gd name="T47" fmla="*/ 2 h 884"/>
                <a:gd name="T48" fmla="*/ 17 w 567"/>
                <a:gd name="T49" fmla="*/ 2 h 884"/>
                <a:gd name="T50" fmla="*/ 16 w 567"/>
                <a:gd name="T51" fmla="*/ 3 h 884"/>
                <a:gd name="T52" fmla="*/ 14 w 567"/>
                <a:gd name="T53" fmla="*/ 4 h 884"/>
                <a:gd name="T54" fmla="*/ 12 w 567"/>
                <a:gd name="T55" fmla="*/ 5 h 884"/>
                <a:gd name="T56" fmla="*/ 11 w 567"/>
                <a:gd name="T57" fmla="*/ 6 h 884"/>
                <a:gd name="T58" fmla="*/ 10 w 567"/>
                <a:gd name="T59" fmla="*/ 6 h 884"/>
                <a:gd name="T60" fmla="*/ 9 w 567"/>
                <a:gd name="T61" fmla="*/ 7 h 884"/>
                <a:gd name="T62" fmla="*/ 8 w 567"/>
                <a:gd name="T63" fmla="*/ 8 h 884"/>
                <a:gd name="T64" fmla="*/ 7 w 567"/>
                <a:gd name="T65" fmla="*/ 9 h 884"/>
                <a:gd name="T66" fmla="*/ 7 w 567"/>
                <a:gd name="T67" fmla="*/ 10 h 884"/>
                <a:gd name="T68" fmla="*/ 6 w 567"/>
                <a:gd name="T69" fmla="*/ 11 h 884"/>
                <a:gd name="T70" fmla="*/ 5 w 567"/>
                <a:gd name="T71" fmla="*/ 12 h 884"/>
                <a:gd name="T72" fmla="*/ 5 w 567"/>
                <a:gd name="T73" fmla="*/ 13 h 884"/>
                <a:gd name="T74" fmla="*/ 5 w 567"/>
                <a:gd name="T75" fmla="*/ 13 h 884"/>
                <a:gd name="T76" fmla="*/ 5 w 567"/>
                <a:gd name="T77" fmla="*/ 13 h 884"/>
                <a:gd name="T78" fmla="*/ 5 w 567"/>
                <a:gd name="T79" fmla="*/ 13 h 884"/>
                <a:gd name="T80" fmla="*/ 5 w 567"/>
                <a:gd name="T81" fmla="*/ 13 h 884"/>
                <a:gd name="T82" fmla="*/ 5 w 567"/>
                <a:gd name="T83" fmla="*/ 13 h 884"/>
                <a:gd name="T84" fmla="*/ 5 w 567"/>
                <a:gd name="T85" fmla="*/ 14 h 884"/>
                <a:gd name="T86" fmla="*/ 5 w 567"/>
                <a:gd name="T87" fmla="*/ 16 h 884"/>
                <a:gd name="T88" fmla="*/ 5 w 567"/>
                <a:gd name="T89" fmla="*/ 18 h 884"/>
                <a:gd name="T90" fmla="*/ 6 w 567"/>
                <a:gd name="T91" fmla="*/ 21 h 884"/>
                <a:gd name="T92" fmla="*/ 6 w 567"/>
                <a:gd name="T93" fmla="*/ 22 h 884"/>
                <a:gd name="T94" fmla="*/ 7 w 567"/>
                <a:gd name="T95" fmla="*/ 24 h 884"/>
                <a:gd name="T96" fmla="*/ 7 w 567"/>
                <a:gd name="T97" fmla="*/ 26 h 884"/>
                <a:gd name="T98" fmla="*/ 8 w 567"/>
                <a:gd name="T99" fmla="*/ 27 h 884"/>
                <a:gd name="T100" fmla="*/ 8 w 567"/>
                <a:gd name="T101" fmla="*/ 28 h 884"/>
                <a:gd name="T102" fmla="*/ 6 w 567"/>
                <a:gd name="T103" fmla="*/ 27 h 884"/>
                <a:gd name="T104" fmla="*/ 5 w 567"/>
                <a:gd name="T105" fmla="*/ 26 h 884"/>
                <a:gd name="T106" fmla="*/ 3 w 567"/>
                <a:gd name="T107" fmla="*/ 25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430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16 w 787"/>
                <a:gd name="T1" fmla="*/ 30 h 991"/>
                <a:gd name="T2" fmla="*/ 13 w 787"/>
                <a:gd name="T3" fmla="*/ 29 h 991"/>
                <a:gd name="T4" fmla="*/ 9 w 787"/>
                <a:gd name="T5" fmla="*/ 28 h 991"/>
                <a:gd name="T6" fmla="*/ 6 w 787"/>
                <a:gd name="T7" fmla="*/ 28 h 991"/>
                <a:gd name="T8" fmla="*/ 4 w 787"/>
                <a:gd name="T9" fmla="*/ 27 h 991"/>
                <a:gd name="T10" fmla="*/ 2 w 787"/>
                <a:gd name="T11" fmla="*/ 24 h 991"/>
                <a:gd name="T12" fmla="*/ 0 w 787"/>
                <a:gd name="T13" fmla="*/ 16 h 991"/>
                <a:gd name="T14" fmla="*/ 0 w 787"/>
                <a:gd name="T15" fmla="*/ 12 h 991"/>
                <a:gd name="T16" fmla="*/ 0 w 787"/>
                <a:gd name="T17" fmla="*/ 10 h 991"/>
                <a:gd name="T18" fmla="*/ 2 w 787"/>
                <a:gd name="T19" fmla="*/ 8 h 991"/>
                <a:gd name="T20" fmla="*/ 4 w 787"/>
                <a:gd name="T21" fmla="*/ 6 h 991"/>
                <a:gd name="T22" fmla="*/ 5 w 787"/>
                <a:gd name="T23" fmla="*/ 5 h 991"/>
                <a:gd name="T24" fmla="*/ 5 w 787"/>
                <a:gd name="T25" fmla="*/ 4 h 991"/>
                <a:gd name="T26" fmla="*/ 7 w 787"/>
                <a:gd name="T27" fmla="*/ 4 h 991"/>
                <a:gd name="T28" fmla="*/ 9 w 787"/>
                <a:gd name="T29" fmla="*/ 2 h 991"/>
                <a:gd name="T30" fmla="*/ 11 w 787"/>
                <a:gd name="T31" fmla="*/ 1 h 991"/>
                <a:gd name="T32" fmla="*/ 12 w 787"/>
                <a:gd name="T33" fmla="*/ 0 h 991"/>
                <a:gd name="T34" fmla="*/ 14 w 787"/>
                <a:gd name="T35" fmla="*/ 0 h 991"/>
                <a:gd name="T36" fmla="*/ 15 w 787"/>
                <a:gd name="T37" fmla="*/ 0 h 991"/>
                <a:gd name="T38" fmla="*/ 16 w 787"/>
                <a:gd name="T39" fmla="*/ 0 h 991"/>
                <a:gd name="T40" fmla="*/ 17 w 787"/>
                <a:gd name="T41" fmla="*/ 1 h 991"/>
                <a:gd name="T42" fmla="*/ 17 w 787"/>
                <a:gd name="T43" fmla="*/ 2 h 991"/>
                <a:gd name="T44" fmla="*/ 15 w 787"/>
                <a:gd name="T45" fmla="*/ 3 h 991"/>
                <a:gd name="T46" fmla="*/ 13 w 787"/>
                <a:gd name="T47" fmla="*/ 4 h 991"/>
                <a:gd name="T48" fmla="*/ 12 w 787"/>
                <a:gd name="T49" fmla="*/ 4 h 991"/>
                <a:gd name="T50" fmla="*/ 11 w 787"/>
                <a:gd name="T51" fmla="*/ 5 h 991"/>
                <a:gd name="T52" fmla="*/ 10 w 787"/>
                <a:gd name="T53" fmla="*/ 5 h 991"/>
                <a:gd name="T54" fmla="*/ 9 w 787"/>
                <a:gd name="T55" fmla="*/ 6 h 991"/>
                <a:gd name="T56" fmla="*/ 7 w 787"/>
                <a:gd name="T57" fmla="*/ 8 h 991"/>
                <a:gd name="T58" fmla="*/ 6 w 787"/>
                <a:gd name="T59" fmla="*/ 9 h 991"/>
                <a:gd name="T60" fmla="*/ 4 w 787"/>
                <a:gd name="T61" fmla="*/ 11 h 991"/>
                <a:gd name="T62" fmla="*/ 3 w 787"/>
                <a:gd name="T63" fmla="*/ 12 h 991"/>
                <a:gd name="T64" fmla="*/ 3 w 787"/>
                <a:gd name="T65" fmla="*/ 16 h 991"/>
                <a:gd name="T66" fmla="*/ 4 w 787"/>
                <a:gd name="T67" fmla="*/ 20 h 991"/>
                <a:gd name="T68" fmla="*/ 4 w 787"/>
                <a:gd name="T69" fmla="*/ 22 h 991"/>
                <a:gd name="T70" fmla="*/ 5 w 787"/>
                <a:gd name="T71" fmla="*/ 23 h 991"/>
                <a:gd name="T72" fmla="*/ 6 w 787"/>
                <a:gd name="T73" fmla="*/ 24 h 991"/>
                <a:gd name="T74" fmla="*/ 7 w 787"/>
                <a:gd name="T75" fmla="*/ 25 h 991"/>
                <a:gd name="T76" fmla="*/ 8 w 787"/>
                <a:gd name="T77" fmla="*/ 26 h 991"/>
                <a:gd name="T78" fmla="*/ 9 w 787"/>
                <a:gd name="T79" fmla="*/ 26 h 991"/>
                <a:gd name="T80" fmla="*/ 9 w 787"/>
                <a:gd name="T81" fmla="*/ 26 h 991"/>
                <a:gd name="T82" fmla="*/ 10 w 787"/>
                <a:gd name="T83" fmla="*/ 25 h 991"/>
                <a:gd name="T84" fmla="*/ 11 w 787"/>
                <a:gd name="T85" fmla="*/ 25 h 991"/>
                <a:gd name="T86" fmla="*/ 12 w 787"/>
                <a:gd name="T87" fmla="*/ 24 h 991"/>
                <a:gd name="T88" fmla="*/ 14 w 787"/>
                <a:gd name="T89" fmla="*/ 23 h 991"/>
                <a:gd name="T90" fmla="*/ 16 w 787"/>
                <a:gd name="T91" fmla="*/ 22 h 991"/>
                <a:gd name="T92" fmla="*/ 17 w 787"/>
                <a:gd name="T93" fmla="*/ 21 h 991"/>
                <a:gd name="T94" fmla="*/ 18 w 787"/>
                <a:gd name="T95" fmla="*/ 19 h 991"/>
                <a:gd name="T96" fmla="*/ 19 w 787"/>
                <a:gd name="T97" fmla="*/ 17 h 991"/>
                <a:gd name="T98" fmla="*/ 20 w 787"/>
                <a:gd name="T99" fmla="*/ 16 h 991"/>
                <a:gd name="T100" fmla="*/ 20 w 787"/>
                <a:gd name="T101" fmla="*/ 16 h 991"/>
                <a:gd name="T102" fmla="*/ 20 w 787"/>
                <a:gd name="T103" fmla="*/ 16 h 991"/>
                <a:gd name="T104" fmla="*/ 21 w 787"/>
                <a:gd name="T105" fmla="*/ 16 h 991"/>
                <a:gd name="T106" fmla="*/ 23 w 787"/>
                <a:gd name="T107" fmla="*/ 18 h 991"/>
                <a:gd name="T108" fmla="*/ 24 w 787"/>
                <a:gd name="T109" fmla="*/ 20 h 991"/>
                <a:gd name="T110" fmla="*/ 23 w 787"/>
                <a:gd name="T111" fmla="*/ 21 h 991"/>
                <a:gd name="T112" fmla="*/ 22 w 787"/>
                <a:gd name="T113" fmla="*/ 23 h 991"/>
                <a:gd name="T114" fmla="*/ 21 w 787"/>
                <a:gd name="T115" fmla="*/ 26 h 991"/>
                <a:gd name="T116" fmla="*/ 19 w 787"/>
                <a:gd name="T117" fmla="*/ 28 h 991"/>
                <a:gd name="T118" fmla="*/ 18 w 787"/>
                <a:gd name="T119" fmla="*/ 30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431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0 w 47"/>
                <a:gd name="T1" fmla="*/ 2 h 58"/>
                <a:gd name="T2" fmla="*/ 0 w 47"/>
                <a:gd name="T3" fmla="*/ 2 h 58"/>
                <a:gd name="T4" fmla="*/ 0 w 47"/>
                <a:gd name="T5" fmla="*/ 2 h 58"/>
                <a:gd name="T6" fmla="*/ 0 w 47"/>
                <a:gd name="T7" fmla="*/ 2 h 58"/>
                <a:gd name="T8" fmla="*/ 0 w 47"/>
                <a:gd name="T9" fmla="*/ 1 h 58"/>
                <a:gd name="T10" fmla="*/ 0 w 47"/>
                <a:gd name="T11" fmla="*/ 1 h 58"/>
                <a:gd name="T12" fmla="*/ 0 w 47"/>
                <a:gd name="T13" fmla="*/ 1 h 58"/>
                <a:gd name="T14" fmla="*/ 0 w 47"/>
                <a:gd name="T15" fmla="*/ 1 h 58"/>
                <a:gd name="T16" fmla="*/ 0 w 47"/>
                <a:gd name="T17" fmla="*/ 0 h 58"/>
                <a:gd name="T18" fmla="*/ 1 w 47"/>
                <a:gd name="T19" fmla="*/ 1 h 58"/>
                <a:gd name="T20" fmla="*/ 1 w 47"/>
                <a:gd name="T21" fmla="*/ 1 h 58"/>
                <a:gd name="T22" fmla="*/ 1 w 47"/>
                <a:gd name="T23" fmla="*/ 1 h 58"/>
                <a:gd name="T24" fmla="*/ 1 w 47"/>
                <a:gd name="T25" fmla="*/ 1 h 58"/>
                <a:gd name="T26" fmla="*/ 1 w 47"/>
                <a:gd name="T27" fmla="*/ 2 h 58"/>
                <a:gd name="T28" fmla="*/ 1 w 47"/>
                <a:gd name="T29" fmla="*/ 2 h 58"/>
                <a:gd name="T30" fmla="*/ 1 w 47"/>
                <a:gd name="T31" fmla="*/ 2 h 58"/>
                <a:gd name="T32" fmla="*/ 0 w 47"/>
                <a:gd name="T33" fmla="*/ 2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432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 w 46"/>
                <a:gd name="T1" fmla="*/ 2 h 58"/>
                <a:gd name="T2" fmla="*/ 1 w 46"/>
                <a:gd name="T3" fmla="*/ 2 h 58"/>
                <a:gd name="T4" fmla="*/ 1 w 46"/>
                <a:gd name="T5" fmla="*/ 2 h 58"/>
                <a:gd name="T6" fmla="*/ 1 w 46"/>
                <a:gd name="T7" fmla="*/ 2 h 58"/>
                <a:gd name="T8" fmla="*/ 0 w 46"/>
                <a:gd name="T9" fmla="*/ 1 h 58"/>
                <a:gd name="T10" fmla="*/ 1 w 46"/>
                <a:gd name="T11" fmla="*/ 1 h 58"/>
                <a:gd name="T12" fmla="*/ 1 w 46"/>
                <a:gd name="T13" fmla="*/ 1 h 58"/>
                <a:gd name="T14" fmla="*/ 1 w 46"/>
                <a:gd name="T15" fmla="*/ 1 h 58"/>
                <a:gd name="T16" fmla="*/ 1 w 46"/>
                <a:gd name="T17" fmla="*/ 0 h 58"/>
                <a:gd name="T18" fmla="*/ 1 w 46"/>
                <a:gd name="T19" fmla="*/ 1 h 58"/>
                <a:gd name="T20" fmla="*/ 2 w 46"/>
                <a:gd name="T21" fmla="*/ 1 h 58"/>
                <a:gd name="T22" fmla="*/ 2 w 46"/>
                <a:gd name="T23" fmla="*/ 1 h 58"/>
                <a:gd name="T24" fmla="*/ 2 w 46"/>
                <a:gd name="T25" fmla="*/ 1 h 58"/>
                <a:gd name="T26" fmla="*/ 2 w 46"/>
                <a:gd name="T27" fmla="*/ 2 h 58"/>
                <a:gd name="T28" fmla="*/ 2 w 46"/>
                <a:gd name="T29" fmla="*/ 2 h 58"/>
                <a:gd name="T30" fmla="*/ 1 w 46"/>
                <a:gd name="T31" fmla="*/ 2 h 58"/>
                <a:gd name="T32" fmla="*/ 1 w 46"/>
                <a:gd name="T33" fmla="*/ 2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433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 w 46"/>
                <a:gd name="T1" fmla="*/ 1 h 58"/>
                <a:gd name="T2" fmla="*/ 1 w 46"/>
                <a:gd name="T3" fmla="*/ 1 h 58"/>
                <a:gd name="T4" fmla="*/ 1 w 46"/>
                <a:gd name="T5" fmla="*/ 1 h 58"/>
                <a:gd name="T6" fmla="*/ 1 w 46"/>
                <a:gd name="T7" fmla="*/ 1 h 58"/>
                <a:gd name="T8" fmla="*/ 0 w 46"/>
                <a:gd name="T9" fmla="*/ 0 h 58"/>
                <a:gd name="T10" fmla="*/ 1 w 46"/>
                <a:gd name="T11" fmla="*/ 0 h 58"/>
                <a:gd name="T12" fmla="*/ 1 w 46"/>
                <a:gd name="T13" fmla="*/ 0 h 58"/>
                <a:gd name="T14" fmla="*/ 1 w 46"/>
                <a:gd name="T15" fmla="*/ 0 h 58"/>
                <a:gd name="T16" fmla="*/ 1 w 46"/>
                <a:gd name="T17" fmla="*/ 0 h 58"/>
                <a:gd name="T18" fmla="*/ 1 w 46"/>
                <a:gd name="T19" fmla="*/ 0 h 58"/>
                <a:gd name="T20" fmla="*/ 2 w 46"/>
                <a:gd name="T21" fmla="*/ 0 h 58"/>
                <a:gd name="T22" fmla="*/ 2 w 46"/>
                <a:gd name="T23" fmla="*/ 0 h 58"/>
                <a:gd name="T24" fmla="*/ 2 w 46"/>
                <a:gd name="T25" fmla="*/ 0 h 58"/>
                <a:gd name="T26" fmla="*/ 2 w 46"/>
                <a:gd name="T27" fmla="*/ 1 h 58"/>
                <a:gd name="T28" fmla="*/ 2 w 46"/>
                <a:gd name="T29" fmla="*/ 1 h 58"/>
                <a:gd name="T30" fmla="*/ 1 w 46"/>
                <a:gd name="T31" fmla="*/ 1 h 58"/>
                <a:gd name="T32" fmla="*/ 1 w 46"/>
                <a:gd name="T33" fmla="*/ 1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434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0 w 47"/>
                <a:gd name="T1" fmla="*/ 2 h 58"/>
                <a:gd name="T2" fmla="*/ 0 w 47"/>
                <a:gd name="T3" fmla="*/ 2 h 58"/>
                <a:gd name="T4" fmla="*/ 0 w 47"/>
                <a:gd name="T5" fmla="*/ 2 h 58"/>
                <a:gd name="T6" fmla="*/ 0 w 47"/>
                <a:gd name="T7" fmla="*/ 2 h 58"/>
                <a:gd name="T8" fmla="*/ 0 w 47"/>
                <a:gd name="T9" fmla="*/ 1 h 58"/>
                <a:gd name="T10" fmla="*/ 0 w 47"/>
                <a:gd name="T11" fmla="*/ 1 h 58"/>
                <a:gd name="T12" fmla="*/ 0 w 47"/>
                <a:gd name="T13" fmla="*/ 1 h 58"/>
                <a:gd name="T14" fmla="*/ 0 w 47"/>
                <a:gd name="T15" fmla="*/ 1 h 58"/>
                <a:gd name="T16" fmla="*/ 0 w 47"/>
                <a:gd name="T17" fmla="*/ 0 h 58"/>
                <a:gd name="T18" fmla="*/ 1 w 47"/>
                <a:gd name="T19" fmla="*/ 1 h 58"/>
                <a:gd name="T20" fmla="*/ 1 w 47"/>
                <a:gd name="T21" fmla="*/ 1 h 58"/>
                <a:gd name="T22" fmla="*/ 1 w 47"/>
                <a:gd name="T23" fmla="*/ 1 h 58"/>
                <a:gd name="T24" fmla="*/ 1 w 47"/>
                <a:gd name="T25" fmla="*/ 1 h 58"/>
                <a:gd name="T26" fmla="*/ 1 w 47"/>
                <a:gd name="T27" fmla="*/ 2 h 58"/>
                <a:gd name="T28" fmla="*/ 1 w 47"/>
                <a:gd name="T29" fmla="*/ 2 h 58"/>
                <a:gd name="T30" fmla="*/ 1 w 47"/>
                <a:gd name="T31" fmla="*/ 2 h 58"/>
                <a:gd name="T32" fmla="*/ 0 w 47"/>
                <a:gd name="T33" fmla="*/ 2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435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 w 46"/>
                <a:gd name="T1" fmla="*/ 1 h 58"/>
                <a:gd name="T2" fmla="*/ 1 w 46"/>
                <a:gd name="T3" fmla="*/ 1 h 58"/>
                <a:gd name="T4" fmla="*/ 1 w 46"/>
                <a:gd name="T5" fmla="*/ 1 h 58"/>
                <a:gd name="T6" fmla="*/ 1 w 46"/>
                <a:gd name="T7" fmla="*/ 1 h 58"/>
                <a:gd name="T8" fmla="*/ 0 w 46"/>
                <a:gd name="T9" fmla="*/ 0 h 58"/>
                <a:gd name="T10" fmla="*/ 1 w 46"/>
                <a:gd name="T11" fmla="*/ 0 h 58"/>
                <a:gd name="T12" fmla="*/ 1 w 46"/>
                <a:gd name="T13" fmla="*/ 0 h 58"/>
                <a:gd name="T14" fmla="*/ 1 w 46"/>
                <a:gd name="T15" fmla="*/ 0 h 58"/>
                <a:gd name="T16" fmla="*/ 1 w 46"/>
                <a:gd name="T17" fmla="*/ 0 h 58"/>
                <a:gd name="T18" fmla="*/ 1 w 46"/>
                <a:gd name="T19" fmla="*/ 0 h 58"/>
                <a:gd name="T20" fmla="*/ 2 w 46"/>
                <a:gd name="T21" fmla="*/ 0 h 58"/>
                <a:gd name="T22" fmla="*/ 2 w 46"/>
                <a:gd name="T23" fmla="*/ 0 h 58"/>
                <a:gd name="T24" fmla="*/ 2 w 46"/>
                <a:gd name="T25" fmla="*/ 0 h 58"/>
                <a:gd name="T26" fmla="*/ 2 w 46"/>
                <a:gd name="T27" fmla="*/ 1 h 58"/>
                <a:gd name="T28" fmla="*/ 2 w 46"/>
                <a:gd name="T29" fmla="*/ 1 h 58"/>
                <a:gd name="T30" fmla="*/ 1 w 46"/>
                <a:gd name="T31" fmla="*/ 1 h 58"/>
                <a:gd name="T32" fmla="*/ 1 w 46"/>
                <a:gd name="T33" fmla="*/ 1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436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 w 46"/>
                <a:gd name="T1" fmla="*/ 2 h 58"/>
                <a:gd name="T2" fmla="*/ 1 w 46"/>
                <a:gd name="T3" fmla="*/ 2 h 58"/>
                <a:gd name="T4" fmla="*/ 1 w 46"/>
                <a:gd name="T5" fmla="*/ 2 h 58"/>
                <a:gd name="T6" fmla="*/ 1 w 46"/>
                <a:gd name="T7" fmla="*/ 2 h 58"/>
                <a:gd name="T8" fmla="*/ 0 w 46"/>
                <a:gd name="T9" fmla="*/ 1 h 58"/>
                <a:gd name="T10" fmla="*/ 1 w 46"/>
                <a:gd name="T11" fmla="*/ 1 h 58"/>
                <a:gd name="T12" fmla="*/ 1 w 46"/>
                <a:gd name="T13" fmla="*/ 1 h 58"/>
                <a:gd name="T14" fmla="*/ 1 w 46"/>
                <a:gd name="T15" fmla="*/ 1 h 58"/>
                <a:gd name="T16" fmla="*/ 1 w 46"/>
                <a:gd name="T17" fmla="*/ 0 h 58"/>
                <a:gd name="T18" fmla="*/ 2 w 46"/>
                <a:gd name="T19" fmla="*/ 1 h 58"/>
                <a:gd name="T20" fmla="*/ 2 w 46"/>
                <a:gd name="T21" fmla="*/ 1 h 58"/>
                <a:gd name="T22" fmla="*/ 2 w 46"/>
                <a:gd name="T23" fmla="*/ 1 h 58"/>
                <a:gd name="T24" fmla="*/ 2 w 46"/>
                <a:gd name="T25" fmla="*/ 1 h 58"/>
                <a:gd name="T26" fmla="*/ 2 w 46"/>
                <a:gd name="T27" fmla="*/ 2 h 58"/>
                <a:gd name="T28" fmla="*/ 2 w 46"/>
                <a:gd name="T29" fmla="*/ 2 h 58"/>
                <a:gd name="T30" fmla="*/ 2 w 46"/>
                <a:gd name="T31" fmla="*/ 2 h 58"/>
                <a:gd name="T32" fmla="*/ 1 w 46"/>
                <a:gd name="T33" fmla="*/ 2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437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 w 46"/>
                <a:gd name="T1" fmla="*/ 2 h 58"/>
                <a:gd name="T2" fmla="*/ 1 w 46"/>
                <a:gd name="T3" fmla="*/ 2 h 58"/>
                <a:gd name="T4" fmla="*/ 1 w 46"/>
                <a:gd name="T5" fmla="*/ 2 h 58"/>
                <a:gd name="T6" fmla="*/ 1 w 46"/>
                <a:gd name="T7" fmla="*/ 2 h 58"/>
                <a:gd name="T8" fmla="*/ 0 w 46"/>
                <a:gd name="T9" fmla="*/ 1 h 58"/>
                <a:gd name="T10" fmla="*/ 1 w 46"/>
                <a:gd name="T11" fmla="*/ 1 h 58"/>
                <a:gd name="T12" fmla="*/ 1 w 46"/>
                <a:gd name="T13" fmla="*/ 1 h 58"/>
                <a:gd name="T14" fmla="*/ 1 w 46"/>
                <a:gd name="T15" fmla="*/ 1 h 58"/>
                <a:gd name="T16" fmla="*/ 1 w 46"/>
                <a:gd name="T17" fmla="*/ 0 h 58"/>
                <a:gd name="T18" fmla="*/ 2 w 46"/>
                <a:gd name="T19" fmla="*/ 1 h 58"/>
                <a:gd name="T20" fmla="*/ 2 w 46"/>
                <a:gd name="T21" fmla="*/ 1 h 58"/>
                <a:gd name="T22" fmla="*/ 2 w 46"/>
                <a:gd name="T23" fmla="*/ 1 h 58"/>
                <a:gd name="T24" fmla="*/ 2 w 46"/>
                <a:gd name="T25" fmla="*/ 1 h 58"/>
                <a:gd name="T26" fmla="*/ 2 w 46"/>
                <a:gd name="T27" fmla="*/ 2 h 58"/>
                <a:gd name="T28" fmla="*/ 2 w 46"/>
                <a:gd name="T29" fmla="*/ 2 h 58"/>
                <a:gd name="T30" fmla="*/ 2 w 46"/>
                <a:gd name="T31" fmla="*/ 2 h 58"/>
                <a:gd name="T32" fmla="*/ 1 w 46"/>
                <a:gd name="T33" fmla="*/ 2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438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 w 46"/>
                <a:gd name="T1" fmla="*/ 2 h 57"/>
                <a:gd name="T2" fmla="*/ 1 w 46"/>
                <a:gd name="T3" fmla="*/ 2 h 57"/>
                <a:gd name="T4" fmla="*/ 1 w 46"/>
                <a:gd name="T5" fmla="*/ 2 h 57"/>
                <a:gd name="T6" fmla="*/ 1 w 46"/>
                <a:gd name="T7" fmla="*/ 2 h 57"/>
                <a:gd name="T8" fmla="*/ 0 w 46"/>
                <a:gd name="T9" fmla="*/ 1 h 57"/>
                <a:gd name="T10" fmla="*/ 1 w 46"/>
                <a:gd name="T11" fmla="*/ 1 h 57"/>
                <a:gd name="T12" fmla="*/ 1 w 46"/>
                <a:gd name="T13" fmla="*/ 1 h 57"/>
                <a:gd name="T14" fmla="*/ 1 w 46"/>
                <a:gd name="T15" fmla="*/ 1 h 57"/>
                <a:gd name="T16" fmla="*/ 1 w 46"/>
                <a:gd name="T17" fmla="*/ 0 h 57"/>
                <a:gd name="T18" fmla="*/ 1 w 46"/>
                <a:gd name="T19" fmla="*/ 1 h 57"/>
                <a:gd name="T20" fmla="*/ 2 w 46"/>
                <a:gd name="T21" fmla="*/ 1 h 57"/>
                <a:gd name="T22" fmla="*/ 2 w 46"/>
                <a:gd name="T23" fmla="*/ 1 h 57"/>
                <a:gd name="T24" fmla="*/ 2 w 46"/>
                <a:gd name="T25" fmla="*/ 1 h 57"/>
                <a:gd name="T26" fmla="*/ 2 w 46"/>
                <a:gd name="T27" fmla="*/ 2 h 57"/>
                <a:gd name="T28" fmla="*/ 2 w 46"/>
                <a:gd name="T29" fmla="*/ 2 h 57"/>
                <a:gd name="T30" fmla="*/ 2 w 46"/>
                <a:gd name="T31" fmla="*/ 2 h 57"/>
                <a:gd name="T32" fmla="*/ 1 w 46"/>
                <a:gd name="T33" fmla="*/ 2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439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 w 46"/>
                <a:gd name="T1" fmla="*/ 2 h 57"/>
                <a:gd name="T2" fmla="*/ 1 w 46"/>
                <a:gd name="T3" fmla="*/ 2 h 57"/>
                <a:gd name="T4" fmla="*/ 1 w 46"/>
                <a:gd name="T5" fmla="*/ 2 h 57"/>
                <a:gd name="T6" fmla="*/ 1 w 46"/>
                <a:gd name="T7" fmla="*/ 2 h 57"/>
                <a:gd name="T8" fmla="*/ 0 w 46"/>
                <a:gd name="T9" fmla="*/ 1 h 57"/>
                <a:gd name="T10" fmla="*/ 1 w 46"/>
                <a:gd name="T11" fmla="*/ 1 h 57"/>
                <a:gd name="T12" fmla="*/ 1 w 46"/>
                <a:gd name="T13" fmla="*/ 1 h 57"/>
                <a:gd name="T14" fmla="*/ 1 w 46"/>
                <a:gd name="T15" fmla="*/ 1 h 57"/>
                <a:gd name="T16" fmla="*/ 1 w 46"/>
                <a:gd name="T17" fmla="*/ 0 h 57"/>
                <a:gd name="T18" fmla="*/ 1 w 46"/>
                <a:gd name="T19" fmla="*/ 1 h 57"/>
                <a:gd name="T20" fmla="*/ 2 w 46"/>
                <a:gd name="T21" fmla="*/ 1 h 57"/>
                <a:gd name="T22" fmla="*/ 2 w 46"/>
                <a:gd name="T23" fmla="*/ 1 h 57"/>
                <a:gd name="T24" fmla="*/ 2 w 46"/>
                <a:gd name="T25" fmla="*/ 1 h 57"/>
                <a:gd name="T26" fmla="*/ 2 w 46"/>
                <a:gd name="T27" fmla="*/ 2 h 57"/>
                <a:gd name="T28" fmla="*/ 2 w 46"/>
                <a:gd name="T29" fmla="*/ 2 h 57"/>
                <a:gd name="T30" fmla="*/ 1 w 46"/>
                <a:gd name="T31" fmla="*/ 2 h 57"/>
                <a:gd name="T32" fmla="*/ 1 w 46"/>
                <a:gd name="T33" fmla="*/ 2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0440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 w 46"/>
                <a:gd name="T1" fmla="*/ 2 h 57"/>
                <a:gd name="T2" fmla="*/ 1 w 46"/>
                <a:gd name="T3" fmla="*/ 2 h 57"/>
                <a:gd name="T4" fmla="*/ 1 w 46"/>
                <a:gd name="T5" fmla="*/ 2 h 57"/>
                <a:gd name="T6" fmla="*/ 1 w 46"/>
                <a:gd name="T7" fmla="*/ 2 h 57"/>
                <a:gd name="T8" fmla="*/ 0 w 46"/>
                <a:gd name="T9" fmla="*/ 1 h 57"/>
                <a:gd name="T10" fmla="*/ 1 w 46"/>
                <a:gd name="T11" fmla="*/ 1 h 57"/>
                <a:gd name="T12" fmla="*/ 1 w 46"/>
                <a:gd name="T13" fmla="*/ 1 h 57"/>
                <a:gd name="T14" fmla="*/ 1 w 46"/>
                <a:gd name="T15" fmla="*/ 1 h 57"/>
                <a:gd name="T16" fmla="*/ 1 w 46"/>
                <a:gd name="T17" fmla="*/ 0 h 57"/>
                <a:gd name="T18" fmla="*/ 2 w 46"/>
                <a:gd name="T19" fmla="*/ 1 h 57"/>
                <a:gd name="T20" fmla="*/ 2 w 46"/>
                <a:gd name="T21" fmla="*/ 1 h 57"/>
                <a:gd name="T22" fmla="*/ 2 w 46"/>
                <a:gd name="T23" fmla="*/ 1 h 57"/>
                <a:gd name="T24" fmla="*/ 2 w 46"/>
                <a:gd name="T25" fmla="*/ 1 h 57"/>
                <a:gd name="T26" fmla="*/ 2 w 46"/>
                <a:gd name="T27" fmla="*/ 2 h 57"/>
                <a:gd name="T28" fmla="*/ 2 w 46"/>
                <a:gd name="T29" fmla="*/ 2 h 57"/>
                <a:gd name="T30" fmla="*/ 2 w 46"/>
                <a:gd name="T31" fmla="*/ 2 h 57"/>
                <a:gd name="T32" fmla="*/ 1 w 46"/>
                <a:gd name="T33" fmla="*/ 2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5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// </a:t>
            </a:r>
            <a:r>
              <a:rPr lang="ko-KR" altLang="en-US" dirty="0" smtClean="0"/>
              <a:t>완성해보자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0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3) </a:t>
            </a:r>
            <a:r>
              <a:rPr lang="ko-KR" altLang="en-US" dirty="0"/>
              <a:t>연관관계</a:t>
            </a:r>
            <a:r>
              <a:rPr lang="en-US" altLang="ko-KR" dirty="0"/>
              <a:t>(</a:t>
            </a:r>
            <a:r>
              <a:rPr lang="ko-KR" altLang="en-US" dirty="0" err="1"/>
              <a:t>객체포인터</a:t>
            </a:r>
            <a:r>
              <a:rPr lang="ko-KR" altLang="en-US" dirty="0"/>
              <a:t>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734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83507" y="1546398"/>
            <a:ext cx="8482541" cy="1742444"/>
          </a:xfrm>
        </p:spPr>
        <p:txBody>
          <a:bodyPr/>
          <a:lstStyle/>
          <a:p>
            <a:r>
              <a:rPr lang="ko-KR" altLang="en-US" dirty="0" smtClean="0"/>
              <a:t>학교의 연구실</a:t>
            </a:r>
            <a:r>
              <a:rPr lang="en-US" altLang="ko-KR" dirty="0" smtClean="0"/>
              <a:t>(Lab)</a:t>
            </a:r>
            <a:r>
              <a:rPr lang="ko-KR" altLang="en-US" dirty="0" smtClean="0"/>
              <a:t>을 클래스로 나타내 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연구실은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영상처리연구실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과 같은 이름이 있고 연구실장과 총무가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한 학생이 실험실의 실장과 총무를 겸하는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포인터를 사용하면 중복을 줄일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57348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288842"/>
            <a:ext cx="4964906" cy="22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383618" y="5489965"/>
            <a:ext cx="21883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+ Lab(string)</a:t>
            </a:r>
          </a:p>
          <a:p>
            <a:r>
              <a:rPr lang="en-US" altLang="ko-KR" sz="1350" dirty="0"/>
              <a:t>+ </a:t>
            </a:r>
            <a:r>
              <a:rPr lang="en-US" altLang="ko-KR" sz="1350" dirty="0" err="1"/>
              <a:t>setChief</a:t>
            </a:r>
            <a:r>
              <a:rPr lang="en-US" altLang="ko-KR" sz="1350" dirty="0"/>
              <a:t>(Student *)</a:t>
            </a:r>
          </a:p>
          <a:p>
            <a:r>
              <a:rPr lang="en-US" altLang="ko-KR" sz="1350" dirty="0"/>
              <a:t>+ </a:t>
            </a:r>
            <a:r>
              <a:rPr lang="en-US" altLang="ko-KR" sz="1350" dirty="0" err="1"/>
              <a:t>setManager</a:t>
            </a:r>
            <a:r>
              <a:rPr lang="en-US" altLang="ko-KR" sz="1350" dirty="0"/>
              <a:t>(Student *)</a:t>
            </a:r>
          </a:p>
          <a:p>
            <a:r>
              <a:rPr lang="en-US" altLang="ko-KR" sz="1350" dirty="0"/>
              <a:t>+ print()</a:t>
            </a:r>
            <a:endParaRPr lang="ko-KR" alt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5220072" y="4960486"/>
            <a:ext cx="2014097" cy="1131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+ Student(string, string)</a:t>
            </a:r>
          </a:p>
          <a:p>
            <a:r>
              <a:rPr lang="en-US" altLang="ko-KR" sz="1350" dirty="0"/>
              <a:t>+ </a:t>
            </a:r>
            <a:r>
              <a:rPr lang="en-US" altLang="ko-KR" sz="1350" dirty="0" err="1"/>
              <a:t>getTelephone</a:t>
            </a:r>
            <a:r>
              <a:rPr lang="en-US" altLang="ko-KR" sz="1350" dirty="0"/>
              <a:t>()</a:t>
            </a:r>
          </a:p>
          <a:p>
            <a:r>
              <a:rPr lang="en-US" altLang="ko-KR" sz="1350" dirty="0"/>
              <a:t>+ </a:t>
            </a:r>
            <a:r>
              <a:rPr lang="en-US" altLang="ko-KR" sz="1350" dirty="0" err="1"/>
              <a:t>setTelephone</a:t>
            </a:r>
            <a:r>
              <a:rPr lang="en-US" altLang="ko-KR" sz="1350" dirty="0"/>
              <a:t>(string)</a:t>
            </a:r>
          </a:p>
          <a:p>
            <a:r>
              <a:rPr lang="en-US" altLang="ko-KR" sz="1350" dirty="0"/>
              <a:t>+ </a:t>
            </a:r>
            <a:r>
              <a:rPr lang="en-US" altLang="ko-KR" sz="1350" dirty="0" err="1"/>
              <a:t>getName</a:t>
            </a:r>
            <a:r>
              <a:rPr lang="en-US" altLang="ko-KR" sz="1350" dirty="0"/>
              <a:t>()</a:t>
            </a:r>
          </a:p>
          <a:p>
            <a:r>
              <a:rPr lang="en-US" altLang="ko-KR" sz="1350" dirty="0"/>
              <a:t>+ </a:t>
            </a:r>
            <a:r>
              <a:rPr lang="en-US" altLang="ko-KR" sz="1350" dirty="0" err="1"/>
              <a:t>setName</a:t>
            </a:r>
            <a:r>
              <a:rPr lang="en-US" altLang="ko-KR" sz="1350" dirty="0"/>
              <a:t>(string)</a:t>
            </a:r>
          </a:p>
        </p:txBody>
      </p:sp>
    </p:spTree>
    <p:extLst>
      <p:ext uri="{BB962C8B-B14F-4D97-AF65-F5344CB8AC3E}">
        <p14:creationId xmlns:p14="http://schemas.microsoft.com/office/powerpoint/2010/main" val="327803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(</a:t>
            </a:r>
            <a:r>
              <a:rPr lang="ko-KR" altLang="en-US" sz="2800" dirty="0" smtClean="0"/>
              <a:t>실습 </a:t>
            </a:r>
            <a:r>
              <a:rPr lang="en-US" altLang="ko-KR" sz="2800" dirty="0" smtClean="0"/>
              <a:t>3) </a:t>
            </a:r>
            <a:r>
              <a:rPr lang="ko-KR" altLang="en-US" sz="2800" dirty="0"/>
              <a:t>연관관계</a:t>
            </a:r>
            <a:r>
              <a:rPr lang="en-US" altLang="ko-KR" sz="2800" dirty="0"/>
              <a:t>(</a:t>
            </a:r>
            <a:r>
              <a:rPr lang="ko-KR" altLang="en-US" sz="2800" dirty="0" err="1"/>
              <a:t>객체포인터</a:t>
            </a:r>
            <a:r>
              <a:rPr lang="ko-KR" altLang="en-US" sz="2800" dirty="0"/>
              <a:t> 포함</a:t>
            </a:r>
            <a:r>
              <a:rPr lang="en-US" altLang="ko-KR" sz="2800" dirty="0"/>
              <a:t>)</a:t>
            </a:r>
            <a:endParaRPr lang="ko-KR" altLang="en-US" sz="2700" dirty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1837135" y="1719262"/>
            <a:ext cx="5994797" cy="251729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main()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Lab lab(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"</a:t>
            </a:r>
            <a:r>
              <a:rPr lang="ko-KR" altLang="en-US" sz="1350" dirty="0">
                <a:solidFill>
                  <a:srgbClr val="A31515"/>
                </a:solidFill>
                <a:latin typeface="Comic Sans MS" pitchFamily="66" charset="0"/>
              </a:rPr>
              <a:t>영상처리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"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Student *p= </a:t>
            </a: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new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Student(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"</a:t>
            </a:r>
            <a:r>
              <a:rPr lang="ko-KR" altLang="en-US" sz="1350" dirty="0">
                <a:solidFill>
                  <a:srgbClr val="A31515"/>
                </a:solidFill>
                <a:latin typeface="Comic Sans MS" pitchFamily="66" charset="0"/>
              </a:rPr>
              <a:t>김철수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"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altLang="ko-KR" sz="1350" dirty="0">
                <a:solidFill>
                  <a:srgbClr val="A31515"/>
                </a:solidFill>
                <a:latin typeface="Comic Sans MS" pitchFamily="66" charset="0"/>
              </a:rPr>
              <a:t>"011-123-5678"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35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lab.setChief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(p);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lab.setManager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(p);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 err="1">
                <a:solidFill>
                  <a:srgbClr val="000000"/>
                </a:solidFill>
                <a:latin typeface="Comic Sans MS" pitchFamily="66" charset="0"/>
              </a:rPr>
              <a:t>lab.print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();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35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delete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p;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1350" dirty="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 0;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Comic Sans MS" pitchFamily="66" charset="0"/>
              </a:rPr>
              <a:t>}</a:t>
            </a:r>
            <a:r>
              <a:rPr lang="en-US" altLang="ko-KR" sz="1200" dirty="0">
                <a:solidFill>
                  <a:srgbClr val="000000"/>
                </a:solidFill>
                <a:latin typeface="Comic Sans MS" pitchFamily="66" charset="0"/>
              </a:rPr>
              <a:t>		</a:t>
            </a:r>
          </a:p>
        </p:txBody>
      </p:sp>
      <p:sp>
        <p:nvSpPr>
          <p:cNvPr id="951309" name="_x32171984"/>
          <p:cNvSpPr>
            <a:spLocks noChangeArrowheads="1"/>
          </p:cNvSpPr>
          <p:nvPr/>
        </p:nvSpPr>
        <p:spPr bwMode="auto">
          <a:xfrm>
            <a:off x="1829302" y="4365713"/>
            <a:ext cx="5994797" cy="59650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50">
                <a:solidFill>
                  <a:srgbClr val="000000"/>
                </a:solidFill>
                <a:latin typeface="굴림" pitchFamily="50" charset="-127"/>
              </a:rPr>
              <a:t>영상 처리연구실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50">
                <a:solidFill>
                  <a:srgbClr val="000000"/>
                </a:solidFill>
                <a:latin typeface="굴림" pitchFamily="50" charset="-127"/>
              </a:rPr>
              <a:t>실장은 김철수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050">
                <a:solidFill>
                  <a:srgbClr val="000000"/>
                </a:solidFill>
                <a:latin typeface="굴림" pitchFamily="50" charset="-127"/>
              </a:rPr>
              <a:t>총무는 김철수</a:t>
            </a:r>
            <a:endParaRPr kumimoji="1" lang="en-US" altLang="ko-KR" sz="1050">
              <a:solidFill>
                <a:srgbClr val="000000"/>
              </a:solidFill>
              <a:latin typeface="굴림" pitchFamily="50" charset="-127"/>
            </a:endParaRPr>
          </a:p>
        </p:txBody>
      </p:sp>
      <p:grpSp>
        <p:nvGrpSpPr>
          <p:cNvPr id="62470" name="Group 14"/>
          <p:cNvGrpSpPr>
            <a:grpSpLocks/>
          </p:cNvGrpSpPr>
          <p:nvPr/>
        </p:nvGrpSpPr>
        <p:grpSpPr bwMode="auto">
          <a:xfrm>
            <a:off x="1306116" y="4458892"/>
            <a:ext cx="381000" cy="759619"/>
            <a:chOff x="-91" y="1749"/>
            <a:chExt cx="552" cy="832"/>
          </a:xfrm>
        </p:grpSpPr>
        <p:sp>
          <p:nvSpPr>
            <p:cNvPr id="62471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5 w 1103"/>
                <a:gd name="T1" fmla="*/ 114 h 1663"/>
                <a:gd name="T2" fmla="*/ 22 w 1103"/>
                <a:gd name="T3" fmla="*/ 77 h 1663"/>
                <a:gd name="T4" fmla="*/ 44 w 1103"/>
                <a:gd name="T5" fmla="*/ 44 h 1663"/>
                <a:gd name="T6" fmla="*/ 66 w 1103"/>
                <a:gd name="T7" fmla="*/ 19 h 1663"/>
                <a:gd name="T8" fmla="*/ 81 w 1103"/>
                <a:gd name="T9" fmla="*/ 4 h 1663"/>
                <a:gd name="T10" fmla="*/ 85 w 1103"/>
                <a:gd name="T11" fmla="*/ 1 h 1663"/>
                <a:gd name="T12" fmla="*/ 90 w 1103"/>
                <a:gd name="T13" fmla="*/ 2 h 1663"/>
                <a:gd name="T14" fmla="*/ 99 w 1103"/>
                <a:gd name="T15" fmla="*/ 3 h 1663"/>
                <a:gd name="T16" fmla="*/ 110 w 1103"/>
                <a:gd name="T17" fmla="*/ 5 h 1663"/>
                <a:gd name="T18" fmla="*/ 122 w 1103"/>
                <a:gd name="T19" fmla="*/ 7 h 1663"/>
                <a:gd name="T20" fmla="*/ 133 w 1103"/>
                <a:gd name="T21" fmla="*/ 10 h 1663"/>
                <a:gd name="T22" fmla="*/ 146 w 1103"/>
                <a:gd name="T23" fmla="*/ 11 h 1663"/>
                <a:gd name="T24" fmla="*/ 157 w 1103"/>
                <a:gd name="T25" fmla="*/ 9 h 1663"/>
                <a:gd name="T26" fmla="*/ 168 w 1103"/>
                <a:gd name="T27" fmla="*/ 6 h 1663"/>
                <a:gd name="T28" fmla="*/ 179 w 1103"/>
                <a:gd name="T29" fmla="*/ 2 h 1663"/>
                <a:gd name="T30" fmla="*/ 192 w 1103"/>
                <a:gd name="T31" fmla="*/ 0 h 1663"/>
                <a:gd name="T32" fmla="*/ 208 w 1103"/>
                <a:gd name="T33" fmla="*/ 17 h 1663"/>
                <a:gd name="T34" fmla="*/ 222 w 1103"/>
                <a:gd name="T35" fmla="*/ 45 h 1663"/>
                <a:gd name="T36" fmla="*/ 233 w 1103"/>
                <a:gd name="T37" fmla="*/ 76 h 1663"/>
                <a:gd name="T38" fmla="*/ 241 w 1103"/>
                <a:gd name="T39" fmla="*/ 108 h 1663"/>
                <a:gd name="T40" fmla="*/ 247 w 1103"/>
                <a:gd name="T41" fmla="*/ 139 h 1663"/>
                <a:gd name="T42" fmla="*/ 249 w 1103"/>
                <a:gd name="T43" fmla="*/ 162 h 1663"/>
                <a:gd name="T44" fmla="*/ 260 w 1103"/>
                <a:gd name="T45" fmla="*/ 172 h 1663"/>
                <a:gd name="T46" fmla="*/ 272 w 1103"/>
                <a:gd name="T47" fmla="*/ 183 h 1663"/>
                <a:gd name="T48" fmla="*/ 276 w 1103"/>
                <a:gd name="T49" fmla="*/ 195 h 1663"/>
                <a:gd name="T50" fmla="*/ 271 w 1103"/>
                <a:gd name="T51" fmla="*/ 216 h 1663"/>
                <a:gd name="T52" fmla="*/ 260 w 1103"/>
                <a:gd name="T53" fmla="*/ 242 h 1663"/>
                <a:gd name="T54" fmla="*/ 246 w 1103"/>
                <a:gd name="T55" fmla="*/ 270 h 1663"/>
                <a:gd name="T56" fmla="*/ 232 w 1103"/>
                <a:gd name="T57" fmla="*/ 295 h 1663"/>
                <a:gd name="T58" fmla="*/ 224 w 1103"/>
                <a:gd name="T59" fmla="*/ 308 h 1663"/>
                <a:gd name="T60" fmla="*/ 217 w 1103"/>
                <a:gd name="T61" fmla="*/ 308 h 1663"/>
                <a:gd name="T62" fmla="*/ 210 w 1103"/>
                <a:gd name="T63" fmla="*/ 308 h 1663"/>
                <a:gd name="T64" fmla="*/ 202 w 1103"/>
                <a:gd name="T65" fmla="*/ 322 h 1663"/>
                <a:gd name="T66" fmla="*/ 202 w 1103"/>
                <a:gd name="T67" fmla="*/ 343 h 1663"/>
                <a:gd name="T68" fmla="*/ 209 w 1103"/>
                <a:gd name="T69" fmla="*/ 363 h 1663"/>
                <a:gd name="T70" fmla="*/ 207 w 1103"/>
                <a:gd name="T71" fmla="*/ 382 h 1663"/>
                <a:gd name="T72" fmla="*/ 195 w 1103"/>
                <a:gd name="T73" fmla="*/ 405 h 1663"/>
                <a:gd name="T74" fmla="*/ 181 w 1103"/>
                <a:gd name="T75" fmla="*/ 416 h 1663"/>
                <a:gd name="T76" fmla="*/ 164 w 1103"/>
                <a:gd name="T77" fmla="*/ 414 h 1663"/>
                <a:gd name="T78" fmla="*/ 147 w 1103"/>
                <a:gd name="T79" fmla="*/ 404 h 1663"/>
                <a:gd name="T80" fmla="*/ 133 w 1103"/>
                <a:gd name="T81" fmla="*/ 390 h 1663"/>
                <a:gd name="T82" fmla="*/ 123 w 1103"/>
                <a:gd name="T83" fmla="*/ 374 h 1663"/>
                <a:gd name="T84" fmla="*/ 121 w 1103"/>
                <a:gd name="T85" fmla="*/ 361 h 1663"/>
                <a:gd name="T86" fmla="*/ 123 w 1103"/>
                <a:gd name="T87" fmla="*/ 343 h 1663"/>
                <a:gd name="T88" fmla="*/ 113 w 1103"/>
                <a:gd name="T89" fmla="*/ 336 h 1663"/>
                <a:gd name="T90" fmla="*/ 98 w 1103"/>
                <a:gd name="T91" fmla="*/ 333 h 1663"/>
                <a:gd name="T92" fmla="*/ 87 w 1103"/>
                <a:gd name="T93" fmla="*/ 326 h 1663"/>
                <a:gd name="T94" fmla="*/ 84 w 1103"/>
                <a:gd name="T95" fmla="*/ 312 h 1663"/>
                <a:gd name="T96" fmla="*/ 85 w 1103"/>
                <a:gd name="T97" fmla="*/ 297 h 1663"/>
                <a:gd name="T98" fmla="*/ 79 w 1103"/>
                <a:gd name="T99" fmla="*/ 286 h 1663"/>
                <a:gd name="T100" fmla="*/ 69 w 1103"/>
                <a:gd name="T101" fmla="*/ 279 h 1663"/>
                <a:gd name="T102" fmla="*/ 58 w 1103"/>
                <a:gd name="T103" fmla="*/ 273 h 1663"/>
                <a:gd name="T104" fmla="*/ 45 w 1103"/>
                <a:gd name="T105" fmla="*/ 268 h 1663"/>
                <a:gd name="T106" fmla="*/ 32 w 1103"/>
                <a:gd name="T107" fmla="*/ 263 h 1663"/>
                <a:gd name="T108" fmla="*/ 20 w 1103"/>
                <a:gd name="T109" fmla="*/ 257 h 1663"/>
                <a:gd name="T110" fmla="*/ 9 w 1103"/>
                <a:gd name="T111" fmla="*/ 192 h 1663"/>
                <a:gd name="T112" fmla="*/ 2 w 1103"/>
                <a:gd name="T113" fmla="*/ 147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472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240 w 1044"/>
                <a:gd name="T1" fmla="*/ 150 h 1440"/>
                <a:gd name="T2" fmla="*/ 223 w 1044"/>
                <a:gd name="T3" fmla="*/ 138 h 1440"/>
                <a:gd name="T4" fmla="*/ 214 w 1044"/>
                <a:gd name="T5" fmla="*/ 72 h 1440"/>
                <a:gd name="T6" fmla="*/ 203 w 1044"/>
                <a:gd name="T7" fmla="*/ 47 h 1440"/>
                <a:gd name="T8" fmla="*/ 204 w 1044"/>
                <a:gd name="T9" fmla="*/ 34 h 1440"/>
                <a:gd name="T10" fmla="*/ 210 w 1044"/>
                <a:gd name="T11" fmla="*/ 29 h 1440"/>
                <a:gd name="T12" fmla="*/ 193 w 1044"/>
                <a:gd name="T13" fmla="*/ 13 h 1440"/>
                <a:gd name="T14" fmla="*/ 180 w 1044"/>
                <a:gd name="T15" fmla="*/ 7 h 1440"/>
                <a:gd name="T16" fmla="*/ 170 w 1044"/>
                <a:gd name="T17" fmla="*/ 8 h 1440"/>
                <a:gd name="T18" fmla="*/ 156 w 1044"/>
                <a:gd name="T19" fmla="*/ 14 h 1440"/>
                <a:gd name="T20" fmla="*/ 151 w 1044"/>
                <a:gd name="T21" fmla="*/ 12 h 1440"/>
                <a:gd name="T22" fmla="*/ 131 w 1044"/>
                <a:gd name="T23" fmla="*/ 7 h 1440"/>
                <a:gd name="T24" fmla="*/ 110 w 1044"/>
                <a:gd name="T25" fmla="*/ 4 h 1440"/>
                <a:gd name="T26" fmla="*/ 89 w 1044"/>
                <a:gd name="T27" fmla="*/ 0 h 1440"/>
                <a:gd name="T28" fmla="*/ 87 w 1044"/>
                <a:gd name="T29" fmla="*/ 1 h 1440"/>
                <a:gd name="T30" fmla="*/ 86 w 1044"/>
                <a:gd name="T31" fmla="*/ 4 h 1440"/>
                <a:gd name="T32" fmla="*/ 86 w 1044"/>
                <a:gd name="T33" fmla="*/ 4 h 1440"/>
                <a:gd name="T34" fmla="*/ 85 w 1044"/>
                <a:gd name="T35" fmla="*/ 4 h 1440"/>
                <a:gd name="T36" fmla="*/ 72 w 1044"/>
                <a:gd name="T37" fmla="*/ 13 h 1440"/>
                <a:gd name="T38" fmla="*/ 57 w 1044"/>
                <a:gd name="T39" fmla="*/ 23 h 1440"/>
                <a:gd name="T40" fmla="*/ 43 w 1044"/>
                <a:gd name="T41" fmla="*/ 34 h 1440"/>
                <a:gd name="T42" fmla="*/ 29 w 1044"/>
                <a:gd name="T43" fmla="*/ 49 h 1440"/>
                <a:gd name="T44" fmla="*/ 18 w 1044"/>
                <a:gd name="T45" fmla="*/ 69 h 1440"/>
                <a:gd name="T46" fmla="*/ 4 w 1044"/>
                <a:gd name="T47" fmla="*/ 96 h 1440"/>
                <a:gd name="T48" fmla="*/ 1 w 1044"/>
                <a:gd name="T49" fmla="*/ 116 h 1440"/>
                <a:gd name="T50" fmla="*/ 3 w 1044"/>
                <a:gd name="T51" fmla="*/ 122 h 1440"/>
                <a:gd name="T52" fmla="*/ 14 w 1044"/>
                <a:gd name="T53" fmla="*/ 161 h 1440"/>
                <a:gd name="T54" fmla="*/ 24 w 1044"/>
                <a:gd name="T55" fmla="*/ 201 h 1440"/>
                <a:gd name="T56" fmla="*/ 29 w 1044"/>
                <a:gd name="T57" fmla="*/ 207 h 1440"/>
                <a:gd name="T58" fmla="*/ 49 w 1044"/>
                <a:gd name="T59" fmla="*/ 219 h 1440"/>
                <a:gd name="T60" fmla="*/ 73 w 1044"/>
                <a:gd name="T61" fmla="*/ 233 h 1440"/>
                <a:gd name="T62" fmla="*/ 83 w 1044"/>
                <a:gd name="T63" fmla="*/ 238 h 1440"/>
                <a:gd name="T64" fmla="*/ 94 w 1044"/>
                <a:gd name="T65" fmla="*/ 241 h 1440"/>
                <a:gd name="T66" fmla="*/ 100 w 1044"/>
                <a:gd name="T67" fmla="*/ 264 h 1440"/>
                <a:gd name="T68" fmla="*/ 114 w 1044"/>
                <a:gd name="T69" fmla="*/ 278 h 1440"/>
                <a:gd name="T70" fmla="*/ 129 w 1044"/>
                <a:gd name="T71" fmla="*/ 278 h 1440"/>
                <a:gd name="T72" fmla="*/ 145 w 1044"/>
                <a:gd name="T73" fmla="*/ 276 h 1440"/>
                <a:gd name="T74" fmla="*/ 154 w 1044"/>
                <a:gd name="T75" fmla="*/ 277 h 1440"/>
                <a:gd name="T76" fmla="*/ 156 w 1044"/>
                <a:gd name="T77" fmla="*/ 303 h 1440"/>
                <a:gd name="T78" fmla="*/ 154 w 1044"/>
                <a:gd name="T79" fmla="*/ 309 h 1440"/>
                <a:gd name="T80" fmla="*/ 144 w 1044"/>
                <a:gd name="T81" fmla="*/ 316 h 1440"/>
                <a:gd name="T82" fmla="*/ 140 w 1044"/>
                <a:gd name="T83" fmla="*/ 330 h 1440"/>
                <a:gd name="T84" fmla="*/ 143 w 1044"/>
                <a:gd name="T85" fmla="*/ 345 h 1440"/>
                <a:gd name="T86" fmla="*/ 153 w 1044"/>
                <a:gd name="T87" fmla="*/ 359 h 1440"/>
                <a:gd name="T88" fmla="*/ 168 w 1044"/>
                <a:gd name="T89" fmla="*/ 360 h 1440"/>
                <a:gd name="T90" fmla="*/ 181 w 1044"/>
                <a:gd name="T91" fmla="*/ 344 h 1440"/>
                <a:gd name="T92" fmla="*/ 178 w 1044"/>
                <a:gd name="T93" fmla="*/ 321 h 1440"/>
                <a:gd name="T94" fmla="*/ 170 w 1044"/>
                <a:gd name="T95" fmla="*/ 312 h 1440"/>
                <a:gd name="T96" fmla="*/ 164 w 1044"/>
                <a:gd name="T97" fmla="*/ 307 h 1440"/>
                <a:gd name="T98" fmla="*/ 164 w 1044"/>
                <a:gd name="T99" fmla="*/ 289 h 1440"/>
                <a:gd name="T100" fmla="*/ 151 w 1044"/>
                <a:gd name="T101" fmla="*/ 269 h 1440"/>
                <a:gd name="T102" fmla="*/ 127 w 1044"/>
                <a:gd name="T103" fmla="*/ 271 h 1440"/>
                <a:gd name="T104" fmla="*/ 110 w 1044"/>
                <a:gd name="T105" fmla="*/ 264 h 1440"/>
                <a:gd name="T106" fmla="*/ 103 w 1044"/>
                <a:gd name="T107" fmla="*/ 245 h 1440"/>
                <a:gd name="T108" fmla="*/ 115 w 1044"/>
                <a:gd name="T109" fmla="*/ 245 h 1440"/>
                <a:gd name="T110" fmla="*/ 130 w 1044"/>
                <a:gd name="T111" fmla="*/ 249 h 1440"/>
                <a:gd name="T112" fmla="*/ 146 w 1044"/>
                <a:gd name="T113" fmla="*/ 253 h 1440"/>
                <a:gd name="T114" fmla="*/ 164 w 1044"/>
                <a:gd name="T115" fmla="*/ 256 h 1440"/>
                <a:gd name="T116" fmla="*/ 186 w 1044"/>
                <a:gd name="T117" fmla="*/ 261 h 1440"/>
                <a:gd name="T118" fmla="*/ 203 w 1044"/>
                <a:gd name="T119" fmla="*/ 265 h 1440"/>
                <a:gd name="T120" fmla="*/ 212 w 1044"/>
                <a:gd name="T121" fmla="*/ 256 h 1440"/>
                <a:gd name="T122" fmla="*/ 234 w 1044"/>
                <a:gd name="T123" fmla="*/ 220 h 1440"/>
                <a:gd name="T124" fmla="*/ 255 w 1044"/>
                <a:gd name="T125" fmla="*/ 185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473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20 w 108"/>
                <a:gd name="T1" fmla="*/ 22 h 92"/>
                <a:gd name="T2" fmla="*/ 18 w 108"/>
                <a:gd name="T3" fmla="*/ 23 h 92"/>
                <a:gd name="T4" fmla="*/ 15 w 108"/>
                <a:gd name="T5" fmla="*/ 23 h 92"/>
                <a:gd name="T6" fmla="*/ 14 w 108"/>
                <a:gd name="T7" fmla="*/ 23 h 92"/>
                <a:gd name="T8" fmla="*/ 11 w 108"/>
                <a:gd name="T9" fmla="*/ 23 h 92"/>
                <a:gd name="T10" fmla="*/ 9 w 108"/>
                <a:gd name="T11" fmla="*/ 22 h 92"/>
                <a:gd name="T12" fmla="*/ 7 w 108"/>
                <a:gd name="T13" fmla="*/ 21 h 92"/>
                <a:gd name="T14" fmla="*/ 5 w 108"/>
                <a:gd name="T15" fmla="*/ 20 h 92"/>
                <a:gd name="T16" fmla="*/ 3 w 108"/>
                <a:gd name="T17" fmla="*/ 18 h 92"/>
                <a:gd name="T18" fmla="*/ 2 w 108"/>
                <a:gd name="T19" fmla="*/ 15 h 92"/>
                <a:gd name="T20" fmla="*/ 1 w 108"/>
                <a:gd name="T21" fmla="*/ 13 h 92"/>
                <a:gd name="T22" fmla="*/ 1 w 108"/>
                <a:gd name="T23" fmla="*/ 10 h 92"/>
                <a:gd name="T24" fmla="*/ 0 w 108"/>
                <a:gd name="T25" fmla="*/ 9 h 92"/>
                <a:gd name="T26" fmla="*/ 26 w 108"/>
                <a:gd name="T27" fmla="*/ 0 h 92"/>
                <a:gd name="T28" fmla="*/ 27 w 108"/>
                <a:gd name="T29" fmla="*/ 6 h 92"/>
                <a:gd name="T30" fmla="*/ 27 w 108"/>
                <a:gd name="T31" fmla="*/ 12 h 92"/>
                <a:gd name="T32" fmla="*/ 25 w 108"/>
                <a:gd name="T33" fmla="*/ 18 h 92"/>
                <a:gd name="T34" fmla="*/ 20 w 108"/>
                <a:gd name="T35" fmla="*/ 22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474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29 w 116"/>
                <a:gd name="T1" fmla="*/ 12 h 92"/>
                <a:gd name="T2" fmla="*/ 29 w 116"/>
                <a:gd name="T3" fmla="*/ 12 h 92"/>
                <a:gd name="T4" fmla="*/ 29 w 116"/>
                <a:gd name="T5" fmla="*/ 13 h 92"/>
                <a:gd name="T6" fmla="*/ 29 w 116"/>
                <a:gd name="T7" fmla="*/ 14 h 92"/>
                <a:gd name="T8" fmla="*/ 30 w 116"/>
                <a:gd name="T9" fmla="*/ 16 h 92"/>
                <a:gd name="T10" fmla="*/ 27 w 116"/>
                <a:gd name="T11" fmla="*/ 16 h 92"/>
                <a:gd name="T12" fmla="*/ 23 w 116"/>
                <a:gd name="T13" fmla="*/ 17 h 92"/>
                <a:gd name="T14" fmla="*/ 20 w 116"/>
                <a:gd name="T15" fmla="*/ 18 h 92"/>
                <a:gd name="T16" fmla="*/ 16 w 116"/>
                <a:gd name="T17" fmla="*/ 19 h 92"/>
                <a:gd name="T18" fmla="*/ 12 w 116"/>
                <a:gd name="T19" fmla="*/ 20 h 92"/>
                <a:gd name="T20" fmla="*/ 9 w 116"/>
                <a:gd name="T21" fmla="*/ 21 h 92"/>
                <a:gd name="T22" fmla="*/ 6 w 116"/>
                <a:gd name="T23" fmla="*/ 22 h 92"/>
                <a:gd name="T24" fmla="*/ 2 w 116"/>
                <a:gd name="T25" fmla="*/ 23 h 92"/>
                <a:gd name="T26" fmla="*/ 2 w 116"/>
                <a:gd name="T27" fmla="*/ 20 h 92"/>
                <a:gd name="T28" fmla="*/ 2 w 116"/>
                <a:gd name="T29" fmla="*/ 17 h 92"/>
                <a:gd name="T30" fmla="*/ 1 w 116"/>
                <a:gd name="T31" fmla="*/ 13 h 92"/>
                <a:gd name="T32" fmla="*/ 0 w 116"/>
                <a:gd name="T33" fmla="*/ 12 h 92"/>
                <a:gd name="T34" fmla="*/ 1 w 116"/>
                <a:gd name="T35" fmla="*/ 10 h 92"/>
                <a:gd name="T36" fmla="*/ 3 w 116"/>
                <a:gd name="T37" fmla="*/ 7 h 92"/>
                <a:gd name="T38" fmla="*/ 4 w 116"/>
                <a:gd name="T39" fmla="*/ 6 h 92"/>
                <a:gd name="T40" fmla="*/ 6 w 116"/>
                <a:gd name="T41" fmla="*/ 3 h 92"/>
                <a:gd name="T42" fmla="*/ 8 w 116"/>
                <a:gd name="T43" fmla="*/ 2 h 92"/>
                <a:gd name="T44" fmla="*/ 10 w 116"/>
                <a:gd name="T45" fmla="*/ 1 h 92"/>
                <a:gd name="T46" fmla="*/ 13 w 116"/>
                <a:gd name="T47" fmla="*/ 1 h 92"/>
                <a:gd name="T48" fmla="*/ 16 w 116"/>
                <a:gd name="T49" fmla="*/ 0 h 92"/>
                <a:gd name="T50" fmla="*/ 18 w 116"/>
                <a:gd name="T51" fmla="*/ 1 h 92"/>
                <a:gd name="T52" fmla="*/ 20 w 116"/>
                <a:gd name="T53" fmla="*/ 1 h 92"/>
                <a:gd name="T54" fmla="*/ 22 w 116"/>
                <a:gd name="T55" fmla="*/ 2 h 92"/>
                <a:gd name="T56" fmla="*/ 24 w 116"/>
                <a:gd name="T57" fmla="*/ 3 h 92"/>
                <a:gd name="T58" fmla="*/ 25 w 116"/>
                <a:gd name="T59" fmla="*/ 5 h 92"/>
                <a:gd name="T60" fmla="*/ 27 w 116"/>
                <a:gd name="T61" fmla="*/ 7 h 92"/>
                <a:gd name="T62" fmla="*/ 28 w 116"/>
                <a:gd name="T63" fmla="*/ 9 h 92"/>
                <a:gd name="T64" fmla="*/ 29 w 116"/>
                <a:gd name="T65" fmla="*/ 12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475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124 w 498"/>
                <a:gd name="T1" fmla="*/ 103 h 711"/>
                <a:gd name="T2" fmla="*/ 120 w 498"/>
                <a:gd name="T3" fmla="*/ 116 h 711"/>
                <a:gd name="T4" fmla="*/ 115 w 498"/>
                <a:gd name="T5" fmla="*/ 124 h 711"/>
                <a:gd name="T6" fmla="*/ 112 w 498"/>
                <a:gd name="T7" fmla="*/ 129 h 711"/>
                <a:gd name="T8" fmla="*/ 108 w 498"/>
                <a:gd name="T9" fmla="*/ 133 h 711"/>
                <a:gd name="T10" fmla="*/ 104 w 498"/>
                <a:gd name="T11" fmla="*/ 138 h 711"/>
                <a:gd name="T12" fmla="*/ 101 w 498"/>
                <a:gd name="T13" fmla="*/ 141 h 711"/>
                <a:gd name="T14" fmla="*/ 98 w 498"/>
                <a:gd name="T15" fmla="*/ 144 h 711"/>
                <a:gd name="T16" fmla="*/ 92 w 498"/>
                <a:gd name="T17" fmla="*/ 148 h 711"/>
                <a:gd name="T18" fmla="*/ 84 w 498"/>
                <a:gd name="T19" fmla="*/ 154 h 711"/>
                <a:gd name="T20" fmla="*/ 75 w 498"/>
                <a:gd name="T21" fmla="*/ 160 h 711"/>
                <a:gd name="T22" fmla="*/ 67 w 498"/>
                <a:gd name="T23" fmla="*/ 165 h 711"/>
                <a:gd name="T24" fmla="*/ 58 w 498"/>
                <a:gd name="T25" fmla="*/ 171 h 711"/>
                <a:gd name="T26" fmla="*/ 51 w 498"/>
                <a:gd name="T27" fmla="*/ 175 h 711"/>
                <a:gd name="T28" fmla="*/ 46 w 498"/>
                <a:gd name="T29" fmla="*/ 177 h 711"/>
                <a:gd name="T30" fmla="*/ 43 w 498"/>
                <a:gd name="T31" fmla="*/ 178 h 711"/>
                <a:gd name="T32" fmla="*/ 40 w 498"/>
                <a:gd name="T33" fmla="*/ 178 h 711"/>
                <a:gd name="T34" fmla="*/ 37 w 498"/>
                <a:gd name="T35" fmla="*/ 178 h 711"/>
                <a:gd name="T36" fmla="*/ 33 w 498"/>
                <a:gd name="T37" fmla="*/ 176 h 711"/>
                <a:gd name="T38" fmla="*/ 27 w 498"/>
                <a:gd name="T39" fmla="*/ 173 h 711"/>
                <a:gd name="T40" fmla="*/ 22 w 498"/>
                <a:gd name="T41" fmla="*/ 168 h 711"/>
                <a:gd name="T42" fmla="*/ 18 w 498"/>
                <a:gd name="T43" fmla="*/ 162 h 711"/>
                <a:gd name="T44" fmla="*/ 15 w 498"/>
                <a:gd name="T45" fmla="*/ 156 h 711"/>
                <a:gd name="T46" fmla="*/ 11 w 498"/>
                <a:gd name="T47" fmla="*/ 149 h 711"/>
                <a:gd name="T48" fmla="*/ 9 w 498"/>
                <a:gd name="T49" fmla="*/ 142 h 711"/>
                <a:gd name="T50" fmla="*/ 7 w 498"/>
                <a:gd name="T51" fmla="*/ 135 h 711"/>
                <a:gd name="T52" fmla="*/ 4 w 498"/>
                <a:gd name="T53" fmla="*/ 119 h 711"/>
                <a:gd name="T54" fmla="*/ 1 w 498"/>
                <a:gd name="T55" fmla="*/ 95 h 711"/>
                <a:gd name="T56" fmla="*/ 3 w 498"/>
                <a:gd name="T57" fmla="*/ 79 h 711"/>
                <a:gd name="T58" fmla="*/ 8 w 498"/>
                <a:gd name="T59" fmla="*/ 70 h 711"/>
                <a:gd name="T60" fmla="*/ 15 w 498"/>
                <a:gd name="T61" fmla="*/ 63 h 711"/>
                <a:gd name="T62" fmla="*/ 22 w 498"/>
                <a:gd name="T63" fmla="*/ 55 h 711"/>
                <a:gd name="T64" fmla="*/ 28 w 498"/>
                <a:gd name="T65" fmla="*/ 49 h 711"/>
                <a:gd name="T66" fmla="*/ 34 w 498"/>
                <a:gd name="T67" fmla="*/ 43 h 711"/>
                <a:gd name="T68" fmla="*/ 41 w 498"/>
                <a:gd name="T69" fmla="*/ 37 h 711"/>
                <a:gd name="T70" fmla="*/ 49 w 498"/>
                <a:gd name="T71" fmla="*/ 31 h 711"/>
                <a:gd name="T72" fmla="*/ 56 w 498"/>
                <a:gd name="T73" fmla="*/ 26 h 711"/>
                <a:gd name="T74" fmla="*/ 62 w 498"/>
                <a:gd name="T75" fmla="*/ 21 h 711"/>
                <a:gd name="T76" fmla="*/ 68 w 498"/>
                <a:gd name="T77" fmla="*/ 17 h 711"/>
                <a:gd name="T78" fmla="*/ 72 w 498"/>
                <a:gd name="T79" fmla="*/ 15 h 711"/>
                <a:gd name="T80" fmla="*/ 77 w 498"/>
                <a:gd name="T81" fmla="*/ 12 h 711"/>
                <a:gd name="T82" fmla="*/ 86 w 498"/>
                <a:gd name="T83" fmla="*/ 7 h 711"/>
                <a:gd name="T84" fmla="*/ 96 w 498"/>
                <a:gd name="T85" fmla="*/ 3 h 711"/>
                <a:gd name="T86" fmla="*/ 102 w 498"/>
                <a:gd name="T87" fmla="*/ 1 h 711"/>
                <a:gd name="T88" fmla="*/ 108 w 498"/>
                <a:gd name="T89" fmla="*/ 12 h 711"/>
                <a:gd name="T90" fmla="*/ 115 w 498"/>
                <a:gd name="T91" fmla="*/ 35 h 711"/>
                <a:gd name="T92" fmla="*/ 121 w 498"/>
                <a:gd name="T93" fmla="*/ 59 h 711"/>
                <a:gd name="T94" fmla="*/ 124 w 498"/>
                <a:gd name="T95" fmla="*/ 85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476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23 w 567"/>
                <a:gd name="T1" fmla="*/ 193 h 884"/>
                <a:gd name="T2" fmla="*/ 16 w 567"/>
                <a:gd name="T3" fmla="*/ 169 h 884"/>
                <a:gd name="T4" fmla="*/ 7 w 567"/>
                <a:gd name="T5" fmla="*/ 137 h 884"/>
                <a:gd name="T6" fmla="*/ 1 w 567"/>
                <a:gd name="T7" fmla="*/ 113 h 884"/>
                <a:gd name="T8" fmla="*/ 2 w 567"/>
                <a:gd name="T9" fmla="*/ 100 h 884"/>
                <a:gd name="T10" fmla="*/ 9 w 567"/>
                <a:gd name="T11" fmla="*/ 82 h 884"/>
                <a:gd name="T12" fmla="*/ 18 w 567"/>
                <a:gd name="T13" fmla="*/ 64 h 884"/>
                <a:gd name="T14" fmla="*/ 30 w 567"/>
                <a:gd name="T15" fmla="*/ 48 h 884"/>
                <a:gd name="T16" fmla="*/ 38 w 567"/>
                <a:gd name="T17" fmla="*/ 38 h 884"/>
                <a:gd name="T18" fmla="*/ 45 w 567"/>
                <a:gd name="T19" fmla="*/ 31 h 884"/>
                <a:gd name="T20" fmla="*/ 53 w 567"/>
                <a:gd name="T21" fmla="*/ 25 h 884"/>
                <a:gd name="T22" fmla="*/ 60 w 567"/>
                <a:gd name="T23" fmla="*/ 18 h 884"/>
                <a:gd name="T24" fmla="*/ 68 w 567"/>
                <a:gd name="T25" fmla="*/ 12 h 884"/>
                <a:gd name="T26" fmla="*/ 74 w 567"/>
                <a:gd name="T27" fmla="*/ 7 h 884"/>
                <a:gd name="T28" fmla="*/ 79 w 567"/>
                <a:gd name="T29" fmla="*/ 3 h 884"/>
                <a:gd name="T30" fmla="*/ 82 w 567"/>
                <a:gd name="T31" fmla="*/ 1 h 884"/>
                <a:gd name="T32" fmla="*/ 86 w 567"/>
                <a:gd name="T33" fmla="*/ 1 h 884"/>
                <a:gd name="T34" fmla="*/ 94 w 567"/>
                <a:gd name="T35" fmla="*/ 3 h 884"/>
                <a:gd name="T36" fmla="*/ 103 w 567"/>
                <a:gd name="T37" fmla="*/ 5 h 884"/>
                <a:gd name="T38" fmla="*/ 112 w 567"/>
                <a:gd name="T39" fmla="*/ 7 h 884"/>
                <a:gd name="T40" fmla="*/ 121 w 567"/>
                <a:gd name="T41" fmla="*/ 8 h 884"/>
                <a:gd name="T42" fmla="*/ 129 w 567"/>
                <a:gd name="T43" fmla="*/ 10 h 884"/>
                <a:gd name="T44" fmla="*/ 136 w 567"/>
                <a:gd name="T45" fmla="*/ 11 h 884"/>
                <a:gd name="T46" fmla="*/ 140 w 567"/>
                <a:gd name="T47" fmla="*/ 12 h 884"/>
                <a:gd name="T48" fmla="*/ 138 w 567"/>
                <a:gd name="T49" fmla="*/ 13 h 884"/>
                <a:gd name="T50" fmla="*/ 128 w 567"/>
                <a:gd name="T51" fmla="*/ 19 h 884"/>
                <a:gd name="T52" fmla="*/ 114 w 567"/>
                <a:gd name="T53" fmla="*/ 27 h 884"/>
                <a:gd name="T54" fmla="*/ 102 w 567"/>
                <a:gd name="T55" fmla="*/ 35 h 884"/>
                <a:gd name="T56" fmla="*/ 93 w 567"/>
                <a:gd name="T57" fmla="*/ 41 h 884"/>
                <a:gd name="T58" fmla="*/ 85 w 567"/>
                <a:gd name="T59" fmla="*/ 48 h 884"/>
                <a:gd name="T60" fmla="*/ 76 w 567"/>
                <a:gd name="T61" fmla="*/ 55 h 884"/>
                <a:gd name="T62" fmla="*/ 69 w 567"/>
                <a:gd name="T63" fmla="*/ 62 h 884"/>
                <a:gd name="T64" fmla="*/ 62 w 567"/>
                <a:gd name="T65" fmla="*/ 71 h 884"/>
                <a:gd name="T66" fmla="*/ 56 w 567"/>
                <a:gd name="T67" fmla="*/ 78 h 884"/>
                <a:gd name="T68" fmla="*/ 51 w 567"/>
                <a:gd name="T69" fmla="*/ 85 h 884"/>
                <a:gd name="T70" fmla="*/ 46 w 567"/>
                <a:gd name="T71" fmla="*/ 93 h 884"/>
                <a:gd name="T72" fmla="*/ 44 w 567"/>
                <a:gd name="T73" fmla="*/ 97 h 884"/>
                <a:gd name="T74" fmla="*/ 44 w 567"/>
                <a:gd name="T75" fmla="*/ 97 h 884"/>
                <a:gd name="T76" fmla="*/ 44 w 567"/>
                <a:gd name="T77" fmla="*/ 97 h 884"/>
                <a:gd name="T78" fmla="*/ 44 w 567"/>
                <a:gd name="T79" fmla="*/ 97 h 884"/>
                <a:gd name="T80" fmla="*/ 44 w 567"/>
                <a:gd name="T81" fmla="*/ 97 h 884"/>
                <a:gd name="T82" fmla="*/ 44 w 567"/>
                <a:gd name="T83" fmla="*/ 98 h 884"/>
                <a:gd name="T84" fmla="*/ 42 w 567"/>
                <a:gd name="T85" fmla="*/ 107 h 884"/>
                <a:gd name="T86" fmla="*/ 42 w 567"/>
                <a:gd name="T87" fmla="*/ 125 h 884"/>
                <a:gd name="T88" fmla="*/ 46 w 567"/>
                <a:gd name="T89" fmla="*/ 143 h 884"/>
                <a:gd name="T90" fmla="*/ 51 w 567"/>
                <a:gd name="T91" fmla="*/ 161 h 884"/>
                <a:gd name="T92" fmla="*/ 55 w 567"/>
                <a:gd name="T93" fmla="*/ 176 h 884"/>
                <a:gd name="T94" fmla="*/ 59 w 567"/>
                <a:gd name="T95" fmla="*/ 190 h 884"/>
                <a:gd name="T96" fmla="*/ 63 w 567"/>
                <a:gd name="T97" fmla="*/ 202 h 884"/>
                <a:gd name="T98" fmla="*/ 67 w 567"/>
                <a:gd name="T99" fmla="*/ 215 h 884"/>
                <a:gd name="T100" fmla="*/ 66 w 567"/>
                <a:gd name="T101" fmla="*/ 220 h 884"/>
                <a:gd name="T102" fmla="*/ 54 w 567"/>
                <a:gd name="T103" fmla="*/ 213 h 884"/>
                <a:gd name="T104" fmla="*/ 40 w 567"/>
                <a:gd name="T105" fmla="*/ 205 h 884"/>
                <a:gd name="T106" fmla="*/ 27 w 567"/>
                <a:gd name="T107" fmla="*/ 199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477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135 w 787"/>
                <a:gd name="T1" fmla="*/ 244 h 991"/>
                <a:gd name="T2" fmla="*/ 110 w 787"/>
                <a:gd name="T3" fmla="*/ 238 h 991"/>
                <a:gd name="T4" fmla="*/ 79 w 787"/>
                <a:gd name="T5" fmla="*/ 231 h 991"/>
                <a:gd name="T6" fmla="*/ 51 w 787"/>
                <a:gd name="T7" fmla="*/ 224 h 991"/>
                <a:gd name="T8" fmla="*/ 32 w 787"/>
                <a:gd name="T9" fmla="*/ 219 h 991"/>
                <a:gd name="T10" fmla="*/ 19 w 787"/>
                <a:gd name="T11" fmla="*/ 195 h 991"/>
                <a:gd name="T12" fmla="*/ 3 w 787"/>
                <a:gd name="T13" fmla="*/ 133 h 991"/>
                <a:gd name="T14" fmla="*/ 0 w 787"/>
                <a:gd name="T15" fmla="*/ 96 h 991"/>
                <a:gd name="T16" fmla="*/ 7 w 787"/>
                <a:gd name="T17" fmla="*/ 82 h 991"/>
                <a:gd name="T18" fmla="*/ 19 w 787"/>
                <a:gd name="T19" fmla="*/ 66 h 991"/>
                <a:gd name="T20" fmla="*/ 33 w 787"/>
                <a:gd name="T21" fmla="*/ 52 h 991"/>
                <a:gd name="T22" fmla="*/ 40 w 787"/>
                <a:gd name="T23" fmla="*/ 46 h 991"/>
                <a:gd name="T24" fmla="*/ 47 w 787"/>
                <a:gd name="T25" fmla="*/ 39 h 991"/>
                <a:gd name="T26" fmla="*/ 57 w 787"/>
                <a:gd name="T27" fmla="*/ 32 h 991"/>
                <a:gd name="T28" fmla="*/ 77 w 787"/>
                <a:gd name="T29" fmla="*/ 21 h 991"/>
                <a:gd name="T30" fmla="*/ 94 w 787"/>
                <a:gd name="T31" fmla="*/ 10 h 991"/>
                <a:gd name="T32" fmla="*/ 103 w 787"/>
                <a:gd name="T33" fmla="*/ 5 h 991"/>
                <a:gd name="T34" fmla="*/ 112 w 787"/>
                <a:gd name="T35" fmla="*/ 2 h 991"/>
                <a:gd name="T36" fmla="*/ 121 w 787"/>
                <a:gd name="T37" fmla="*/ 0 h 991"/>
                <a:gd name="T38" fmla="*/ 129 w 787"/>
                <a:gd name="T39" fmla="*/ 5 h 991"/>
                <a:gd name="T40" fmla="*/ 143 w 787"/>
                <a:gd name="T41" fmla="*/ 14 h 991"/>
                <a:gd name="T42" fmla="*/ 141 w 787"/>
                <a:gd name="T43" fmla="*/ 18 h 991"/>
                <a:gd name="T44" fmla="*/ 125 w 787"/>
                <a:gd name="T45" fmla="*/ 24 h 991"/>
                <a:gd name="T46" fmla="*/ 109 w 787"/>
                <a:gd name="T47" fmla="*/ 32 h 991"/>
                <a:gd name="T48" fmla="*/ 99 w 787"/>
                <a:gd name="T49" fmla="*/ 37 h 991"/>
                <a:gd name="T50" fmla="*/ 92 w 787"/>
                <a:gd name="T51" fmla="*/ 42 h 991"/>
                <a:gd name="T52" fmla="*/ 85 w 787"/>
                <a:gd name="T53" fmla="*/ 47 h 991"/>
                <a:gd name="T54" fmla="*/ 72 w 787"/>
                <a:gd name="T55" fmla="*/ 55 h 991"/>
                <a:gd name="T56" fmla="*/ 61 w 787"/>
                <a:gd name="T57" fmla="*/ 65 h 991"/>
                <a:gd name="T58" fmla="*/ 51 w 787"/>
                <a:gd name="T59" fmla="*/ 77 h 991"/>
                <a:gd name="T60" fmla="*/ 39 w 787"/>
                <a:gd name="T61" fmla="*/ 89 h 991"/>
                <a:gd name="T62" fmla="*/ 30 w 787"/>
                <a:gd name="T63" fmla="*/ 102 h 991"/>
                <a:gd name="T64" fmla="*/ 28 w 787"/>
                <a:gd name="T65" fmla="*/ 134 h 991"/>
                <a:gd name="T66" fmla="*/ 34 w 787"/>
                <a:gd name="T67" fmla="*/ 167 h 991"/>
                <a:gd name="T68" fmla="*/ 37 w 787"/>
                <a:gd name="T69" fmla="*/ 176 h 991"/>
                <a:gd name="T70" fmla="*/ 41 w 787"/>
                <a:gd name="T71" fmla="*/ 186 h 991"/>
                <a:gd name="T72" fmla="*/ 48 w 787"/>
                <a:gd name="T73" fmla="*/ 195 h 991"/>
                <a:gd name="T74" fmla="*/ 56 w 787"/>
                <a:gd name="T75" fmla="*/ 204 h 991"/>
                <a:gd name="T76" fmla="*/ 67 w 787"/>
                <a:gd name="T77" fmla="*/ 209 h 991"/>
                <a:gd name="T78" fmla="*/ 72 w 787"/>
                <a:gd name="T79" fmla="*/ 210 h 991"/>
                <a:gd name="T80" fmla="*/ 78 w 787"/>
                <a:gd name="T81" fmla="*/ 209 h 991"/>
                <a:gd name="T82" fmla="*/ 84 w 787"/>
                <a:gd name="T83" fmla="*/ 206 h 991"/>
                <a:gd name="T84" fmla="*/ 93 w 787"/>
                <a:gd name="T85" fmla="*/ 202 h 991"/>
                <a:gd name="T86" fmla="*/ 102 w 787"/>
                <a:gd name="T87" fmla="*/ 196 h 991"/>
                <a:gd name="T88" fmla="*/ 114 w 787"/>
                <a:gd name="T89" fmla="*/ 188 h 991"/>
                <a:gd name="T90" fmla="*/ 128 w 787"/>
                <a:gd name="T91" fmla="*/ 179 h 991"/>
                <a:gd name="T92" fmla="*/ 140 w 787"/>
                <a:gd name="T93" fmla="*/ 168 h 991"/>
                <a:gd name="T94" fmla="*/ 150 w 787"/>
                <a:gd name="T95" fmla="*/ 155 h 991"/>
                <a:gd name="T96" fmla="*/ 159 w 787"/>
                <a:gd name="T97" fmla="*/ 137 h 991"/>
                <a:gd name="T98" fmla="*/ 162 w 787"/>
                <a:gd name="T99" fmla="*/ 130 h 991"/>
                <a:gd name="T100" fmla="*/ 163 w 787"/>
                <a:gd name="T101" fmla="*/ 130 h 991"/>
                <a:gd name="T102" fmla="*/ 163 w 787"/>
                <a:gd name="T103" fmla="*/ 130 h 991"/>
                <a:gd name="T104" fmla="*/ 168 w 787"/>
                <a:gd name="T105" fmla="*/ 134 h 991"/>
                <a:gd name="T106" fmla="*/ 184 w 787"/>
                <a:gd name="T107" fmla="*/ 146 h 991"/>
                <a:gd name="T108" fmla="*/ 196 w 787"/>
                <a:gd name="T109" fmla="*/ 160 h 991"/>
                <a:gd name="T110" fmla="*/ 189 w 787"/>
                <a:gd name="T111" fmla="*/ 172 h 991"/>
                <a:gd name="T112" fmla="*/ 179 w 787"/>
                <a:gd name="T113" fmla="*/ 190 h 991"/>
                <a:gd name="T114" fmla="*/ 168 w 787"/>
                <a:gd name="T115" fmla="*/ 210 h 991"/>
                <a:gd name="T116" fmla="*/ 157 w 787"/>
                <a:gd name="T117" fmla="*/ 229 h 991"/>
                <a:gd name="T118" fmla="*/ 148 w 787"/>
                <a:gd name="T119" fmla="*/ 244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478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5 w 47"/>
                <a:gd name="T1" fmla="*/ 15 h 58"/>
                <a:gd name="T2" fmla="*/ 3 w 47"/>
                <a:gd name="T3" fmla="*/ 14 h 58"/>
                <a:gd name="T4" fmla="*/ 1 w 47"/>
                <a:gd name="T5" fmla="*/ 13 h 58"/>
                <a:gd name="T6" fmla="*/ 0 w 47"/>
                <a:gd name="T7" fmla="*/ 10 h 58"/>
                <a:gd name="T8" fmla="*/ 0 w 47"/>
                <a:gd name="T9" fmla="*/ 7 h 58"/>
                <a:gd name="T10" fmla="*/ 0 w 47"/>
                <a:gd name="T11" fmla="*/ 5 h 58"/>
                <a:gd name="T12" fmla="*/ 1 w 47"/>
                <a:gd name="T13" fmla="*/ 2 h 58"/>
                <a:gd name="T14" fmla="*/ 3 w 47"/>
                <a:gd name="T15" fmla="*/ 1 h 58"/>
                <a:gd name="T16" fmla="*/ 5 w 47"/>
                <a:gd name="T17" fmla="*/ 0 h 58"/>
                <a:gd name="T18" fmla="*/ 8 w 47"/>
                <a:gd name="T19" fmla="*/ 1 h 58"/>
                <a:gd name="T20" fmla="*/ 9 w 47"/>
                <a:gd name="T21" fmla="*/ 2 h 58"/>
                <a:gd name="T22" fmla="*/ 11 w 47"/>
                <a:gd name="T23" fmla="*/ 5 h 58"/>
                <a:gd name="T24" fmla="*/ 11 w 47"/>
                <a:gd name="T25" fmla="*/ 7 h 58"/>
                <a:gd name="T26" fmla="*/ 11 w 47"/>
                <a:gd name="T27" fmla="*/ 10 h 58"/>
                <a:gd name="T28" fmla="*/ 10 w 47"/>
                <a:gd name="T29" fmla="*/ 12 h 58"/>
                <a:gd name="T30" fmla="*/ 8 w 47"/>
                <a:gd name="T31" fmla="*/ 14 h 58"/>
                <a:gd name="T32" fmla="*/ 5 w 47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479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6 w 46"/>
                <a:gd name="T1" fmla="*/ 15 h 58"/>
                <a:gd name="T2" fmla="*/ 3 w 46"/>
                <a:gd name="T3" fmla="*/ 14 h 58"/>
                <a:gd name="T4" fmla="*/ 2 w 46"/>
                <a:gd name="T5" fmla="*/ 13 h 58"/>
                <a:gd name="T6" fmla="*/ 1 w 46"/>
                <a:gd name="T7" fmla="*/ 11 h 58"/>
                <a:gd name="T8" fmla="*/ 0 w 46"/>
                <a:gd name="T9" fmla="*/ 7 h 58"/>
                <a:gd name="T10" fmla="*/ 1 w 46"/>
                <a:gd name="T11" fmla="*/ 5 h 58"/>
                <a:gd name="T12" fmla="*/ 2 w 46"/>
                <a:gd name="T13" fmla="*/ 2 h 58"/>
                <a:gd name="T14" fmla="*/ 3 w 46"/>
                <a:gd name="T15" fmla="*/ 1 h 58"/>
                <a:gd name="T16" fmla="*/ 6 w 46"/>
                <a:gd name="T17" fmla="*/ 0 h 58"/>
                <a:gd name="T18" fmla="*/ 8 w 46"/>
                <a:gd name="T19" fmla="*/ 1 h 58"/>
                <a:gd name="T20" fmla="*/ 10 w 46"/>
                <a:gd name="T21" fmla="*/ 2 h 58"/>
                <a:gd name="T22" fmla="*/ 11 w 46"/>
                <a:gd name="T23" fmla="*/ 5 h 58"/>
                <a:gd name="T24" fmla="*/ 12 w 46"/>
                <a:gd name="T25" fmla="*/ 7 h 58"/>
                <a:gd name="T26" fmla="*/ 11 w 46"/>
                <a:gd name="T27" fmla="*/ 10 h 58"/>
                <a:gd name="T28" fmla="*/ 10 w 46"/>
                <a:gd name="T29" fmla="*/ 13 h 58"/>
                <a:gd name="T30" fmla="*/ 8 w 46"/>
                <a:gd name="T31" fmla="*/ 14 h 58"/>
                <a:gd name="T32" fmla="*/ 6 w 46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480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6 w 46"/>
                <a:gd name="T1" fmla="*/ 14 h 58"/>
                <a:gd name="T2" fmla="*/ 3 w 46"/>
                <a:gd name="T3" fmla="*/ 13 h 58"/>
                <a:gd name="T4" fmla="*/ 1 w 46"/>
                <a:gd name="T5" fmla="*/ 12 h 58"/>
                <a:gd name="T6" fmla="*/ 1 w 46"/>
                <a:gd name="T7" fmla="*/ 9 h 58"/>
                <a:gd name="T8" fmla="*/ 0 w 46"/>
                <a:gd name="T9" fmla="*/ 7 h 58"/>
                <a:gd name="T10" fmla="*/ 1 w 46"/>
                <a:gd name="T11" fmla="*/ 4 h 58"/>
                <a:gd name="T12" fmla="*/ 1 w 46"/>
                <a:gd name="T13" fmla="*/ 2 h 58"/>
                <a:gd name="T14" fmla="*/ 3 w 46"/>
                <a:gd name="T15" fmla="*/ 0 h 58"/>
                <a:gd name="T16" fmla="*/ 6 w 46"/>
                <a:gd name="T17" fmla="*/ 0 h 58"/>
                <a:gd name="T18" fmla="*/ 8 w 46"/>
                <a:gd name="T19" fmla="*/ 0 h 58"/>
                <a:gd name="T20" fmla="*/ 10 w 46"/>
                <a:gd name="T21" fmla="*/ 2 h 58"/>
                <a:gd name="T22" fmla="*/ 11 w 46"/>
                <a:gd name="T23" fmla="*/ 4 h 58"/>
                <a:gd name="T24" fmla="*/ 12 w 46"/>
                <a:gd name="T25" fmla="*/ 7 h 58"/>
                <a:gd name="T26" fmla="*/ 11 w 46"/>
                <a:gd name="T27" fmla="*/ 9 h 58"/>
                <a:gd name="T28" fmla="*/ 10 w 46"/>
                <a:gd name="T29" fmla="*/ 12 h 58"/>
                <a:gd name="T30" fmla="*/ 8 w 46"/>
                <a:gd name="T31" fmla="*/ 13 h 58"/>
                <a:gd name="T32" fmla="*/ 6 w 46"/>
                <a:gd name="T33" fmla="*/ 14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481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5 w 47"/>
                <a:gd name="T1" fmla="*/ 15 h 58"/>
                <a:gd name="T2" fmla="*/ 3 w 47"/>
                <a:gd name="T3" fmla="*/ 14 h 58"/>
                <a:gd name="T4" fmla="*/ 1 w 47"/>
                <a:gd name="T5" fmla="*/ 13 h 58"/>
                <a:gd name="T6" fmla="*/ 0 w 47"/>
                <a:gd name="T7" fmla="*/ 10 h 58"/>
                <a:gd name="T8" fmla="*/ 0 w 47"/>
                <a:gd name="T9" fmla="*/ 7 h 58"/>
                <a:gd name="T10" fmla="*/ 0 w 47"/>
                <a:gd name="T11" fmla="*/ 5 h 58"/>
                <a:gd name="T12" fmla="*/ 1 w 47"/>
                <a:gd name="T13" fmla="*/ 3 h 58"/>
                <a:gd name="T14" fmla="*/ 3 w 47"/>
                <a:gd name="T15" fmla="*/ 1 h 58"/>
                <a:gd name="T16" fmla="*/ 5 w 47"/>
                <a:gd name="T17" fmla="*/ 0 h 58"/>
                <a:gd name="T18" fmla="*/ 8 w 47"/>
                <a:gd name="T19" fmla="*/ 1 h 58"/>
                <a:gd name="T20" fmla="*/ 10 w 47"/>
                <a:gd name="T21" fmla="*/ 2 h 58"/>
                <a:gd name="T22" fmla="*/ 11 w 47"/>
                <a:gd name="T23" fmla="*/ 5 h 58"/>
                <a:gd name="T24" fmla="*/ 11 w 47"/>
                <a:gd name="T25" fmla="*/ 7 h 58"/>
                <a:gd name="T26" fmla="*/ 11 w 47"/>
                <a:gd name="T27" fmla="*/ 10 h 58"/>
                <a:gd name="T28" fmla="*/ 10 w 47"/>
                <a:gd name="T29" fmla="*/ 13 h 58"/>
                <a:gd name="T30" fmla="*/ 8 w 47"/>
                <a:gd name="T31" fmla="*/ 14 h 58"/>
                <a:gd name="T32" fmla="*/ 5 w 47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482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6 w 46"/>
                <a:gd name="T1" fmla="*/ 14 h 58"/>
                <a:gd name="T2" fmla="*/ 3 w 46"/>
                <a:gd name="T3" fmla="*/ 13 h 58"/>
                <a:gd name="T4" fmla="*/ 2 w 46"/>
                <a:gd name="T5" fmla="*/ 12 h 58"/>
                <a:gd name="T6" fmla="*/ 1 w 46"/>
                <a:gd name="T7" fmla="*/ 10 h 58"/>
                <a:gd name="T8" fmla="*/ 0 w 46"/>
                <a:gd name="T9" fmla="*/ 7 h 58"/>
                <a:gd name="T10" fmla="*/ 1 w 46"/>
                <a:gd name="T11" fmla="*/ 4 h 58"/>
                <a:gd name="T12" fmla="*/ 1 w 46"/>
                <a:gd name="T13" fmla="*/ 2 h 58"/>
                <a:gd name="T14" fmla="*/ 3 w 46"/>
                <a:gd name="T15" fmla="*/ 0 h 58"/>
                <a:gd name="T16" fmla="*/ 6 w 46"/>
                <a:gd name="T17" fmla="*/ 0 h 58"/>
                <a:gd name="T18" fmla="*/ 8 w 46"/>
                <a:gd name="T19" fmla="*/ 0 h 58"/>
                <a:gd name="T20" fmla="*/ 10 w 46"/>
                <a:gd name="T21" fmla="*/ 2 h 58"/>
                <a:gd name="T22" fmla="*/ 11 w 46"/>
                <a:gd name="T23" fmla="*/ 4 h 58"/>
                <a:gd name="T24" fmla="*/ 12 w 46"/>
                <a:gd name="T25" fmla="*/ 7 h 58"/>
                <a:gd name="T26" fmla="*/ 11 w 46"/>
                <a:gd name="T27" fmla="*/ 10 h 58"/>
                <a:gd name="T28" fmla="*/ 10 w 46"/>
                <a:gd name="T29" fmla="*/ 12 h 58"/>
                <a:gd name="T30" fmla="*/ 8 w 46"/>
                <a:gd name="T31" fmla="*/ 13 h 58"/>
                <a:gd name="T32" fmla="*/ 6 w 46"/>
                <a:gd name="T33" fmla="*/ 14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483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6 w 46"/>
                <a:gd name="T1" fmla="*/ 15 h 58"/>
                <a:gd name="T2" fmla="*/ 3 w 46"/>
                <a:gd name="T3" fmla="*/ 14 h 58"/>
                <a:gd name="T4" fmla="*/ 2 w 46"/>
                <a:gd name="T5" fmla="*/ 13 h 58"/>
                <a:gd name="T6" fmla="*/ 1 w 46"/>
                <a:gd name="T7" fmla="*/ 11 h 58"/>
                <a:gd name="T8" fmla="*/ 0 w 46"/>
                <a:gd name="T9" fmla="*/ 7 h 58"/>
                <a:gd name="T10" fmla="*/ 1 w 46"/>
                <a:gd name="T11" fmla="*/ 5 h 58"/>
                <a:gd name="T12" fmla="*/ 2 w 46"/>
                <a:gd name="T13" fmla="*/ 2 h 58"/>
                <a:gd name="T14" fmla="*/ 3 w 46"/>
                <a:gd name="T15" fmla="*/ 1 h 58"/>
                <a:gd name="T16" fmla="*/ 6 w 46"/>
                <a:gd name="T17" fmla="*/ 0 h 58"/>
                <a:gd name="T18" fmla="*/ 9 w 46"/>
                <a:gd name="T19" fmla="*/ 1 h 58"/>
                <a:gd name="T20" fmla="*/ 10 w 46"/>
                <a:gd name="T21" fmla="*/ 2 h 58"/>
                <a:gd name="T22" fmla="*/ 11 w 46"/>
                <a:gd name="T23" fmla="*/ 5 h 58"/>
                <a:gd name="T24" fmla="*/ 12 w 46"/>
                <a:gd name="T25" fmla="*/ 7 h 58"/>
                <a:gd name="T26" fmla="*/ 11 w 46"/>
                <a:gd name="T27" fmla="*/ 10 h 58"/>
                <a:gd name="T28" fmla="*/ 10 w 46"/>
                <a:gd name="T29" fmla="*/ 13 h 58"/>
                <a:gd name="T30" fmla="*/ 9 w 46"/>
                <a:gd name="T31" fmla="*/ 14 h 58"/>
                <a:gd name="T32" fmla="*/ 6 w 46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484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6 w 46"/>
                <a:gd name="T1" fmla="*/ 15 h 58"/>
                <a:gd name="T2" fmla="*/ 4 w 46"/>
                <a:gd name="T3" fmla="*/ 14 h 58"/>
                <a:gd name="T4" fmla="*/ 2 w 46"/>
                <a:gd name="T5" fmla="*/ 13 h 58"/>
                <a:gd name="T6" fmla="*/ 1 w 46"/>
                <a:gd name="T7" fmla="*/ 10 h 58"/>
                <a:gd name="T8" fmla="*/ 0 w 46"/>
                <a:gd name="T9" fmla="*/ 7 h 58"/>
                <a:gd name="T10" fmla="*/ 1 w 46"/>
                <a:gd name="T11" fmla="*/ 5 h 58"/>
                <a:gd name="T12" fmla="*/ 2 w 46"/>
                <a:gd name="T13" fmla="*/ 3 h 58"/>
                <a:gd name="T14" fmla="*/ 3 w 46"/>
                <a:gd name="T15" fmla="*/ 1 h 58"/>
                <a:gd name="T16" fmla="*/ 6 w 46"/>
                <a:gd name="T17" fmla="*/ 0 h 58"/>
                <a:gd name="T18" fmla="*/ 9 w 46"/>
                <a:gd name="T19" fmla="*/ 1 h 58"/>
                <a:gd name="T20" fmla="*/ 10 w 46"/>
                <a:gd name="T21" fmla="*/ 2 h 58"/>
                <a:gd name="T22" fmla="*/ 11 w 46"/>
                <a:gd name="T23" fmla="*/ 5 h 58"/>
                <a:gd name="T24" fmla="*/ 12 w 46"/>
                <a:gd name="T25" fmla="*/ 7 h 58"/>
                <a:gd name="T26" fmla="*/ 12 w 46"/>
                <a:gd name="T27" fmla="*/ 10 h 58"/>
                <a:gd name="T28" fmla="*/ 11 w 46"/>
                <a:gd name="T29" fmla="*/ 13 h 58"/>
                <a:gd name="T30" fmla="*/ 9 w 46"/>
                <a:gd name="T31" fmla="*/ 14 h 58"/>
                <a:gd name="T32" fmla="*/ 6 w 46"/>
                <a:gd name="T33" fmla="*/ 15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485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6 w 46"/>
                <a:gd name="T1" fmla="*/ 15 h 57"/>
                <a:gd name="T2" fmla="*/ 4 w 46"/>
                <a:gd name="T3" fmla="*/ 14 h 57"/>
                <a:gd name="T4" fmla="*/ 2 w 46"/>
                <a:gd name="T5" fmla="*/ 13 h 57"/>
                <a:gd name="T6" fmla="*/ 1 w 46"/>
                <a:gd name="T7" fmla="*/ 10 h 57"/>
                <a:gd name="T8" fmla="*/ 0 w 46"/>
                <a:gd name="T9" fmla="*/ 7 h 57"/>
                <a:gd name="T10" fmla="*/ 1 w 46"/>
                <a:gd name="T11" fmla="*/ 5 h 57"/>
                <a:gd name="T12" fmla="*/ 2 w 46"/>
                <a:gd name="T13" fmla="*/ 2 h 57"/>
                <a:gd name="T14" fmla="*/ 3 w 46"/>
                <a:gd name="T15" fmla="*/ 1 h 57"/>
                <a:gd name="T16" fmla="*/ 6 w 46"/>
                <a:gd name="T17" fmla="*/ 0 h 57"/>
                <a:gd name="T18" fmla="*/ 8 w 46"/>
                <a:gd name="T19" fmla="*/ 1 h 57"/>
                <a:gd name="T20" fmla="*/ 10 w 46"/>
                <a:gd name="T21" fmla="*/ 2 h 57"/>
                <a:gd name="T22" fmla="*/ 11 w 46"/>
                <a:gd name="T23" fmla="*/ 5 h 57"/>
                <a:gd name="T24" fmla="*/ 12 w 46"/>
                <a:gd name="T25" fmla="*/ 7 h 57"/>
                <a:gd name="T26" fmla="*/ 12 w 46"/>
                <a:gd name="T27" fmla="*/ 10 h 57"/>
                <a:gd name="T28" fmla="*/ 10 w 46"/>
                <a:gd name="T29" fmla="*/ 12 h 57"/>
                <a:gd name="T30" fmla="*/ 9 w 46"/>
                <a:gd name="T31" fmla="*/ 14 h 57"/>
                <a:gd name="T32" fmla="*/ 6 w 46"/>
                <a:gd name="T33" fmla="*/ 15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486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6 w 46"/>
                <a:gd name="T1" fmla="*/ 15 h 57"/>
                <a:gd name="T2" fmla="*/ 3 w 46"/>
                <a:gd name="T3" fmla="*/ 14 h 57"/>
                <a:gd name="T4" fmla="*/ 2 w 46"/>
                <a:gd name="T5" fmla="*/ 13 h 57"/>
                <a:gd name="T6" fmla="*/ 1 w 46"/>
                <a:gd name="T7" fmla="*/ 10 h 57"/>
                <a:gd name="T8" fmla="*/ 0 w 46"/>
                <a:gd name="T9" fmla="*/ 8 h 57"/>
                <a:gd name="T10" fmla="*/ 1 w 46"/>
                <a:gd name="T11" fmla="*/ 5 h 57"/>
                <a:gd name="T12" fmla="*/ 2 w 46"/>
                <a:gd name="T13" fmla="*/ 3 h 57"/>
                <a:gd name="T14" fmla="*/ 3 w 46"/>
                <a:gd name="T15" fmla="*/ 1 h 57"/>
                <a:gd name="T16" fmla="*/ 6 w 46"/>
                <a:gd name="T17" fmla="*/ 0 h 57"/>
                <a:gd name="T18" fmla="*/ 8 w 46"/>
                <a:gd name="T19" fmla="*/ 1 h 57"/>
                <a:gd name="T20" fmla="*/ 10 w 46"/>
                <a:gd name="T21" fmla="*/ 2 h 57"/>
                <a:gd name="T22" fmla="*/ 11 w 46"/>
                <a:gd name="T23" fmla="*/ 5 h 57"/>
                <a:gd name="T24" fmla="*/ 12 w 46"/>
                <a:gd name="T25" fmla="*/ 8 h 57"/>
                <a:gd name="T26" fmla="*/ 11 w 46"/>
                <a:gd name="T27" fmla="*/ 10 h 57"/>
                <a:gd name="T28" fmla="*/ 10 w 46"/>
                <a:gd name="T29" fmla="*/ 13 h 57"/>
                <a:gd name="T30" fmla="*/ 8 w 46"/>
                <a:gd name="T31" fmla="*/ 14 h 57"/>
                <a:gd name="T32" fmla="*/ 6 w 46"/>
                <a:gd name="T33" fmla="*/ 15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  <p:sp>
          <p:nvSpPr>
            <p:cNvPr id="62487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6 w 46"/>
                <a:gd name="T1" fmla="*/ 15 h 57"/>
                <a:gd name="T2" fmla="*/ 3 w 46"/>
                <a:gd name="T3" fmla="*/ 14 h 57"/>
                <a:gd name="T4" fmla="*/ 2 w 46"/>
                <a:gd name="T5" fmla="*/ 13 h 57"/>
                <a:gd name="T6" fmla="*/ 1 w 46"/>
                <a:gd name="T7" fmla="*/ 10 h 57"/>
                <a:gd name="T8" fmla="*/ 0 w 46"/>
                <a:gd name="T9" fmla="*/ 7 h 57"/>
                <a:gd name="T10" fmla="*/ 1 w 46"/>
                <a:gd name="T11" fmla="*/ 5 h 57"/>
                <a:gd name="T12" fmla="*/ 2 w 46"/>
                <a:gd name="T13" fmla="*/ 2 h 57"/>
                <a:gd name="T14" fmla="*/ 3 w 46"/>
                <a:gd name="T15" fmla="*/ 1 h 57"/>
                <a:gd name="T16" fmla="*/ 6 w 46"/>
                <a:gd name="T17" fmla="*/ 0 h 57"/>
                <a:gd name="T18" fmla="*/ 9 w 46"/>
                <a:gd name="T19" fmla="*/ 1 h 57"/>
                <a:gd name="T20" fmla="*/ 10 w 46"/>
                <a:gd name="T21" fmla="*/ 2 h 57"/>
                <a:gd name="T22" fmla="*/ 11 w 46"/>
                <a:gd name="T23" fmla="*/ 5 h 57"/>
                <a:gd name="T24" fmla="*/ 12 w 46"/>
                <a:gd name="T25" fmla="*/ 7 h 57"/>
                <a:gd name="T26" fmla="*/ 11 w 46"/>
                <a:gd name="T27" fmla="*/ 10 h 57"/>
                <a:gd name="T28" fmla="*/ 10 w 46"/>
                <a:gd name="T29" fmla="*/ 12 h 57"/>
                <a:gd name="T30" fmla="*/ 9 w 46"/>
                <a:gd name="T31" fmla="*/ 14 h 57"/>
                <a:gd name="T32" fmla="*/ 6 w 46"/>
                <a:gd name="T33" fmla="*/ 15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87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/>
          </a:bodyPr>
          <a:lstStyle/>
          <a:p>
            <a:pPr marL="514350" indent="-514350"/>
            <a:r>
              <a:rPr lang="en-US" altLang="ko-KR" dirty="0" smtClean="0"/>
              <a:t>(</a:t>
            </a:r>
            <a:r>
              <a:rPr lang="ko-KR" altLang="en-US" dirty="0" smtClean="0"/>
              <a:t>복습</a:t>
            </a:r>
            <a:r>
              <a:rPr lang="en-US" altLang="ko-KR" dirty="0" smtClean="0"/>
              <a:t>) </a:t>
            </a:r>
            <a:r>
              <a:rPr lang="ko-KR" altLang="en-US" dirty="0"/>
              <a:t>멤버 초기화 </a:t>
            </a:r>
            <a:r>
              <a:rPr lang="ko-KR" altLang="en-US" dirty="0" smtClean="0"/>
              <a:t>목록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25352"/>
            <a:ext cx="8410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헤더와  </a:t>
            </a:r>
            <a:r>
              <a:rPr lang="ko-KR" altLang="en-US" dirty="0"/>
              <a:t>바디 사이에 </a:t>
            </a:r>
            <a:r>
              <a:rPr lang="en-US" altLang="ko-KR" dirty="0"/>
              <a:t>:</a:t>
            </a:r>
            <a:r>
              <a:rPr lang="ko-KR" altLang="en-US" dirty="0"/>
              <a:t>을 </a:t>
            </a:r>
            <a:r>
              <a:rPr lang="ko-KR" altLang="en-US" dirty="0" smtClean="0"/>
              <a:t>찍고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멤버 </a:t>
            </a:r>
            <a:r>
              <a:rPr lang="ko-KR" altLang="en-US" dirty="0"/>
              <a:t>변수를 간단히 초기화할 수 있는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부모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호출 다음에 멤버 초기화 목록 붙여도 됨 </a:t>
            </a:r>
            <a:endParaRPr lang="en-US" altLang="ko-KR" dirty="0"/>
          </a:p>
        </p:txBody>
      </p:sp>
      <p:sp>
        <p:nvSpPr>
          <p:cNvPr id="16" name="Rectangle 4"/>
          <p:cNvSpPr>
            <a:spLocks noGrp="1" noChangeArrowheads="1"/>
          </p:cNvSpPr>
          <p:nvPr>
            <p:ph sz="quarter" idx="1"/>
          </p:nvPr>
        </p:nvSpPr>
        <p:spPr bwMode="auto">
          <a:xfrm>
            <a:off x="546379" y="2884728"/>
            <a:ext cx="8153400" cy="132343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marL="0" indent="0" eaLnBrk="0" fontAlgn="base" latinLnBrk="0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ko-KR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Car(</a:t>
            </a:r>
            <a:r>
              <a:rPr lang="en-US" altLang="ko-KR" sz="2000" b="1" dirty="0" err="1">
                <a:solidFill>
                  <a:srgbClr val="7F0055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s, </a:t>
            </a:r>
            <a:r>
              <a:rPr lang="en-US" altLang="ko-KR" sz="2000" b="1" dirty="0" err="1">
                <a:solidFill>
                  <a:srgbClr val="7F0055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g, string c) : speed(s), gear(g), color(c) {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 eaLnBrk="0" fontAlgn="base" latinLnBrk="0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	</a:t>
            </a:r>
            <a:r>
              <a:rPr lang="en-US" altLang="ko-KR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...//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</a:rPr>
              <a:t>만약</a:t>
            </a:r>
            <a:r>
              <a:rPr lang="ko-KR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</a:rPr>
              <a:t>더</a:t>
            </a:r>
            <a:r>
              <a:rPr lang="ko-KR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</a:rPr>
              <a:t>하고</a:t>
            </a:r>
            <a:r>
              <a:rPr lang="ko-KR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</a:rPr>
              <a:t>싶은</a:t>
            </a:r>
            <a:r>
              <a:rPr lang="ko-KR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</a:rPr>
              <a:t>초기화가</a:t>
            </a:r>
            <a:r>
              <a:rPr lang="ko-KR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</a:rPr>
              <a:t>있다면</a:t>
            </a:r>
            <a:r>
              <a:rPr lang="ko-KR" alt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</a:rPr>
              <a:t>여기에</a:t>
            </a:r>
            <a:endParaRPr lang="ko-KR" altLang="en-US" sz="2000" dirty="0">
              <a:solidFill>
                <a:srgbClr val="000000"/>
              </a:solidFill>
            </a:endParaRPr>
          </a:p>
          <a:p>
            <a:pPr marL="0" indent="0" eaLnBrk="0" fontAlgn="base" latinLnBrk="0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ko-KR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자유형 1"/>
          <p:cNvSpPr>
            <a:spLocks/>
          </p:cNvSpPr>
          <p:nvPr/>
        </p:nvSpPr>
        <p:spPr bwMode="auto">
          <a:xfrm>
            <a:off x="3995936" y="2411588"/>
            <a:ext cx="468312" cy="538162"/>
          </a:xfrm>
          <a:custGeom>
            <a:avLst/>
            <a:gdLst>
              <a:gd name="T0" fmla="*/ 107273 w 669172"/>
              <a:gd name="T1" fmla="*/ 538999 h 537883"/>
              <a:gd name="T2" fmla="*/ 109855 w 669172"/>
              <a:gd name="T3" fmla="*/ 461999 h 537883"/>
              <a:gd name="T4" fmla="*/ 112437 w 669172"/>
              <a:gd name="T5" fmla="*/ 331100 h 537883"/>
              <a:gd name="T6" fmla="*/ 111146 w 669172"/>
              <a:gd name="T7" fmla="*/ 115501 h 537883"/>
              <a:gd name="T8" fmla="*/ 109855 w 669172"/>
              <a:gd name="T9" fmla="*/ 92401 h 537883"/>
              <a:gd name="T10" fmla="*/ 105981 w 669172"/>
              <a:gd name="T11" fmla="*/ 84701 h 537883"/>
              <a:gd name="T12" fmla="*/ 94362 w 669172"/>
              <a:gd name="T13" fmla="*/ 53901 h 537883"/>
              <a:gd name="T14" fmla="*/ 86615 w 669172"/>
              <a:gd name="T15" fmla="*/ 38501 h 537883"/>
              <a:gd name="T16" fmla="*/ 81451 w 669172"/>
              <a:gd name="T17" fmla="*/ 30801 h 537883"/>
              <a:gd name="T18" fmla="*/ 74995 w 669172"/>
              <a:gd name="T19" fmla="*/ 15400 h 537883"/>
              <a:gd name="T20" fmla="*/ 67248 w 669172"/>
              <a:gd name="T21" fmla="*/ 0 h 537883"/>
              <a:gd name="T22" fmla="*/ 50465 w 669172"/>
              <a:gd name="T23" fmla="*/ 7700 h 537883"/>
              <a:gd name="T24" fmla="*/ 46591 w 669172"/>
              <a:gd name="T25" fmla="*/ 15400 h 537883"/>
              <a:gd name="T26" fmla="*/ 41426 w 669172"/>
              <a:gd name="T27" fmla="*/ 23100 h 537883"/>
              <a:gd name="T28" fmla="*/ 34971 w 669172"/>
              <a:gd name="T29" fmla="*/ 61601 h 537883"/>
              <a:gd name="T30" fmla="*/ 25933 w 669172"/>
              <a:gd name="T31" fmla="*/ 107801 h 537883"/>
              <a:gd name="T32" fmla="*/ 22060 w 669172"/>
              <a:gd name="T33" fmla="*/ 138601 h 537883"/>
              <a:gd name="T34" fmla="*/ 13022 w 669172"/>
              <a:gd name="T35" fmla="*/ 207901 h 537883"/>
              <a:gd name="T36" fmla="*/ 11731 w 669172"/>
              <a:gd name="T37" fmla="*/ 231001 h 537883"/>
              <a:gd name="T38" fmla="*/ 6567 w 669172"/>
              <a:gd name="T39" fmla="*/ 284901 h 537883"/>
              <a:gd name="T40" fmla="*/ 5276 w 669172"/>
              <a:gd name="T41" fmla="*/ 323400 h 537883"/>
              <a:gd name="T42" fmla="*/ 111 w 669172"/>
              <a:gd name="T43" fmla="*/ 431199 h 537883"/>
              <a:gd name="T44" fmla="*/ 111 w 669172"/>
              <a:gd name="T45" fmla="*/ 485098 h 53788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69172"/>
              <a:gd name="T70" fmla="*/ 0 h 537883"/>
              <a:gd name="T71" fmla="*/ 669172 w 669172"/>
              <a:gd name="T72" fmla="*/ 537883 h 53788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69172" h="537883">
                <a:moveTo>
                  <a:pt x="638436" y="537883"/>
                </a:moveTo>
                <a:cubicBezTo>
                  <a:pt x="643559" y="512269"/>
                  <a:pt x="650110" y="486900"/>
                  <a:pt x="653804" y="461042"/>
                </a:cubicBezTo>
                <a:cubicBezTo>
                  <a:pt x="665128" y="381772"/>
                  <a:pt x="659686" y="425275"/>
                  <a:pt x="669172" y="330414"/>
                </a:cubicBezTo>
                <a:cubicBezTo>
                  <a:pt x="666611" y="258696"/>
                  <a:pt x="666108" y="186876"/>
                  <a:pt x="661488" y="115261"/>
                </a:cubicBezTo>
                <a:cubicBezTo>
                  <a:pt x="660967" y="107178"/>
                  <a:pt x="659531" y="97936"/>
                  <a:pt x="653804" y="92209"/>
                </a:cubicBezTo>
                <a:cubicBezTo>
                  <a:pt x="648077" y="86482"/>
                  <a:pt x="638197" y="87716"/>
                  <a:pt x="630752" y="84525"/>
                </a:cubicBezTo>
                <a:cubicBezTo>
                  <a:pt x="563112" y="55536"/>
                  <a:pt x="640234" y="82385"/>
                  <a:pt x="561596" y="53789"/>
                </a:cubicBezTo>
                <a:cubicBezTo>
                  <a:pt x="546372" y="48253"/>
                  <a:pt x="531208" y="42350"/>
                  <a:pt x="515492" y="38421"/>
                </a:cubicBezTo>
                <a:cubicBezTo>
                  <a:pt x="505247" y="35860"/>
                  <a:pt x="494775" y="34077"/>
                  <a:pt x="484756" y="30737"/>
                </a:cubicBezTo>
                <a:cubicBezTo>
                  <a:pt x="471670" y="26375"/>
                  <a:pt x="459298" y="20082"/>
                  <a:pt x="446335" y="15368"/>
                </a:cubicBezTo>
                <a:cubicBezTo>
                  <a:pt x="431111" y="9832"/>
                  <a:pt x="400231" y="0"/>
                  <a:pt x="400231" y="0"/>
                </a:cubicBezTo>
                <a:cubicBezTo>
                  <a:pt x="366934" y="2561"/>
                  <a:pt x="333477" y="3542"/>
                  <a:pt x="300339" y="7684"/>
                </a:cubicBezTo>
                <a:cubicBezTo>
                  <a:pt x="292302" y="8689"/>
                  <a:pt x="285075" y="13143"/>
                  <a:pt x="277287" y="15368"/>
                </a:cubicBezTo>
                <a:cubicBezTo>
                  <a:pt x="267132" y="18269"/>
                  <a:pt x="256796" y="20491"/>
                  <a:pt x="246550" y="23052"/>
                </a:cubicBezTo>
                <a:cubicBezTo>
                  <a:pt x="204287" y="51229"/>
                  <a:pt x="240148" y="23052"/>
                  <a:pt x="208130" y="61473"/>
                </a:cubicBezTo>
                <a:cubicBezTo>
                  <a:pt x="166309" y="111659"/>
                  <a:pt x="205219" y="56700"/>
                  <a:pt x="154342" y="107577"/>
                </a:cubicBezTo>
                <a:cubicBezTo>
                  <a:pt x="145286" y="116633"/>
                  <a:pt x="139624" y="128589"/>
                  <a:pt x="131290" y="138313"/>
                </a:cubicBezTo>
                <a:cubicBezTo>
                  <a:pt x="109592" y="163627"/>
                  <a:pt x="89766" y="170676"/>
                  <a:pt x="77502" y="207469"/>
                </a:cubicBezTo>
                <a:cubicBezTo>
                  <a:pt x="74941" y="215153"/>
                  <a:pt x="73009" y="223076"/>
                  <a:pt x="69818" y="230521"/>
                </a:cubicBezTo>
                <a:cubicBezTo>
                  <a:pt x="58118" y="257821"/>
                  <a:pt x="54517" y="261157"/>
                  <a:pt x="39082" y="284310"/>
                </a:cubicBezTo>
                <a:cubicBezTo>
                  <a:pt x="36521" y="297117"/>
                  <a:pt x="34835" y="310130"/>
                  <a:pt x="31398" y="322730"/>
                </a:cubicBezTo>
                <a:cubicBezTo>
                  <a:pt x="21588" y="358699"/>
                  <a:pt x="3806" y="392566"/>
                  <a:pt x="661" y="430306"/>
                </a:cubicBezTo>
                <a:cubicBezTo>
                  <a:pt x="-828" y="448173"/>
                  <a:pt x="661" y="466165"/>
                  <a:pt x="661" y="48409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자유형 1"/>
          <p:cNvSpPr>
            <a:spLocks/>
          </p:cNvSpPr>
          <p:nvPr/>
        </p:nvSpPr>
        <p:spPr bwMode="auto">
          <a:xfrm>
            <a:off x="5028960" y="2411588"/>
            <a:ext cx="468312" cy="538162"/>
          </a:xfrm>
          <a:custGeom>
            <a:avLst/>
            <a:gdLst>
              <a:gd name="T0" fmla="*/ 107273 w 669172"/>
              <a:gd name="T1" fmla="*/ 538999 h 537883"/>
              <a:gd name="T2" fmla="*/ 109855 w 669172"/>
              <a:gd name="T3" fmla="*/ 461999 h 537883"/>
              <a:gd name="T4" fmla="*/ 112437 w 669172"/>
              <a:gd name="T5" fmla="*/ 331100 h 537883"/>
              <a:gd name="T6" fmla="*/ 111146 w 669172"/>
              <a:gd name="T7" fmla="*/ 115501 h 537883"/>
              <a:gd name="T8" fmla="*/ 109855 w 669172"/>
              <a:gd name="T9" fmla="*/ 92401 h 537883"/>
              <a:gd name="T10" fmla="*/ 105981 w 669172"/>
              <a:gd name="T11" fmla="*/ 84701 h 537883"/>
              <a:gd name="T12" fmla="*/ 94362 w 669172"/>
              <a:gd name="T13" fmla="*/ 53901 h 537883"/>
              <a:gd name="T14" fmla="*/ 86615 w 669172"/>
              <a:gd name="T15" fmla="*/ 38501 h 537883"/>
              <a:gd name="T16" fmla="*/ 81451 w 669172"/>
              <a:gd name="T17" fmla="*/ 30801 h 537883"/>
              <a:gd name="T18" fmla="*/ 74995 w 669172"/>
              <a:gd name="T19" fmla="*/ 15400 h 537883"/>
              <a:gd name="T20" fmla="*/ 67248 w 669172"/>
              <a:gd name="T21" fmla="*/ 0 h 537883"/>
              <a:gd name="T22" fmla="*/ 50465 w 669172"/>
              <a:gd name="T23" fmla="*/ 7700 h 537883"/>
              <a:gd name="T24" fmla="*/ 46591 w 669172"/>
              <a:gd name="T25" fmla="*/ 15400 h 537883"/>
              <a:gd name="T26" fmla="*/ 41426 w 669172"/>
              <a:gd name="T27" fmla="*/ 23100 h 537883"/>
              <a:gd name="T28" fmla="*/ 34971 w 669172"/>
              <a:gd name="T29" fmla="*/ 61601 h 537883"/>
              <a:gd name="T30" fmla="*/ 25933 w 669172"/>
              <a:gd name="T31" fmla="*/ 107801 h 537883"/>
              <a:gd name="T32" fmla="*/ 22060 w 669172"/>
              <a:gd name="T33" fmla="*/ 138601 h 537883"/>
              <a:gd name="T34" fmla="*/ 13022 w 669172"/>
              <a:gd name="T35" fmla="*/ 207901 h 537883"/>
              <a:gd name="T36" fmla="*/ 11731 w 669172"/>
              <a:gd name="T37" fmla="*/ 231001 h 537883"/>
              <a:gd name="T38" fmla="*/ 6567 w 669172"/>
              <a:gd name="T39" fmla="*/ 284901 h 537883"/>
              <a:gd name="T40" fmla="*/ 5276 w 669172"/>
              <a:gd name="T41" fmla="*/ 323400 h 537883"/>
              <a:gd name="T42" fmla="*/ 111 w 669172"/>
              <a:gd name="T43" fmla="*/ 431199 h 537883"/>
              <a:gd name="T44" fmla="*/ 111 w 669172"/>
              <a:gd name="T45" fmla="*/ 485098 h 53788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69172"/>
              <a:gd name="T70" fmla="*/ 0 h 537883"/>
              <a:gd name="T71" fmla="*/ 669172 w 669172"/>
              <a:gd name="T72" fmla="*/ 537883 h 53788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69172" h="537883">
                <a:moveTo>
                  <a:pt x="638436" y="537883"/>
                </a:moveTo>
                <a:cubicBezTo>
                  <a:pt x="643559" y="512269"/>
                  <a:pt x="650110" y="486900"/>
                  <a:pt x="653804" y="461042"/>
                </a:cubicBezTo>
                <a:cubicBezTo>
                  <a:pt x="665128" y="381772"/>
                  <a:pt x="659686" y="425275"/>
                  <a:pt x="669172" y="330414"/>
                </a:cubicBezTo>
                <a:cubicBezTo>
                  <a:pt x="666611" y="258696"/>
                  <a:pt x="666108" y="186876"/>
                  <a:pt x="661488" y="115261"/>
                </a:cubicBezTo>
                <a:cubicBezTo>
                  <a:pt x="660967" y="107178"/>
                  <a:pt x="659531" y="97936"/>
                  <a:pt x="653804" y="92209"/>
                </a:cubicBezTo>
                <a:cubicBezTo>
                  <a:pt x="648077" y="86482"/>
                  <a:pt x="638197" y="87716"/>
                  <a:pt x="630752" y="84525"/>
                </a:cubicBezTo>
                <a:cubicBezTo>
                  <a:pt x="563112" y="55536"/>
                  <a:pt x="640234" y="82385"/>
                  <a:pt x="561596" y="53789"/>
                </a:cubicBezTo>
                <a:cubicBezTo>
                  <a:pt x="546372" y="48253"/>
                  <a:pt x="531208" y="42350"/>
                  <a:pt x="515492" y="38421"/>
                </a:cubicBezTo>
                <a:cubicBezTo>
                  <a:pt x="505247" y="35860"/>
                  <a:pt x="494775" y="34077"/>
                  <a:pt x="484756" y="30737"/>
                </a:cubicBezTo>
                <a:cubicBezTo>
                  <a:pt x="471670" y="26375"/>
                  <a:pt x="459298" y="20082"/>
                  <a:pt x="446335" y="15368"/>
                </a:cubicBezTo>
                <a:cubicBezTo>
                  <a:pt x="431111" y="9832"/>
                  <a:pt x="400231" y="0"/>
                  <a:pt x="400231" y="0"/>
                </a:cubicBezTo>
                <a:cubicBezTo>
                  <a:pt x="366934" y="2561"/>
                  <a:pt x="333477" y="3542"/>
                  <a:pt x="300339" y="7684"/>
                </a:cubicBezTo>
                <a:cubicBezTo>
                  <a:pt x="292302" y="8689"/>
                  <a:pt x="285075" y="13143"/>
                  <a:pt x="277287" y="15368"/>
                </a:cubicBezTo>
                <a:cubicBezTo>
                  <a:pt x="267132" y="18269"/>
                  <a:pt x="256796" y="20491"/>
                  <a:pt x="246550" y="23052"/>
                </a:cubicBezTo>
                <a:cubicBezTo>
                  <a:pt x="204287" y="51229"/>
                  <a:pt x="240148" y="23052"/>
                  <a:pt x="208130" y="61473"/>
                </a:cubicBezTo>
                <a:cubicBezTo>
                  <a:pt x="166309" y="111659"/>
                  <a:pt x="205219" y="56700"/>
                  <a:pt x="154342" y="107577"/>
                </a:cubicBezTo>
                <a:cubicBezTo>
                  <a:pt x="145286" y="116633"/>
                  <a:pt x="139624" y="128589"/>
                  <a:pt x="131290" y="138313"/>
                </a:cubicBezTo>
                <a:cubicBezTo>
                  <a:pt x="109592" y="163627"/>
                  <a:pt x="89766" y="170676"/>
                  <a:pt x="77502" y="207469"/>
                </a:cubicBezTo>
                <a:cubicBezTo>
                  <a:pt x="74941" y="215153"/>
                  <a:pt x="73009" y="223076"/>
                  <a:pt x="69818" y="230521"/>
                </a:cubicBezTo>
                <a:cubicBezTo>
                  <a:pt x="58118" y="257821"/>
                  <a:pt x="54517" y="261157"/>
                  <a:pt x="39082" y="284310"/>
                </a:cubicBezTo>
                <a:cubicBezTo>
                  <a:pt x="36521" y="297117"/>
                  <a:pt x="34835" y="310130"/>
                  <a:pt x="31398" y="322730"/>
                </a:cubicBezTo>
                <a:cubicBezTo>
                  <a:pt x="21588" y="358699"/>
                  <a:pt x="3806" y="392566"/>
                  <a:pt x="661" y="430306"/>
                </a:cubicBezTo>
                <a:cubicBezTo>
                  <a:pt x="-828" y="448173"/>
                  <a:pt x="661" y="466165"/>
                  <a:pt x="661" y="48409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자유형 1"/>
          <p:cNvSpPr>
            <a:spLocks/>
          </p:cNvSpPr>
          <p:nvPr/>
        </p:nvSpPr>
        <p:spPr bwMode="auto">
          <a:xfrm>
            <a:off x="6063304" y="2411588"/>
            <a:ext cx="468312" cy="538162"/>
          </a:xfrm>
          <a:custGeom>
            <a:avLst/>
            <a:gdLst>
              <a:gd name="T0" fmla="*/ 107273 w 669172"/>
              <a:gd name="T1" fmla="*/ 538999 h 537883"/>
              <a:gd name="T2" fmla="*/ 109855 w 669172"/>
              <a:gd name="T3" fmla="*/ 461999 h 537883"/>
              <a:gd name="T4" fmla="*/ 112437 w 669172"/>
              <a:gd name="T5" fmla="*/ 331100 h 537883"/>
              <a:gd name="T6" fmla="*/ 111146 w 669172"/>
              <a:gd name="T7" fmla="*/ 115501 h 537883"/>
              <a:gd name="T8" fmla="*/ 109855 w 669172"/>
              <a:gd name="T9" fmla="*/ 92401 h 537883"/>
              <a:gd name="T10" fmla="*/ 105981 w 669172"/>
              <a:gd name="T11" fmla="*/ 84701 h 537883"/>
              <a:gd name="T12" fmla="*/ 94362 w 669172"/>
              <a:gd name="T13" fmla="*/ 53901 h 537883"/>
              <a:gd name="T14" fmla="*/ 86615 w 669172"/>
              <a:gd name="T15" fmla="*/ 38501 h 537883"/>
              <a:gd name="T16" fmla="*/ 81451 w 669172"/>
              <a:gd name="T17" fmla="*/ 30801 h 537883"/>
              <a:gd name="T18" fmla="*/ 74995 w 669172"/>
              <a:gd name="T19" fmla="*/ 15400 h 537883"/>
              <a:gd name="T20" fmla="*/ 67248 w 669172"/>
              <a:gd name="T21" fmla="*/ 0 h 537883"/>
              <a:gd name="T22" fmla="*/ 50465 w 669172"/>
              <a:gd name="T23" fmla="*/ 7700 h 537883"/>
              <a:gd name="T24" fmla="*/ 46591 w 669172"/>
              <a:gd name="T25" fmla="*/ 15400 h 537883"/>
              <a:gd name="T26" fmla="*/ 41426 w 669172"/>
              <a:gd name="T27" fmla="*/ 23100 h 537883"/>
              <a:gd name="T28" fmla="*/ 34971 w 669172"/>
              <a:gd name="T29" fmla="*/ 61601 h 537883"/>
              <a:gd name="T30" fmla="*/ 25933 w 669172"/>
              <a:gd name="T31" fmla="*/ 107801 h 537883"/>
              <a:gd name="T32" fmla="*/ 22060 w 669172"/>
              <a:gd name="T33" fmla="*/ 138601 h 537883"/>
              <a:gd name="T34" fmla="*/ 13022 w 669172"/>
              <a:gd name="T35" fmla="*/ 207901 h 537883"/>
              <a:gd name="T36" fmla="*/ 11731 w 669172"/>
              <a:gd name="T37" fmla="*/ 231001 h 537883"/>
              <a:gd name="T38" fmla="*/ 6567 w 669172"/>
              <a:gd name="T39" fmla="*/ 284901 h 537883"/>
              <a:gd name="T40" fmla="*/ 5276 w 669172"/>
              <a:gd name="T41" fmla="*/ 323400 h 537883"/>
              <a:gd name="T42" fmla="*/ 111 w 669172"/>
              <a:gd name="T43" fmla="*/ 431199 h 537883"/>
              <a:gd name="T44" fmla="*/ 111 w 669172"/>
              <a:gd name="T45" fmla="*/ 485098 h 53788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69172"/>
              <a:gd name="T70" fmla="*/ 0 h 537883"/>
              <a:gd name="T71" fmla="*/ 669172 w 669172"/>
              <a:gd name="T72" fmla="*/ 537883 h 53788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69172" h="537883">
                <a:moveTo>
                  <a:pt x="638436" y="537883"/>
                </a:moveTo>
                <a:cubicBezTo>
                  <a:pt x="643559" y="512269"/>
                  <a:pt x="650110" y="486900"/>
                  <a:pt x="653804" y="461042"/>
                </a:cubicBezTo>
                <a:cubicBezTo>
                  <a:pt x="665128" y="381772"/>
                  <a:pt x="659686" y="425275"/>
                  <a:pt x="669172" y="330414"/>
                </a:cubicBezTo>
                <a:cubicBezTo>
                  <a:pt x="666611" y="258696"/>
                  <a:pt x="666108" y="186876"/>
                  <a:pt x="661488" y="115261"/>
                </a:cubicBezTo>
                <a:cubicBezTo>
                  <a:pt x="660967" y="107178"/>
                  <a:pt x="659531" y="97936"/>
                  <a:pt x="653804" y="92209"/>
                </a:cubicBezTo>
                <a:cubicBezTo>
                  <a:pt x="648077" y="86482"/>
                  <a:pt x="638197" y="87716"/>
                  <a:pt x="630752" y="84525"/>
                </a:cubicBezTo>
                <a:cubicBezTo>
                  <a:pt x="563112" y="55536"/>
                  <a:pt x="640234" y="82385"/>
                  <a:pt x="561596" y="53789"/>
                </a:cubicBezTo>
                <a:cubicBezTo>
                  <a:pt x="546372" y="48253"/>
                  <a:pt x="531208" y="42350"/>
                  <a:pt x="515492" y="38421"/>
                </a:cubicBezTo>
                <a:cubicBezTo>
                  <a:pt x="505247" y="35860"/>
                  <a:pt x="494775" y="34077"/>
                  <a:pt x="484756" y="30737"/>
                </a:cubicBezTo>
                <a:cubicBezTo>
                  <a:pt x="471670" y="26375"/>
                  <a:pt x="459298" y="20082"/>
                  <a:pt x="446335" y="15368"/>
                </a:cubicBezTo>
                <a:cubicBezTo>
                  <a:pt x="431111" y="9832"/>
                  <a:pt x="400231" y="0"/>
                  <a:pt x="400231" y="0"/>
                </a:cubicBezTo>
                <a:cubicBezTo>
                  <a:pt x="366934" y="2561"/>
                  <a:pt x="333477" y="3542"/>
                  <a:pt x="300339" y="7684"/>
                </a:cubicBezTo>
                <a:cubicBezTo>
                  <a:pt x="292302" y="8689"/>
                  <a:pt x="285075" y="13143"/>
                  <a:pt x="277287" y="15368"/>
                </a:cubicBezTo>
                <a:cubicBezTo>
                  <a:pt x="267132" y="18269"/>
                  <a:pt x="256796" y="20491"/>
                  <a:pt x="246550" y="23052"/>
                </a:cubicBezTo>
                <a:cubicBezTo>
                  <a:pt x="204287" y="51229"/>
                  <a:pt x="240148" y="23052"/>
                  <a:pt x="208130" y="61473"/>
                </a:cubicBezTo>
                <a:cubicBezTo>
                  <a:pt x="166309" y="111659"/>
                  <a:pt x="205219" y="56700"/>
                  <a:pt x="154342" y="107577"/>
                </a:cubicBezTo>
                <a:cubicBezTo>
                  <a:pt x="145286" y="116633"/>
                  <a:pt x="139624" y="128589"/>
                  <a:pt x="131290" y="138313"/>
                </a:cubicBezTo>
                <a:cubicBezTo>
                  <a:pt x="109592" y="163627"/>
                  <a:pt x="89766" y="170676"/>
                  <a:pt x="77502" y="207469"/>
                </a:cubicBezTo>
                <a:cubicBezTo>
                  <a:pt x="74941" y="215153"/>
                  <a:pt x="73009" y="223076"/>
                  <a:pt x="69818" y="230521"/>
                </a:cubicBezTo>
                <a:cubicBezTo>
                  <a:pt x="58118" y="257821"/>
                  <a:pt x="54517" y="261157"/>
                  <a:pt x="39082" y="284310"/>
                </a:cubicBezTo>
                <a:cubicBezTo>
                  <a:pt x="36521" y="297117"/>
                  <a:pt x="34835" y="310130"/>
                  <a:pt x="31398" y="322730"/>
                </a:cubicBezTo>
                <a:cubicBezTo>
                  <a:pt x="21588" y="358699"/>
                  <a:pt x="3806" y="392566"/>
                  <a:pt x="661" y="430306"/>
                </a:cubicBezTo>
                <a:cubicBezTo>
                  <a:pt x="-828" y="448173"/>
                  <a:pt x="661" y="466165"/>
                  <a:pt x="661" y="48409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30881" y="5236743"/>
            <a:ext cx="8633607" cy="120032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Rectangle(</a:t>
            </a:r>
            <a:r>
              <a:rPr lang="en-US" altLang="ko-KR" b="1" dirty="0" err="1" smtClean="0">
                <a:solidFill>
                  <a:srgbClr val="7F0055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x=0, </a:t>
            </a:r>
            <a:r>
              <a:rPr lang="en-US" altLang="ko-KR" b="1" dirty="0" err="1">
                <a:solidFill>
                  <a:srgbClr val="7F0055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y=0, </a:t>
            </a:r>
            <a:r>
              <a:rPr lang="en-US" altLang="ko-KR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w=0, </a:t>
            </a:r>
            <a:r>
              <a:rPr lang="en-US" altLang="ko-KR" dirty="0" err="1" smtClean="0">
                <a:solidFill>
                  <a:srgbClr val="000000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h=0) : Shape(x, y), width(w), height(h) 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...// </a:t>
            </a:r>
            <a:r>
              <a:rPr lang="ko-KR" altLang="en-US" dirty="0" smtClean="0">
                <a:solidFill>
                  <a:srgbClr val="000000"/>
                </a:solidFill>
                <a:latin typeface="굴림" panose="020B0600000101010101" pitchFamily="50" charset="-127"/>
              </a:rPr>
              <a:t>만약</a:t>
            </a:r>
            <a:r>
              <a:rPr lang="ko-KR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</a:rPr>
              <a:t>더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</a:rPr>
              <a:t>하고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</a:rPr>
              <a:t>싶은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</a:rPr>
              <a:t>초기화가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</a:rPr>
              <a:t>있다면</a:t>
            </a:r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</a:rPr>
              <a:t>여기에</a:t>
            </a:r>
            <a:endParaRPr lang="ko-KR" altLang="en-US" dirty="0">
              <a:solidFill>
                <a:srgbClr val="000000"/>
              </a:solidFill>
            </a:endParaRPr>
          </a:p>
          <a:p>
            <a:pPr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(</a:t>
            </a:r>
            <a:r>
              <a:rPr lang="ko-KR" altLang="en-US" sz="2800" dirty="0" smtClean="0"/>
              <a:t>실습 </a:t>
            </a:r>
            <a:r>
              <a:rPr lang="en-US" altLang="ko-KR" sz="2800" dirty="0" smtClean="0"/>
              <a:t>3) </a:t>
            </a:r>
            <a:r>
              <a:rPr lang="ko-KR" altLang="en-US" sz="2800" dirty="0"/>
              <a:t>연관관계</a:t>
            </a:r>
            <a:r>
              <a:rPr lang="en-US" altLang="ko-KR" sz="2800" dirty="0"/>
              <a:t>(</a:t>
            </a:r>
            <a:r>
              <a:rPr lang="ko-KR" altLang="en-US" sz="2800" dirty="0" err="1"/>
              <a:t>객체포인터</a:t>
            </a:r>
            <a:r>
              <a:rPr lang="ko-KR" altLang="en-US" sz="2800" dirty="0"/>
              <a:t> 포함</a:t>
            </a:r>
            <a:r>
              <a:rPr lang="en-US" altLang="ko-KR" sz="2800" dirty="0" smtClean="0"/>
              <a:t>) </a:t>
            </a:r>
            <a:r>
              <a:rPr lang="ko-KR" altLang="en-US" sz="2800" dirty="0" err="1" smtClean="0"/>
              <a:t>완</a:t>
            </a:r>
            <a:r>
              <a:rPr lang="ko-KR" altLang="en-US" sz="2800" dirty="0" err="1" smtClean="0"/>
              <a:t>성</a:t>
            </a:r>
            <a:r>
              <a:rPr lang="ko-KR" altLang="en-US" sz="2800" dirty="0" err="1" smtClean="0"/>
              <a:t>해보기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0760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700"/>
              <a:t>상속은 </a:t>
            </a:r>
            <a:r>
              <a:rPr lang="en-US" altLang="ko-KR" sz="2700"/>
              <a:t>is-a </a:t>
            </a:r>
            <a:r>
              <a:rPr lang="ko-KR" altLang="en-US" sz="2700"/>
              <a:t>관계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100" dirty="0"/>
              <a:t>상속은 </a:t>
            </a:r>
            <a:r>
              <a:rPr lang="en-US" altLang="ko-KR" sz="2100" dirty="0"/>
              <a:t>is-a </a:t>
            </a:r>
            <a:r>
              <a:rPr lang="ko-KR" altLang="en-US" sz="2100" dirty="0"/>
              <a:t>관계</a:t>
            </a:r>
            <a:endParaRPr lang="en-US" altLang="ko-KR" sz="2100" dirty="0"/>
          </a:p>
          <a:p>
            <a:pPr lvl="1"/>
            <a:r>
              <a:rPr lang="ko-KR" altLang="en-US" sz="1800" dirty="0"/>
              <a:t>자동차는 탈것이다</a:t>
            </a:r>
            <a:r>
              <a:rPr lang="en-US" altLang="ko-KR" sz="1800" dirty="0"/>
              <a:t>. (</a:t>
            </a:r>
            <a:r>
              <a:rPr lang="en-US" altLang="ko-KR" sz="1800" dirty="0">
                <a:solidFill>
                  <a:schemeClr val="tx2"/>
                </a:solidFill>
              </a:rPr>
              <a:t>Car </a:t>
            </a:r>
            <a:r>
              <a:rPr lang="en-US" altLang="ko-KR" sz="1800" i="1" dirty="0">
                <a:solidFill>
                  <a:schemeClr val="tx2"/>
                </a:solidFill>
              </a:rPr>
              <a:t>is a</a:t>
            </a:r>
            <a:r>
              <a:rPr lang="en-US" altLang="ko-KR" sz="1800" dirty="0">
                <a:solidFill>
                  <a:schemeClr val="tx2"/>
                </a:solidFill>
              </a:rPr>
              <a:t> Vehicle</a:t>
            </a:r>
            <a:r>
              <a:rPr lang="en-US" altLang="ko-KR" sz="1800" dirty="0"/>
              <a:t>).</a:t>
            </a:r>
          </a:p>
          <a:p>
            <a:pPr lvl="1"/>
            <a:r>
              <a:rPr lang="ko-KR" altLang="en-US" sz="1800" dirty="0"/>
              <a:t>사자</a:t>
            </a:r>
            <a:r>
              <a:rPr lang="en-US" altLang="ko-KR" sz="1800" dirty="0"/>
              <a:t>, </a:t>
            </a:r>
            <a:r>
              <a:rPr lang="ko-KR" altLang="en-US" sz="1800" dirty="0"/>
              <a:t>개</a:t>
            </a:r>
            <a:r>
              <a:rPr lang="en-US" altLang="ko-KR" sz="1800" dirty="0"/>
              <a:t>, </a:t>
            </a:r>
            <a:r>
              <a:rPr lang="ko-KR" altLang="en-US" sz="1800" dirty="0"/>
              <a:t>고양이는 동물이다</a:t>
            </a:r>
            <a:r>
              <a:rPr lang="en-US" altLang="ko-KR" sz="1800" dirty="0"/>
              <a:t>. </a:t>
            </a:r>
          </a:p>
          <a:p>
            <a:endParaRPr lang="ko-KR" altLang="en-US" dirty="0" smtClean="0"/>
          </a:p>
          <a:p>
            <a:r>
              <a:rPr lang="en-US" altLang="ko-KR" sz="2100" dirty="0"/>
              <a:t>has-a(</a:t>
            </a:r>
            <a:r>
              <a:rPr lang="ko-KR" altLang="en-US" sz="2100" dirty="0"/>
              <a:t>포함</a:t>
            </a:r>
            <a:r>
              <a:rPr lang="en-US" altLang="ko-KR" sz="2100" dirty="0"/>
              <a:t>) </a:t>
            </a:r>
            <a:r>
              <a:rPr lang="ko-KR" altLang="en-US" sz="2100" dirty="0"/>
              <a:t>관계는 상속으로 모델링을 하면 안 된다</a:t>
            </a:r>
            <a:r>
              <a:rPr lang="en-US" altLang="ko-KR" sz="2100" dirty="0"/>
              <a:t>. </a:t>
            </a:r>
          </a:p>
          <a:p>
            <a:pPr lvl="1"/>
            <a:r>
              <a:rPr lang="ko-KR" altLang="en-US" sz="1800" dirty="0"/>
              <a:t>도서관은 책을 가지고 있다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chemeClr val="tx2"/>
                </a:solidFill>
              </a:rPr>
              <a:t>Library </a:t>
            </a:r>
            <a:r>
              <a:rPr lang="en-US" altLang="ko-KR" sz="1800" i="1" dirty="0">
                <a:solidFill>
                  <a:schemeClr val="tx2"/>
                </a:solidFill>
              </a:rPr>
              <a:t>has a</a:t>
            </a:r>
            <a:r>
              <a:rPr lang="en-US" altLang="ko-KR" sz="1800" dirty="0">
                <a:solidFill>
                  <a:schemeClr val="tx2"/>
                </a:solidFill>
              </a:rPr>
              <a:t> book</a:t>
            </a:r>
            <a:r>
              <a:rPr lang="en-US" altLang="ko-KR" sz="1800" dirty="0"/>
              <a:t>). </a:t>
            </a:r>
          </a:p>
          <a:p>
            <a:pPr lvl="1"/>
            <a:r>
              <a:rPr lang="ko-KR" altLang="en-US" sz="1800" dirty="0"/>
              <a:t>거실은 소파를 가지고 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918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 smtClean="0"/>
              <a:t>(</a:t>
            </a:r>
            <a:r>
              <a:rPr lang="ko-KR" altLang="en-US" sz="2700" dirty="0" smtClean="0"/>
              <a:t>실습 </a:t>
            </a:r>
            <a:r>
              <a:rPr lang="en-US" altLang="ko-KR" sz="2700" dirty="0" smtClean="0"/>
              <a:t>4) </a:t>
            </a:r>
            <a:r>
              <a:rPr lang="ko-KR" altLang="en-US" sz="2700" dirty="0" err="1" smtClean="0"/>
              <a:t>상속관계</a:t>
            </a:r>
            <a:endParaRPr lang="en-US" altLang="ko-KR" sz="2700" dirty="0"/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709" y="2950990"/>
            <a:ext cx="4529138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2635" y="1845809"/>
            <a:ext cx="7305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사람을 나타내는 </a:t>
            </a:r>
            <a:r>
              <a:rPr lang="en-US" altLang="ko-KR" dirty="0"/>
              <a:t>Person </a:t>
            </a:r>
            <a:r>
              <a:rPr lang="ko-KR" altLang="en-US" dirty="0"/>
              <a:t>클래스를 정의하고 이로부터 상속받아 직원을 나타내는 </a:t>
            </a:r>
            <a:r>
              <a:rPr lang="en-US" altLang="ko-KR" dirty="0"/>
              <a:t>Employee </a:t>
            </a:r>
            <a:r>
              <a:rPr lang="ko-KR" altLang="en-US" dirty="0"/>
              <a:t>클래스를 정의하여 보자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5" name="그룹 4"/>
          <p:cNvGrpSpPr/>
          <p:nvPr/>
        </p:nvGrpSpPr>
        <p:grpSpPr>
          <a:xfrm rot="10800000">
            <a:off x="4122580" y="3717032"/>
            <a:ext cx="576063" cy="185193"/>
            <a:chOff x="5796136" y="5136603"/>
            <a:chExt cx="576063" cy="185193"/>
          </a:xfrm>
        </p:grpSpPr>
        <p:cxnSp>
          <p:nvCxnSpPr>
            <p:cNvPr id="6" name="직선 화살표 연결선 5"/>
            <p:cNvCxnSpPr/>
            <p:nvPr/>
          </p:nvCxnSpPr>
          <p:spPr>
            <a:xfrm rot="10800000" flipH="1">
              <a:off x="5957297" y="5229200"/>
              <a:ext cx="41490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diamon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순서도: 추출 6"/>
            <p:cNvSpPr/>
            <p:nvPr/>
          </p:nvSpPr>
          <p:spPr>
            <a:xfrm rot="5400000" flipV="1">
              <a:off x="5792694" y="5140045"/>
              <a:ext cx="185193" cy="178309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3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/>
              <a:t>(</a:t>
            </a:r>
            <a:r>
              <a:rPr lang="ko-KR" altLang="en-US" sz="2700" dirty="0"/>
              <a:t>실습 </a:t>
            </a:r>
            <a:r>
              <a:rPr lang="en-US" altLang="ko-KR" sz="2700" dirty="0"/>
              <a:t>4) </a:t>
            </a:r>
            <a:r>
              <a:rPr lang="ko-KR" altLang="en-US" sz="2700" dirty="0" err="1"/>
              <a:t>상속관계</a:t>
            </a:r>
            <a:endParaRPr lang="ko-KR" altLang="en-US" sz="2700" dirty="0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934766" y="1891905"/>
            <a:ext cx="5891213" cy="194071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 err="1">
                <a:solidFill>
                  <a:srgbClr val="0000FF"/>
                </a:solidFill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</a:rPr>
              <a:t> main()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Employee e(</a:t>
            </a:r>
            <a:r>
              <a:rPr lang="en-US" altLang="ko-KR" sz="1500" dirty="0">
                <a:solidFill>
                  <a:srgbClr val="A31515"/>
                </a:solidFill>
              </a:rPr>
              <a:t>"</a:t>
            </a:r>
            <a:r>
              <a:rPr lang="ko-KR" altLang="en-US" sz="1500" dirty="0">
                <a:solidFill>
                  <a:srgbClr val="A31515"/>
                </a:solidFill>
              </a:rPr>
              <a:t>김철수</a:t>
            </a:r>
            <a:r>
              <a:rPr lang="en-US" altLang="ko-KR" sz="1500" dirty="0">
                <a:solidFill>
                  <a:srgbClr val="A31515"/>
                </a:solidFill>
              </a:rPr>
              <a:t>"</a:t>
            </a:r>
            <a:r>
              <a:rPr lang="en-US" altLang="ko-KR" sz="1500" dirty="0">
                <a:solidFill>
                  <a:srgbClr val="000000"/>
                </a:solidFill>
              </a:rPr>
              <a:t>, 26, </a:t>
            </a:r>
            <a:r>
              <a:rPr lang="en-US" altLang="ko-KR" sz="1500" dirty="0">
                <a:solidFill>
                  <a:srgbClr val="0000FF"/>
                </a:solidFill>
              </a:rPr>
              <a:t>true</a:t>
            </a:r>
            <a:r>
              <a:rPr lang="en-US" altLang="ko-KR" sz="1500" dirty="0">
                <a:solidFill>
                  <a:srgbClr val="000000"/>
                </a:solidFill>
              </a:rPr>
              <a:t>, 2010001, 2800);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 err="1">
                <a:solidFill>
                  <a:srgbClr val="000000"/>
                </a:solidFill>
              </a:rPr>
              <a:t>e.display</a:t>
            </a:r>
            <a:r>
              <a:rPr lang="en-US" altLang="ko-KR" sz="1500" dirty="0">
                <a:solidFill>
                  <a:srgbClr val="000000"/>
                </a:solidFill>
              </a:rPr>
              <a:t>();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>
                <a:solidFill>
                  <a:srgbClr val="0000FF"/>
                </a:solidFill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</a:rPr>
              <a:t> 0;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13100" name="_x32171984"/>
          <p:cNvSpPr>
            <a:spLocks noChangeArrowheads="1"/>
          </p:cNvSpPr>
          <p:nvPr/>
        </p:nvSpPr>
        <p:spPr bwMode="auto">
          <a:xfrm>
            <a:off x="1989535" y="4123135"/>
            <a:ext cx="5832872" cy="1579959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>
                <a:solidFill>
                  <a:srgbClr val="000000"/>
                </a:solidFill>
                <a:latin typeface="Trebuchet MS" panose="020B0603020202020204" pitchFamily="34" charset="0"/>
              </a:rPr>
              <a:t>김철수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>
                <a:solidFill>
                  <a:srgbClr val="000000"/>
                </a:solidFill>
                <a:latin typeface="Trebuchet MS" panose="020B0603020202020204" pitchFamily="34" charset="0"/>
              </a:rPr>
              <a:t>26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>
                <a:solidFill>
                  <a:srgbClr val="000000"/>
                </a:solidFill>
                <a:latin typeface="Trebuchet MS" panose="020B0603020202020204" pitchFamily="34" charset="0"/>
              </a:rPr>
              <a:t>1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>
                <a:solidFill>
                  <a:srgbClr val="000000"/>
                </a:solidFill>
                <a:latin typeface="Trebuchet MS" panose="020B0603020202020204" pitchFamily="34" charset="0"/>
              </a:rPr>
              <a:t>2010001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>
                <a:solidFill>
                  <a:srgbClr val="000000"/>
                </a:solidFill>
                <a:latin typeface="Trebuchet MS" panose="020B0603020202020204" pitchFamily="34" charset="0"/>
              </a:rPr>
              <a:t>2800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>
                <a:solidFill>
                  <a:srgbClr val="000000"/>
                </a:solidFill>
                <a:latin typeface="Trebuchet MS" panose="020B0603020202020204" pitchFamily="34" charset="0"/>
              </a:rPr>
              <a:t>계속하려면 아무 키나 누르십시오 . . .</a:t>
            </a:r>
            <a:endParaRPr kumimoji="1" lang="en-US" altLang="ko-KR" sz="12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68614" name="Group 13"/>
          <p:cNvGrpSpPr>
            <a:grpSpLocks/>
          </p:cNvGrpSpPr>
          <p:nvPr/>
        </p:nvGrpSpPr>
        <p:grpSpPr bwMode="auto">
          <a:xfrm>
            <a:off x="1438275" y="4005264"/>
            <a:ext cx="381000" cy="759619"/>
            <a:chOff x="-91" y="1749"/>
            <a:chExt cx="552" cy="832"/>
          </a:xfrm>
        </p:grpSpPr>
        <p:sp>
          <p:nvSpPr>
            <p:cNvPr id="68615" name="Freeform 14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 w 1103"/>
                <a:gd name="T1" fmla="*/ 15 h 1663"/>
                <a:gd name="T2" fmla="*/ 3 w 1103"/>
                <a:gd name="T3" fmla="*/ 10 h 1663"/>
                <a:gd name="T4" fmla="*/ 6 w 1103"/>
                <a:gd name="T5" fmla="*/ 6 h 1663"/>
                <a:gd name="T6" fmla="*/ 9 w 1103"/>
                <a:gd name="T7" fmla="*/ 3 h 1663"/>
                <a:gd name="T8" fmla="*/ 11 w 1103"/>
                <a:gd name="T9" fmla="*/ 1 h 1663"/>
                <a:gd name="T10" fmla="*/ 11 w 1103"/>
                <a:gd name="T11" fmla="*/ 1 h 1663"/>
                <a:gd name="T12" fmla="*/ 12 w 1103"/>
                <a:gd name="T13" fmla="*/ 1 h 1663"/>
                <a:gd name="T14" fmla="*/ 13 w 1103"/>
                <a:gd name="T15" fmla="*/ 1 h 1663"/>
                <a:gd name="T16" fmla="*/ 14 w 1103"/>
                <a:gd name="T17" fmla="*/ 1 h 1663"/>
                <a:gd name="T18" fmla="*/ 16 w 1103"/>
                <a:gd name="T19" fmla="*/ 1 h 1663"/>
                <a:gd name="T20" fmla="*/ 17 w 1103"/>
                <a:gd name="T21" fmla="*/ 2 h 1663"/>
                <a:gd name="T22" fmla="*/ 19 w 1103"/>
                <a:gd name="T23" fmla="*/ 2 h 1663"/>
                <a:gd name="T24" fmla="*/ 20 w 1103"/>
                <a:gd name="T25" fmla="*/ 2 h 1663"/>
                <a:gd name="T26" fmla="*/ 21 w 1103"/>
                <a:gd name="T27" fmla="*/ 1 h 1663"/>
                <a:gd name="T28" fmla="*/ 23 w 1103"/>
                <a:gd name="T29" fmla="*/ 1 h 1663"/>
                <a:gd name="T30" fmla="*/ 24 w 1103"/>
                <a:gd name="T31" fmla="*/ 0 h 1663"/>
                <a:gd name="T32" fmla="*/ 26 w 1103"/>
                <a:gd name="T33" fmla="*/ 3 h 1663"/>
                <a:gd name="T34" fmla="*/ 28 w 1103"/>
                <a:gd name="T35" fmla="*/ 6 h 1663"/>
                <a:gd name="T36" fmla="*/ 30 w 1103"/>
                <a:gd name="T37" fmla="*/ 10 h 1663"/>
                <a:gd name="T38" fmla="*/ 31 w 1103"/>
                <a:gd name="T39" fmla="*/ 14 h 1663"/>
                <a:gd name="T40" fmla="*/ 31 w 1103"/>
                <a:gd name="T41" fmla="*/ 18 h 1663"/>
                <a:gd name="T42" fmla="*/ 32 w 1103"/>
                <a:gd name="T43" fmla="*/ 21 h 1663"/>
                <a:gd name="T44" fmla="*/ 33 w 1103"/>
                <a:gd name="T45" fmla="*/ 22 h 1663"/>
                <a:gd name="T46" fmla="*/ 34 w 1103"/>
                <a:gd name="T47" fmla="*/ 23 h 1663"/>
                <a:gd name="T48" fmla="*/ 35 w 1103"/>
                <a:gd name="T49" fmla="*/ 25 h 1663"/>
                <a:gd name="T50" fmla="*/ 34 w 1103"/>
                <a:gd name="T51" fmla="*/ 27 h 1663"/>
                <a:gd name="T52" fmla="*/ 33 w 1103"/>
                <a:gd name="T53" fmla="*/ 31 h 1663"/>
                <a:gd name="T54" fmla="*/ 31 w 1103"/>
                <a:gd name="T55" fmla="*/ 34 h 1663"/>
                <a:gd name="T56" fmla="*/ 29 w 1103"/>
                <a:gd name="T57" fmla="*/ 37 h 1663"/>
                <a:gd name="T58" fmla="*/ 28 w 1103"/>
                <a:gd name="T59" fmla="*/ 39 h 1663"/>
                <a:gd name="T60" fmla="*/ 28 w 1103"/>
                <a:gd name="T61" fmla="*/ 39 h 1663"/>
                <a:gd name="T62" fmla="*/ 27 w 1103"/>
                <a:gd name="T63" fmla="*/ 39 h 1663"/>
                <a:gd name="T64" fmla="*/ 26 w 1103"/>
                <a:gd name="T65" fmla="*/ 41 h 1663"/>
                <a:gd name="T66" fmla="*/ 26 w 1103"/>
                <a:gd name="T67" fmla="*/ 43 h 1663"/>
                <a:gd name="T68" fmla="*/ 27 w 1103"/>
                <a:gd name="T69" fmla="*/ 46 h 1663"/>
                <a:gd name="T70" fmla="*/ 26 w 1103"/>
                <a:gd name="T71" fmla="*/ 48 h 1663"/>
                <a:gd name="T72" fmla="*/ 25 w 1103"/>
                <a:gd name="T73" fmla="*/ 51 h 1663"/>
                <a:gd name="T74" fmla="*/ 23 w 1103"/>
                <a:gd name="T75" fmla="*/ 52 h 1663"/>
                <a:gd name="T76" fmla="*/ 21 w 1103"/>
                <a:gd name="T77" fmla="*/ 52 h 1663"/>
                <a:gd name="T78" fmla="*/ 19 w 1103"/>
                <a:gd name="T79" fmla="*/ 51 h 1663"/>
                <a:gd name="T80" fmla="*/ 17 w 1103"/>
                <a:gd name="T81" fmla="*/ 49 h 1663"/>
                <a:gd name="T82" fmla="*/ 16 w 1103"/>
                <a:gd name="T83" fmla="*/ 47 h 1663"/>
                <a:gd name="T84" fmla="*/ 16 w 1103"/>
                <a:gd name="T85" fmla="*/ 46 h 1663"/>
                <a:gd name="T86" fmla="*/ 16 w 1103"/>
                <a:gd name="T87" fmla="*/ 43 h 1663"/>
                <a:gd name="T88" fmla="*/ 15 w 1103"/>
                <a:gd name="T89" fmla="*/ 42 h 1663"/>
                <a:gd name="T90" fmla="*/ 13 w 1103"/>
                <a:gd name="T91" fmla="*/ 42 h 1663"/>
                <a:gd name="T92" fmla="*/ 11 w 1103"/>
                <a:gd name="T93" fmla="*/ 41 h 1663"/>
                <a:gd name="T94" fmla="*/ 11 w 1103"/>
                <a:gd name="T95" fmla="*/ 39 h 1663"/>
                <a:gd name="T96" fmla="*/ 11 w 1103"/>
                <a:gd name="T97" fmla="*/ 38 h 1663"/>
                <a:gd name="T98" fmla="*/ 10 w 1103"/>
                <a:gd name="T99" fmla="*/ 36 h 1663"/>
                <a:gd name="T100" fmla="*/ 9 w 1103"/>
                <a:gd name="T101" fmla="*/ 35 h 1663"/>
                <a:gd name="T102" fmla="*/ 8 w 1103"/>
                <a:gd name="T103" fmla="*/ 35 h 1663"/>
                <a:gd name="T104" fmla="*/ 6 w 1103"/>
                <a:gd name="T105" fmla="*/ 34 h 1663"/>
                <a:gd name="T106" fmla="*/ 4 w 1103"/>
                <a:gd name="T107" fmla="*/ 33 h 1663"/>
                <a:gd name="T108" fmla="*/ 3 w 1103"/>
                <a:gd name="T109" fmla="*/ 33 h 1663"/>
                <a:gd name="T110" fmla="*/ 2 w 1103"/>
                <a:gd name="T111" fmla="*/ 24 h 1663"/>
                <a:gd name="T112" fmla="*/ 1 w 1103"/>
                <a:gd name="T113" fmla="*/ 19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16" name="Freeform 15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30 w 1044"/>
                <a:gd name="T1" fmla="*/ 19 h 1440"/>
                <a:gd name="T2" fmla="*/ 28 w 1044"/>
                <a:gd name="T3" fmla="*/ 18 h 1440"/>
                <a:gd name="T4" fmla="*/ 27 w 1044"/>
                <a:gd name="T5" fmla="*/ 9 h 1440"/>
                <a:gd name="T6" fmla="*/ 26 w 1044"/>
                <a:gd name="T7" fmla="*/ 6 h 1440"/>
                <a:gd name="T8" fmla="*/ 26 w 1044"/>
                <a:gd name="T9" fmla="*/ 5 h 1440"/>
                <a:gd name="T10" fmla="*/ 27 w 1044"/>
                <a:gd name="T11" fmla="*/ 4 h 1440"/>
                <a:gd name="T12" fmla="*/ 25 w 1044"/>
                <a:gd name="T13" fmla="*/ 2 h 1440"/>
                <a:gd name="T14" fmla="*/ 23 w 1044"/>
                <a:gd name="T15" fmla="*/ 1 h 1440"/>
                <a:gd name="T16" fmla="*/ 22 w 1044"/>
                <a:gd name="T17" fmla="*/ 1 h 1440"/>
                <a:gd name="T18" fmla="*/ 20 w 1044"/>
                <a:gd name="T19" fmla="*/ 2 h 1440"/>
                <a:gd name="T20" fmla="*/ 19 w 1044"/>
                <a:gd name="T21" fmla="*/ 2 h 1440"/>
                <a:gd name="T22" fmla="*/ 17 w 1044"/>
                <a:gd name="T23" fmla="*/ 1 h 1440"/>
                <a:gd name="T24" fmla="*/ 14 w 1044"/>
                <a:gd name="T25" fmla="*/ 1 h 1440"/>
                <a:gd name="T26" fmla="*/ 12 w 1044"/>
                <a:gd name="T27" fmla="*/ 0 h 1440"/>
                <a:gd name="T28" fmla="*/ 11 w 1044"/>
                <a:gd name="T29" fmla="*/ 1 h 1440"/>
                <a:gd name="T30" fmla="*/ 11 w 1044"/>
                <a:gd name="T31" fmla="*/ 1 h 1440"/>
                <a:gd name="T32" fmla="*/ 11 w 1044"/>
                <a:gd name="T33" fmla="*/ 1 h 1440"/>
                <a:gd name="T34" fmla="*/ 11 w 1044"/>
                <a:gd name="T35" fmla="*/ 1 h 1440"/>
                <a:gd name="T36" fmla="*/ 9 w 1044"/>
                <a:gd name="T37" fmla="*/ 2 h 1440"/>
                <a:gd name="T38" fmla="*/ 8 w 1044"/>
                <a:gd name="T39" fmla="*/ 3 h 1440"/>
                <a:gd name="T40" fmla="*/ 6 w 1044"/>
                <a:gd name="T41" fmla="*/ 5 h 1440"/>
                <a:gd name="T42" fmla="*/ 4 w 1044"/>
                <a:gd name="T43" fmla="*/ 7 h 1440"/>
                <a:gd name="T44" fmla="*/ 3 w 1044"/>
                <a:gd name="T45" fmla="*/ 9 h 1440"/>
                <a:gd name="T46" fmla="*/ 1 w 1044"/>
                <a:gd name="T47" fmla="*/ 12 h 1440"/>
                <a:gd name="T48" fmla="*/ 1 w 1044"/>
                <a:gd name="T49" fmla="*/ 15 h 1440"/>
                <a:gd name="T50" fmla="*/ 1 w 1044"/>
                <a:gd name="T51" fmla="*/ 16 h 1440"/>
                <a:gd name="T52" fmla="*/ 2 w 1044"/>
                <a:gd name="T53" fmla="*/ 21 h 1440"/>
                <a:gd name="T54" fmla="*/ 3 w 1044"/>
                <a:gd name="T55" fmla="*/ 26 h 1440"/>
                <a:gd name="T56" fmla="*/ 4 w 1044"/>
                <a:gd name="T57" fmla="*/ 26 h 1440"/>
                <a:gd name="T58" fmla="*/ 7 w 1044"/>
                <a:gd name="T59" fmla="*/ 28 h 1440"/>
                <a:gd name="T60" fmla="*/ 10 w 1044"/>
                <a:gd name="T61" fmla="*/ 30 h 1440"/>
                <a:gd name="T62" fmla="*/ 11 w 1044"/>
                <a:gd name="T63" fmla="*/ 30 h 1440"/>
                <a:gd name="T64" fmla="*/ 12 w 1044"/>
                <a:gd name="T65" fmla="*/ 31 h 1440"/>
                <a:gd name="T66" fmla="*/ 13 w 1044"/>
                <a:gd name="T67" fmla="*/ 33 h 1440"/>
                <a:gd name="T68" fmla="*/ 15 w 1044"/>
                <a:gd name="T69" fmla="*/ 35 h 1440"/>
                <a:gd name="T70" fmla="*/ 17 w 1044"/>
                <a:gd name="T71" fmla="*/ 35 h 1440"/>
                <a:gd name="T72" fmla="*/ 19 w 1044"/>
                <a:gd name="T73" fmla="*/ 35 h 1440"/>
                <a:gd name="T74" fmla="*/ 20 w 1044"/>
                <a:gd name="T75" fmla="*/ 35 h 1440"/>
                <a:gd name="T76" fmla="*/ 20 w 1044"/>
                <a:gd name="T77" fmla="*/ 38 h 1440"/>
                <a:gd name="T78" fmla="*/ 20 w 1044"/>
                <a:gd name="T79" fmla="*/ 39 h 1440"/>
                <a:gd name="T80" fmla="*/ 18 w 1044"/>
                <a:gd name="T81" fmla="*/ 40 h 1440"/>
                <a:gd name="T82" fmla="*/ 18 w 1044"/>
                <a:gd name="T83" fmla="*/ 42 h 1440"/>
                <a:gd name="T84" fmla="*/ 18 w 1044"/>
                <a:gd name="T85" fmla="*/ 44 h 1440"/>
                <a:gd name="T86" fmla="*/ 20 w 1044"/>
                <a:gd name="T87" fmla="*/ 45 h 1440"/>
                <a:gd name="T88" fmla="*/ 21 w 1044"/>
                <a:gd name="T89" fmla="*/ 45 h 1440"/>
                <a:gd name="T90" fmla="*/ 23 w 1044"/>
                <a:gd name="T91" fmla="*/ 43 h 1440"/>
                <a:gd name="T92" fmla="*/ 23 w 1044"/>
                <a:gd name="T93" fmla="*/ 41 h 1440"/>
                <a:gd name="T94" fmla="*/ 22 w 1044"/>
                <a:gd name="T95" fmla="*/ 39 h 1440"/>
                <a:gd name="T96" fmla="*/ 21 w 1044"/>
                <a:gd name="T97" fmla="*/ 39 h 1440"/>
                <a:gd name="T98" fmla="*/ 21 w 1044"/>
                <a:gd name="T99" fmla="*/ 37 h 1440"/>
                <a:gd name="T100" fmla="*/ 19 w 1044"/>
                <a:gd name="T101" fmla="*/ 34 h 1440"/>
                <a:gd name="T102" fmla="*/ 16 w 1044"/>
                <a:gd name="T103" fmla="*/ 34 h 1440"/>
                <a:gd name="T104" fmla="*/ 14 w 1044"/>
                <a:gd name="T105" fmla="*/ 33 h 1440"/>
                <a:gd name="T106" fmla="*/ 13 w 1044"/>
                <a:gd name="T107" fmla="*/ 31 h 1440"/>
                <a:gd name="T108" fmla="*/ 15 w 1044"/>
                <a:gd name="T109" fmla="*/ 31 h 1440"/>
                <a:gd name="T110" fmla="*/ 17 w 1044"/>
                <a:gd name="T111" fmla="*/ 32 h 1440"/>
                <a:gd name="T112" fmla="*/ 19 w 1044"/>
                <a:gd name="T113" fmla="*/ 32 h 1440"/>
                <a:gd name="T114" fmla="*/ 21 w 1044"/>
                <a:gd name="T115" fmla="*/ 32 h 1440"/>
                <a:gd name="T116" fmla="*/ 24 w 1044"/>
                <a:gd name="T117" fmla="*/ 33 h 1440"/>
                <a:gd name="T118" fmla="*/ 26 w 1044"/>
                <a:gd name="T119" fmla="*/ 34 h 1440"/>
                <a:gd name="T120" fmla="*/ 27 w 1044"/>
                <a:gd name="T121" fmla="*/ 32 h 1440"/>
                <a:gd name="T122" fmla="*/ 30 w 1044"/>
                <a:gd name="T123" fmla="*/ 28 h 1440"/>
                <a:gd name="T124" fmla="*/ 32 w 1044"/>
                <a:gd name="T125" fmla="*/ 24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17" name="Freeform 16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3 w 108"/>
                <a:gd name="T1" fmla="*/ 3 h 92"/>
                <a:gd name="T2" fmla="*/ 3 w 108"/>
                <a:gd name="T3" fmla="*/ 3 h 92"/>
                <a:gd name="T4" fmla="*/ 2 w 108"/>
                <a:gd name="T5" fmla="*/ 3 h 92"/>
                <a:gd name="T6" fmla="*/ 2 w 108"/>
                <a:gd name="T7" fmla="*/ 3 h 92"/>
                <a:gd name="T8" fmla="*/ 2 w 108"/>
                <a:gd name="T9" fmla="*/ 3 h 92"/>
                <a:gd name="T10" fmla="*/ 2 w 108"/>
                <a:gd name="T11" fmla="*/ 3 h 92"/>
                <a:gd name="T12" fmla="*/ 1 w 108"/>
                <a:gd name="T13" fmla="*/ 3 h 92"/>
                <a:gd name="T14" fmla="*/ 1 w 108"/>
                <a:gd name="T15" fmla="*/ 3 h 92"/>
                <a:gd name="T16" fmla="*/ 1 w 108"/>
                <a:gd name="T17" fmla="*/ 3 h 92"/>
                <a:gd name="T18" fmla="*/ 1 w 108"/>
                <a:gd name="T19" fmla="*/ 2 h 92"/>
                <a:gd name="T20" fmla="*/ 1 w 108"/>
                <a:gd name="T21" fmla="*/ 2 h 92"/>
                <a:gd name="T22" fmla="*/ 1 w 108"/>
                <a:gd name="T23" fmla="*/ 2 h 92"/>
                <a:gd name="T24" fmla="*/ 0 w 108"/>
                <a:gd name="T25" fmla="*/ 2 h 92"/>
                <a:gd name="T26" fmla="*/ 4 w 108"/>
                <a:gd name="T27" fmla="*/ 0 h 92"/>
                <a:gd name="T28" fmla="*/ 4 w 108"/>
                <a:gd name="T29" fmla="*/ 1 h 92"/>
                <a:gd name="T30" fmla="*/ 4 w 108"/>
                <a:gd name="T31" fmla="*/ 2 h 92"/>
                <a:gd name="T32" fmla="*/ 4 w 108"/>
                <a:gd name="T33" fmla="*/ 3 h 92"/>
                <a:gd name="T34" fmla="*/ 3 w 108"/>
                <a:gd name="T35" fmla="*/ 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18" name="Freeform 17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4 w 116"/>
                <a:gd name="T1" fmla="*/ 2 h 92"/>
                <a:gd name="T2" fmla="*/ 4 w 116"/>
                <a:gd name="T3" fmla="*/ 2 h 92"/>
                <a:gd name="T4" fmla="*/ 4 w 116"/>
                <a:gd name="T5" fmla="*/ 2 h 92"/>
                <a:gd name="T6" fmla="*/ 4 w 116"/>
                <a:gd name="T7" fmla="*/ 2 h 92"/>
                <a:gd name="T8" fmla="*/ 4 w 116"/>
                <a:gd name="T9" fmla="*/ 2 h 92"/>
                <a:gd name="T10" fmla="*/ 4 w 116"/>
                <a:gd name="T11" fmla="*/ 2 h 92"/>
                <a:gd name="T12" fmla="*/ 3 w 116"/>
                <a:gd name="T13" fmla="*/ 3 h 92"/>
                <a:gd name="T14" fmla="*/ 3 w 116"/>
                <a:gd name="T15" fmla="*/ 3 h 92"/>
                <a:gd name="T16" fmla="*/ 2 w 116"/>
                <a:gd name="T17" fmla="*/ 3 h 92"/>
                <a:gd name="T18" fmla="*/ 2 w 116"/>
                <a:gd name="T19" fmla="*/ 3 h 92"/>
                <a:gd name="T20" fmla="*/ 2 w 116"/>
                <a:gd name="T21" fmla="*/ 3 h 92"/>
                <a:gd name="T22" fmla="*/ 1 w 116"/>
                <a:gd name="T23" fmla="*/ 3 h 92"/>
                <a:gd name="T24" fmla="*/ 1 w 116"/>
                <a:gd name="T25" fmla="*/ 3 h 92"/>
                <a:gd name="T26" fmla="*/ 1 w 116"/>
                <a:gd name="T27" fmla="*/ 3 h 92"/>
                <a:gd name="T28" fmla="*/ 1 w 116"/>
                <a:gd name="T29" fmla="*/ 3 h 92"/>
                <a:gd name="T30" fmla="*/ 1 w 116"/>
                <a:gd name="T31" fmla="*/ 2 h 92"/>
                <a:gd name="T32" fmla="*/ 0 w 116"/>
                <a:gd name="T33" fmla="*/ 2 h 92"/>
                <a:gd name="T34" fmla="*/ 1 w 116"/>
                <a:gd name="T35" fmla="*/ 2 h 92"/>
                <a:gd name="T36" fmla="*/ 1 w 116"/>
                <a:gd name="T37" fmla="*/ 1 h 92"/>
                <a:gd name="T38" fmla="*/ 1 w 116"/>
                <a:gd name="T39" fmla="*/ 1 h 92"/>
                <a:gd name="T40" fmla="*/ 1 w 116"/>
                <a:gd name="T41" fmla="*/ 1 h 92"/>
                <a:gd name="T42" fmla="*/ 1 w 116"/>
                <a:gd name="T43" fmla="*/ 1 h 92"/>
                <a:gd name="T44" fmla="*/ 2 w 116"/>
                <a:gd name="T45" fmla="*/ 1 h 92"/>
                <a:gd name="T46" fmla="*/ 2 w 116"/>
                <a:gd name="T47" fmla="*/ 1 h 92"/>
                <a:gd name="T48" fmla="*/ 2 w 116"/>
                <a:gd name="T49" fmla="*/ 0 h 92"/>
                <a:gd name="T50" fmla="*/ 3 w 116"/>
                <a:gd name="T51" fmla="*/ 1 h 92"/>
                <a:gd name="T52" fmla="*/ 3 w 116"/>
                <a:gd name="T53" fmla="*/ 1 h 92"/>
                <a:gd name="T54" fmla="*/ 3 w 116"/>
                <a:gd name="T55" fmla="*/ 1 h 92"/>
                <a:gd name="T56" fmla="*/ 3 w 116"/>
                <a:gd name="T57" fmla="*/ 1 h 92"/>
                <a:gd name="T58" fmla="*/ 4 w 116"/>
                <a:gd name="T59" fmla="*/ 1 h 92"/>
                <a:gd name="T60" fmla="*/ 4 w 116"/>
                <a:gd name="T61" fmla="*/ 1 h 92"/>
                <a:gd name="T62" fmla="*/ 4 w 116"/>
                <a:gd name="T63" fmla="*/ 2 h 92"/>
                <a:gd name="T64" fmla="*/ 4 w 116"/>
                <a:gd name="T65" fmla="*/ 2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19" name="Freeform 18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16 w 498"/>
                <a:gd name="T1" fmla="*/ 13 h 711"/>
                <a:gd name="T2" fmla="*/ 15 w 498"/>
                <a:gd name="T3" fmla="*/ 15 h 711"/>
                <a:gd name="T4" fmla="*/ 15 w 498"/>
                <a:gd name="T5" fmla="*/ 16 h 711"/>
                <a:gd name="T6" fmla="*/ 14 w 498"/>
                <a:gd name="T7" fmla="*/ 17 h 711"/>
                <a:gd name="T8" fmla="*/ 14 w 498"/>
                <a:gd name="T9" fmla="*/ 17 h 711"/>
                <a:gd name="T10" fmla="*/ 13 w 498"/>
                <a:gd name="T11" fmla="*/ 18 h 711"/>
                <a:gd name="T12" fmla="*/ 13 w 498"/>
                <a:gd name="T13" fmla="*/ 18 h 711"/>
                <a:gd name="T14" fmla="*/ 13 w 498"/>
                <a:gd name="T15" fmla="*/ 18 h 711"/>
                <a:gd name="T16" fmla="*/ 12 w 498"/>
                <a:gd name="T17" fmla="*/ 19 h 711"/>
                <a:gd name="T18" fmla="*/ 11 w 498"/>
                <a:gd name="T19" fmla="*/ 20 h 711"/>
                <a:gd name="T20" fmla="*/ 10 w 498"/>
                <a:gd name="T21" fmla="*/ 20 h 711"/>
                <a:gd name="T22" fmla="*/ 9 w 498"/>
                <a:gd name="T23" fmla="*/ 21 h 711"/>
                <a:gd name="T24" fmla="*/ 8 w 498"/>
                <a:gd name="T25" fmla="*/ 22 h 711"/>
                <a:gd name="T26" fmla="*/ 7 w 498"/>
                <a:gd name="T27" fmla="*/ 22 h 711"/>
                <a:gd name="T28" fmla="*/ 6 w 498"/>
                <a:gd name="T29" fmla="*/ 23 h 711"/>
                <a:gd name="T30" fmla="*/ 6 w 498"/>
                <a:gd name="T31" fmla="*/ 23 h 711"/>
                <a:gd name="T32" fmla="*/ 5 w 498"/>
                <a:gd name="T33" fmla="*/ 23 h 711"/>
                <a:gd name="T34" fmla="*/ 5 w 498"/>
                <a:gd name="T35" fmla="*/ 23 h 711"/>
                <a:gd name="T36" fmla="*/ 5 w 498"/>
                <a:gd name="T37" fmla="*/ 22 h 711"/>
                <a:gd name="T38" fmla="*/ 4 w 498"/>
                <a:gd name="T39" fmla="*/ 22 h 711"/>
                <a:gd name="T40" fmla="*/ 3 w 498"/>
                <a:gd name="T41" fmla="*/ 21 h 711"/>
                <a:gd name="T42" fmla="*/ 3 w 498"/>
                <a:gd name="T43" fmla="*/ 21 h 711"/>
                <a:gd name="T44" fmla="*/ 2 w 498"/>
                <a:gd name="T45" fmla="*/ 20 h 711"/>
                <a:gd name="T46" fmla="*/ 2 w 498"/>
                <a:gd name="T47" fmla="*/ 19 h 711"/>
                <a:gd name="T48" fmla="*/ 2 w 498"/>
                <a:gd name="T49" fmla="*/ 18 h 711"/>
                <a:gd name="T50" fmla="*/ 1 w 498"/>
                <a:gd name="T51" fmla="*/ 17 h 711"/>
                <a:gd name="T52" fmla="*/ 1 w 498"/>
                <a:gd name="T53" fmla="*/ 15 h 711"/>
                <a:gd name="T54" fmla="*/ 1 w 498"/>
                <a:gd name="T55" fmla="*/ 12 h 711"/>
                <a:gd name="T56" fmla="*/ 1 w 498"/>
                <a:gd name="T57" fmla="*/ 10 h 711"/>
                <a:gd name="T58" fmla="*/ 1 w 498"/>
                <a:gd name="T59" fmla="*/ 9 h 711"/>
                <a:gd name="T60" fmla="*/ 2 w 498"/>
                <a:gd name="T61" fmla="*/ 8 h 711"/>
                <a:gd name="T62" fmla="*/ 3 w 498"/>
                <a:gd name="T63" fmla="*/ 7 h 711"/>
                <a:gd name="T64" fmla="*/ 4 w 498"/>
                <a:gd name="T65" fmla="*/ 7 h 711"/>
                <a:gd name="T66" fmla="*/ 5 w 498"/>
                <a:gd name="T67" fmla="*/ 6 h 711"/>
                <a:gd name="T68" fmla="*/ 6 w 498"/>
                <a:gd name="T69" fmla="*/ 5 h 711"/>
                <a:gd name="T70" fmla="*/ 7 w 498"/>
                <a:gd name="T71" fmla="*/ 4 h 711"/>
                <a:gd name="T72" fmla="*/ 7 w 498"/>
                <a:gd name="T73" fmla="*/ 4 h 711"/>
                <a:gd name="T74" fmla="*/ 8 w 498"/>
                <a:gd name="T75" fmla="*/ 3 h 711"/>
                <a:gd name="T76" fmla="*/ 9 w 498"/>
                <a:gd name="T77" fmla="*/ 3 h 711"/>
                <a:gd name="T78" fmla="*/ 9 w 498"/>
                <a:gd name="T79" fmla="*/ 2 h 711"/>
                <a:gd name="T80" fmla="*/ 10 w 498"/>
                <a:gd name="T81" fmla="*/ 2 h 711"/>
                <a:gd name="T82" fmla="*/ 11 w 498"/>
                <a:gd name="T83" fmla="*/ 1 h 711"/>
                <a:gd name="T84" fmla="*/ 12 w 498"/>
                <a:gd name="T85" fmla="*/ 1 h 711"/>
                <a:gd name="T86" fmla="*/ 13 w 498"/>
                <a:gd name="T87" fmla="*/ 1 h 711"/>
                <a:gd name="T88" fmla="*/ 14 w 498"/>
                <a:gd name="T89" fmla="*/ 2 h 711"/>
                <a:gd name="T90" fmla="*/ 15 w 498"/>
                <a:gd name="T91" fmla="*/ 5 h 711"/>
                <a:gd name="T92" fmla="*/ 16 w 498"/>
                <a:gd name="T93" fmla="*/ 8 h 711"/>
                <a:gd name="T94" fmla="*/ 16 w 498"/>
                <a:gd name="T95" fmla="*/ 11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20" name="Freeform 19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2 w 567"/>
                <a:gd name="T1" fmla="*/ 25 h 884"/>
                <a:gd name="T2" fmla="*/ 2 w 567"/>
                <a:gd name="T3" fmla="*/ 22 h 884"/>
                <a:gd name="T4" fmla="*/ 0 w 567"/>
                <a:gd name="T5" fmla="*/ 18 h 884"/>
                <a:gd name="T6" fmla="*/ 0 w 567"/>
                <a:gd name="T7" fmla="*/ 14 h 884"/>
                <a:gd name="T8" fmla="*/ 0 w 567"/>
                <a:gd name="T9" fmla="*/ 13 h 884"/>
                <a:gd name="T10" fmla="*/ 1 w 567"/>
                <a:gd name="T11" fmla="*/ 11 h 884"/>
                <a:gd name="T12" fmla="*/ 2 w 567"/>
                <a:gd name="T13" fmla="*/ 8 h 884"/>
                <a:gd name="T14" fmla="*/ 3 w 567"/>
                <a:gd name="T15" fmla="*/ 6 h 884"/>
                <a:gd name="T16" fmla="*/ 4 w 567"/>
                <a:gd name="T17" fmla="*/ 5 h 884"/>
                <a:gd name="T18" fmla="*/ 5 w 567"/>
                <a:gd name="T19" fmla="*/ 4 h 884"/>
                <a:gd name="T20" fmla="*/ 6 w 567"/>
                <a:gd name="T21" fmla="*/ 4 h 884"/>
                <a:gd name="T22" fmla="*/ 7 w 567"/>
                <a:gd name="T23" fmla="*/ 3 h 884"/>
                <a:gd name="T24" fmla="*/ 8 w 567"/>
                <a:gd name="T25" fmla="*/ 2 h 884"/>
                <a:gd name="T26" fmla="*/ 9 w 567"/>
                <a:gd name="T27" fmla="*/ 1 h 884"/>
                <a:gd name="T28" fmla="*/ 9 w 567"/>
                <a:gd name="T29" fmla="*/ 1 h 884"/>
                <a:gd name="T30" fmla="*/ 10 w 567"/>
                <a:gd name="T31" fmla="*/ 1 h 884"/>
                <a:gd name="T32" fmla="*/ 10 w 567"/>
                <a:gd name="T33" fmla="*/ 1 h 884"/>
                <a:gd name="T34" fmla="*/ 11 w 567"/>
                <a:gd name="T35" fmla="*/ 1 h 884"/>
                <a:gd name="T36" fmla="*/ 12 w 567"/>
                <a:gd name="T37" fmla="*/ 1 h 884"/>
                <a:gd name="T38" fmla="*/ 14 w 567"/>
                <a:gd name="T39" fmla="*/ 1 h 884"/>
                <a:gd name="T40" fmla="*/ 15 w 567"/>
                <a:gd name="T41" fmla="*/ 1 h 884"/>
                <a:gd name="T42" fmla="*/ 16 w 567"/>
                <a:gd name="T43" fmla="*/ 2 h 884"/>
                <a:gd name="T44" fmla="*/ 17 w 567"/>
                <a:gd name="T45" fmla="*/ 2 h 884"/>
                <a:gd name="T46" fmla="*/ 17 w 567"/>
                <a:gd name="T47" fmla="*/ 2 h 884"/>
                <a:gd name="T48" fmla="*/ 17 w 567"/>
                <a:gd name="T49" fmla="*/ 2 h 884"/>
                <a:gd name="T50" fmla="*/ 16 w 567"/>
                <a:gd name="T51" fmla="*/ 3 h 884"/>
                <a:gd name="T52" fmla="*/ 14 w 567"/>
                <a:gd name="T53" fmla="*/ 4 h 884"/>
                <a:gd name="T54" fmla="*/ 12 w 567"/>
                <a:gd name="T55" fmla="*/ 5 h 884"/>
                <a:gd name="T56" fmla="*/ 11 w 567"/>
                <a:gd name="T57" fmla="*/ 6 h 884"/>
                <a:gd name="T58" fmla="*/ 10 w 567"/>
                <a:gd name="T59" fmla="*/ 6 h 884"/>
                <a:gd name="T60" fmla="*/ 9 w 567"/>
                <a:gd name="T61" fmla="*/ 7 h 884"/>
                <a:gd name="T62" fmla="*/ 8 w 567"/>
                <a:gd name="T63" fmla="*/ 8 h 884"/>
                <a:gd name="T64" fmla="*/ 7 w 567"/>
                <a:gd name="T65" fmla="*/ 9 h 884"/>
                <a:gd name="T66" fmla="*/ 7 w 567"/>
                <a:gd name="T67" fmla="*/ 10 h 884"/>
                <a:gd name="T68" fmla="*/ 6 w 567"/>
                <a:gd name="T69" fmla="*/ 11 h 884"/>
                <a:gd name="T70" fmla="*/ 5 w 567"/>
                <a:gd name="T71" fmla="*/ 12 h 884"/>
                <a:gd name="T72" fmla="*/ 5 w 567"/>
                <a:gd name="T73" fmla="*/ 13 h 884"/>
                <a:gd name="T74" fmla="*/ 5 w 567"/>
                <a:gd name="T75" fmla="*/ 13 h 884"/>
                <a:gd name="T76" fmla="*/ 5 w 567"/>
                <a:gd name="T77" fmla="*/ 13 h 884"/>
                <a:gd name="T78" fmla="*/ 5 w 567"/>
                <a:gd name="T79" fmla="*/ 13 h 884"/>
                <a:gd name="T80" fmla="*/ 5 w 567"/>
                <a:gd name="T81" fmla="*/ 13 h 884"/>
                <a:gd name="T82" fmla="*/ 5 w 567"/>
                <a:gd name="T83" fmla="*/ 13 h 884"/>
                <a:gd name="T84" fmla="*/ 5 w 567"/>
                <a:gd name="T85" fmla="*/ 14 h 884"/>
                <a:gd name="T86" fmla="*/ 5 w 567"/>
                <a:gd name="T87" fmla="*/ 16 h 884"/>
                <a:gd name="T88" fmla="*/ 5 w 567"/>
                <a:gd name="T89" fmla="*/ 18 h 884"/>
                <a:gd name="T90" fmla="*/ 6 w 567"/>
                <a:gd name="T91" fmla="*/ 21 h 884"/>
                <a:gd name="T92" fmla="*/ 6 w 567"/>
                <a:gd name="T93" fmla="*/ 22 h 884"/>
                <a:gd name="T94" fmla="*/ 7 w 567"/>
                <a:gd name="T95" fmla="*/ 24 h 884"/>
                <a:gd name="T96" fmla="*/ 7 w 567"/>
                <a:gd name="T97" fmla="*/ 26 h 884"/>
                <a:gd name="T98" fmla="*/ 8 w 567"/>
                <a:gd name="T99" fmla="*/ 27 h 884"/>
                <a:gd name="T100" fmla="*/ 8 w 567"/>
                <a:gd name="T101" fmla="*/ 28 h 884"/>
                <a:gd name="T102" fmla="*/ 6 w 567"/>
                <a:gd name="T103" fmla="*/ 27 h 884"/>
                <a:gd name="T104" fmla="*/ 5 w 567"/>
                <a:gd name="T105" fmla="*/ 26 h 884"/>
                <a:gd name="T106" fmla="*/ 3 w 567"/>
                <a:gd name="T107" fmla="*/ 25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21" name="Freeform 20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16 w 787"/>
                <a:gd name="T1" fmla="*/ 30 h 991"/>
                <a:gd name="T2" fmla="*/ 13 w 787"/>
                <a:gd name="T3" fmla="*/ 29 h 991"/>
                <a:gd name="T4" fmla="*/ 9 w 787"/>
                <a:gd name="T5" fmla="*/ 28 h 991"/>
                <a:gd name="T6" fmla="*/ 6 w 787"/>
                <a:gd name="T7" fmla="*/ 28 h 991"/>
                <a:gd name="T8" fmla="*/ 4 w 787"/>
                <a:gd name="T9" fmla="*/ 27 h 991"/>
                <a:gd name="T10" fmla="*/ 2 w 787"/>
                <a:gd name="T11" fmla="*/ 24 h 991"/>
                <a:gd name="T12" fmla="*/ 0 w 787"/>
                <a:gd name="T13" fmla="*/ 16 h 991"/>
                <a:gd name="T14" fmla="*/ 0 w 787"/>
                <a:gd name="T15" fmla="*/ 12 h 991"/>
                <a:gd name="T16" fmla="*/ 0 w 787"/>
                <a:gd name="T17" fmla="*/ 10 h 991"/>
                <a:gd name="T18" fmla="*/ 2 w 787"/>
                <a:gd name="T19" fmla="*/ 8 h 991"/>
                <a:gd name="T20" fmla="*/ 4 w 787"/>
                <a:gd name="T21" fmla="*/ 6 h 991"/>
                <a:gd name="T22" fmla="*/ 5 w 787"/>
                <a:gd name="T23" fmla="*/ 5 h 991"/>
                <a:gd name="T24" fmla="*/ 5 w 787"/>
                <a:gd name="T25" fmla="*/ 4 h 991"/>
                <a:gd name="T26" fmla="*/ 7 w 787"/>
                <a:gd name="T27" fmla="*/ 4 h 991"/>
                <a:gd name="T28" fmla="*/ 9 w 787"/>
                <a:gd name="T29" fmla="*/ 2 h 991"/>
                <a:gd name="T30" fmla="*/ 11 w 787"/>
                <a:gd name="T31" fmla="*/ 1 h 991"/>
                <a:gd name="T32" fmla="*/ 12 w 787"/>
                <a:gd name="T33" fmla="*/ 0 h 991"/>
                <a:gd name="T34" fmla="*/ 14 w 787"/>
                <a:gd name="T35" fmla="*/ 0 h 991"/>
                <a:gd name="T36" fmla="*/ 15 w 787"/>
                <a:gd name="T37" fmla="*/ 0 h 991"/>
                <a:gd name="T38" fmla="*/ 16 w 787"/>
                <a:gd name="T39" fmla="*/ 0 h 991"/>
                <a:gd name="T40" fmla="*/ 17 w 787"/>
                <a:gd name="T41" fmla="*/ 1 h 991"/>
                <a:gd name="T42" fmla="*/ 17 w 787"/>
                <a:gd name="T43" fmla="*/ 2 h 991"/>
                <a:gd name="T44" fmla="*/ 15 w 787"/>
                <a:gd name="T45" fmla="*/ 3 h 991"/>
                <a:gd name="T46" fmla="*/ 13 w 787"/>
                <a:gd name="T47" fmla="*/ 4 h 991"/>
                <a:gd name="T48" fmla="*/ 12 w 787"/>
                <a:gd name="T49" fmla="*/ 4 h 991"/>
                <a:gd name="T50" fmla="*/ 11 w 787"/>
                <a:gd name="T51" fmla="*/ 5 h 991"/>
                <a:gd name="T52" fmla="*/ 10 w 787"/>
                <a:gd name="T53" fmla="*/ 5 h 991"/>
                <a:gd name="T54" fmla="*/ 9 w 787"/>
                <a:gd name="T55" fmla="*/ 6 h 991"/>
                <a:gd name="T56" fmla="*/ 7 w 787"/>
                <a:gd name="T57" fmla="*/ 8 h 991"/>
                <a:gd name="T58" fmla="*/ 6 w 787"/>
                <a:gd name="T59" fmla="*/ 9 h 991"/>
                <a:gd name="T60" fmla="*/ 4 w 787"/>
                <a:gd name="T61" fmla="*/ 11 h 991"/>
                <a:gd name="T62" fmla="*/ 3 w 787"/>
                <a:gd name="T63" fmla="*/ 12 h 991"/>
                <a:gd name="T64" fmla="*/ 3 w 787"/>
                <a:gd name="T65" fmla="*/ 16 h 991"/>
                <a:gd name="T66" fmla="*/ 4 w 787"/>
                <a:gd name="T67" fmla="*/ 20 h 991"/>
                <a:gd name="T68" fmla="*/ 4 w 787"/>
                <a:gd name="T69" fmla="*/ 22 h 991"/>
                <a:gd name="T70" fmla="*/ 5 w 787"/>
                <a:gd name="T71" fmla="*/ 23 h 991"/>
                <a:gd name="T72" fmla="*/ 6 w 787"/>
                <a:gd name="T73" fmla="*/ 24 h 991"/>
                <a:gd name="T74" fmla="*/ 7 w 787"/>
                <a:gd name="T75" fmla="*/ 25 h 991"/>
                <a:gd name="T76" fmla="*/ 8 w 787"/>
                <a:gd name="T77" fmla="*/ 26 h 991"/>
                <a:gd name="T78" fmla="*/ 9 w 787"/>
                <a:gd name="T79" fmla="*/ 26 h 991"/>
                <a:gd name="T80" fmla="*/ 9 w 787"/>
                <a:gd name="T81" fmla="*/ 26 h 991"/>
                <a:gd name="T82" fmla="*/ 10 w 787"/>
                <a:gd name="T83" fmla="*/ 25 h 991"/>
                <a:gd name="T84" fmla="*/ 11 w 787"/>
                <a:gd name="T85" fmla="*/ 25 h 991"/>
                <a:gd name="T86" fmla="*/ 12 w 787"/>
                <a:gd name="T87" fmla="*/ 24 h 991"/>
                <a:gd name="T88" fmla="*/ 14 w 787"/>
                <a:gd name="T89" fmla="*/ 23 h 991"/>
                <a:gd name="T90" fmla="*/ 16 w 787"/>
                <a:gd name="T91" fmla="*/ 22 h 991"/>
                <a:gd name="T92" fmla="*/ 17 w 787"/>
                <a:gd name="T93" fmla="*/ 21 h 991"/>
                <a:gd name="T94" fmla="*/ 18 w 787"/>
                <a:gd name="T95" fmla="*/ 19 h 991"/>
                <a:gd name="T96" fmla="*/ 19 w 787"/>
                <a:gd name="T97" fmla="*/ 17 h 991"/>
                <a:gd name="T98" fmla="*/ 20 w 787"/>
                <a:gd name="T99" fmla="*/ 16 h 991"/>
                <a:gd name="T100" fmla="*/ 20 w 787"/>
                <a:gd name="T101" fmla="*/ 16 h 991"/>
                <a:gd name="T102" fmla="*/ 20 w 787"/>
                <a:gd name="T103" fmla="*/ 16 h 991"/>
                <a:gd name="T104" fmla="*/ 21 w 787"/>
                <a:gd name="T105" fmla="*/ 16 h 991"/>
                <a:gd name="T106" fmla="*/ 23 w 787"/>
                <a:gd name="T107" fmla="*/ 18 h 991"/>
                <a:gd name="T108" fmla="*/ 24 w 787"/>
                <a:gd name="T109" fmla="*/ 20 h 991"/>
                <a:gd name="T110" fmla="*/ 23 w 787"/>
                <a:gd name="T111" fmla="*/ 21 h 991"/>
                <a:gd name="T112" fmla="*/ 22 w 787"/>
                <a:gd name="T113" fmla="*/ 23 h 991"/>
                <a:gd name="T114" fmla="*/ 21 w 787"/>
                <a:gd name="T115" fmla="*/ 26 h 991"/>
                <a:gd name="T116" fmla="*/ 19 w 787"/>
                <a:gd name="T117" fmla="*/ 28 h 991"/>
                <a:gd name="T118" fmla="*/ 18 w 787"/>
                <a:gd name="T119" fmla="*/ 30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22" name="Freeform 21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0 w 47"/>
                <a:gd name="T1" fmla="*/ 2 h 58"/>
                <a:gd name="T2" fmla="*/ 0 w 47"/>
                <a:gd name="T3" fmla="*/ 2 h 58"/>
                <a:gd name="T4" fmla="*/ 0 w 47"/>
                <a:gd name="T5" fmla="*/ 2 h 58"/>
                <a:gd name="T6" fmla="*/ 0 w 47"/>
                <a:gd name="T7" fmla="*/ 2 h 58"/>
                <a:gd name="T8" fmla="*/ 0 w 47"/>
                <a:gd name="T9" fmla="*/ 1 h 58"/>
                <a:gd name="T10" fmla="*/ 0 w 47"/>
                <a:gd name="T11" fmla="*/ 1 h 58"/>
                <a:gd name="T12" fmla="*/ 0 w 47"/>
                <a:gd name="T13" fmla="*/ 1 h 58"/>
                <a:gd name="T14" fmla="*/ 0 w 47"/>
                <a:gd name="T15" fmla="*/ 1 h 58"/>
                <a:gd name="T16" fmla="*/ 0 w 47"/>
                <a:gd name="T17" fmla="*/ 0 h 58"/>
                <a:gd name="T18" fmla="*/ 1 w 47"/>
                <a:gd name="T19" fmla="*/ 1 h 58"/>
                <a:gd name="T20" fmla="*/ 1 w 47"/>
                <a:gd name="T21" fmla="*/ 1 h 58"/>
                <a:gd name="T22" fmla="*/ 1 w 47"/>
                <a:gd name="T23" fmla="*/ 1 h 58"/>
                <a:gd name="T24" fmla="*/ 1 w 47"/>
                <a:gd name="T25" fmla="*/ 1 h 58"/>
                <a:gd name="T26" fmla="*/ 1 w 47"/>
                <a:gd name="T27" fmla="*/ 2 h 58"/>
                <a:gd name="T28" fmla="*/ 1 w 47"/>
                <a:gd name="T29" fmla="*/ 2 h 58"/>
                <a:gd name="T30" fmla="*/ 1 w 47"/>
                <a:gd name="T31" fmla="*/ 2 h 58"/>
                <a:gd name="T32" fmla="*/ 0 w 47"/>
                <a:gd name="T33" fmla="*/ 2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23" name="Freeform 22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 w 46"/>
                <a:gd name="T1" fmla="*/ 2 h 58"/>
                <a:gd name="T2" fmla="*/ 1 w 46"/>
                <a:gd name="T3" fmla="*/ 2 h 58"/>
                <a:gd name="T4" fmla="*/ 1 w 46"/>
                <a:gd name="T5" fmla="*/ 2 h 58"/>
                <a:gd name="T6" fmla="*/ 1 w 46"/>
                <a:gd name="T7" fmla="*/ 2 h 58"/>
                <a:gd name="T8" fmla="*/ 0 w 46"/>
                <a:gd name="T9" fmla="*/ 1 h 58"/>
                <a:gd name="T10" fmla="*/ 1 w 46"/>
                <a:gd name="T11" fmla="*/ 1 h 58"/>
                <a:gd name="T12" fmla="*/ 1 w 46"/>
                <a:gd name="T13" fmla="*/ 1 h 58"/>
                <a:gd name="T14" fmla="*/ 1 w 46"/>
                <a:gd name="T15" fmla="*/ 1 h 58"/>
                <a:gd name="T16" fmla="*/ 1 w 46"/>
                <a:gd name="T17" fmla="*/ 0 h 58"/>
                <a:gd name="T18" fmla="*/ 1 w 46"/>
                <a:gd name="T19" fmla="*/ 1 h 58"/>
                <a:gd name="T20" fmla="*/ 2 w 46"/>
                <a:gd name="T21" fmla="*/ 1 h 58"/>
                <a:gd name="T22" fmla="*/ 2 w 46"/>
                <a:gd name="T23" fmla="*/ 1 h 58"/>
                <a:gd name="T24" fmla="*/ 2 w 46"/>
                <a:gd name="T25" fmla="*/ 1 h 58"/>
                <a:gd name="T26" fmla="*/ 2 w 46"/>
                <a:gd name="T27" fmla="*/ 2 h 58"/>
                <a:gd name="T28" fmla="*/ 2 w 46"/>
                <a:gd name="T29" fmla="*/ 2 h 58"/>
                <a:gd name="T30" fmla="*/ 1 w 46"/>
                <a:gd name="T31" fmla="*/ 2 h 58"/>
                <a:gd name="T32" fmla="*/ 1 w 46"/>
                <a:gd name="T33" fmla="*/ 2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24" name="Freeform 23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 w 46"/>
                <a:gd name="T1" fmla="*/ 1 h 58"/>
                <a:gd name="T2" fmla="*/ 1 w 46"/>
                <a:gd name="T3" fmla="*/ 1 h 58"/>
                <a:gd name="T4" fmla="*/ 1 w 46"/>
                <a:gd name="T5" fmla="*/ 1 h 58"/>
                <a:gd name="T6" fmla="*/ 1 w 46"/>
                <a:gd name="T7" fmla="*/ 1 h 58"/>
                <a:gd name="T8" fmla="*/ 0 w 46"/>
                <a:gd name="T9" fmla="*/ 0 h 58"/>
                <a:gd name="T10" fmla="*/ 1 w 46"/>
                <a:gd name="T11" fmla="*/ 0 h 58"/>
                <a:gd name="T12" fmla="*/ 1 w 46"/>
                <a:gd name="T13" fmla="*/ 0 h 58"/>
                <a:gd name="T14" fmla="*/ 1 w 46"/>
                <a:gd name="T15" fmla="*/ 0 h 58"/>
                <a:gd name="T16" fmla="*/ 1 w 46"/>
                <a:gd name="T17" fmla="*/ 0 h 58"/>
                <a:gd name="T18" fmla="*/ 1 w 46"/>
                <a:gd name="T19" fmla="*/ 0 h 58"/>
                <a:gd name="T20" fmla="*/ 2 w 46"/>
                <a:gd name="T21" fmla="*/ 0 h 58"/>
                <a:gd name="T22" fmla="*/ 2 w 46"/>
                <a:gd name="T23" fmla="*/ 0 h 58"/>
                <a:gd name="T24" fmla="*/ 2 w 46"/>
                <a:gd name="T25" fmla="*/ 0 h 58"/>
                <a:gd name="T26" fmla="*/ 2 w 46"/>
                <a:gd name="T27" fmla="*/ 1 h 58"/>
                <a:gd name="T28" fmla="*/ 2 w 46"/>
                <a:gd name="T29" fmla="*/ 1 h 58"/>
                <a:gd name="T30" fmla="*/ 1 w 46"/>
                <a:gd name="T31" fmla="*/ 1 h 58"/>
                <a:gd name="T32" fmla="*/ 1 w 46"/>
                <a:gd name="T33" fmla="*/ 1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25" name="Freeform 24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0 w 47"/>
                <a:gd name="T1" fmla="*/ 2 h 58"/>
                <a:gd name="T2" fmla="*/ 0 w 47"/>
                <a:gd name="T3" fmla="*/ 2 h 58"/>
                <a:gd name="T4" fmla="*/ 0 w 47"/>
                <a:gd name="T5" fmla="*/ 2 h 58"/>
                <a:gd name="T6" fmla="*/ 0 w 47"/>
                <a:gd name="T7" fmla="*/ 2 h 58"/>
                <a:gd name="T8" fmla="*/ 0 w 47"/>
                <a:gd name="T9" fmla="*/ 1 h 58"/>
                <a:gd name="T10" fmla="*/ 0 w 47"/>
                <a:gd name="T11" fmla="*/ 1 h 58"/>
                <a:gd name="T12" fmla="*/ 0 w 47"/>
                <a:gd name="T13" fmla="*/ 1 h 58"/>
                <a:gd name="T14" fmla="*/ 0 w 47"/>
                <a:gd name="T15" fmla="*/ 1 h 58"/>
                <a:gd name="T16" fmla="*/ 0 w 47"/>
                <a:gd name="T17" fmla="*/ 0 h 58"/>
                <a:gd name="T18" fmla="*/ 1 w 47"/>
                <a:gd name="T19" fmla="*/ 1 h 58"/>
                <a:gd name="T20" fmla="*/ 1 w 47"/>
                <a:gd name="T21" fmla="*/ 1 h 58"/>
                <a:gd name="T22" fmla="*/ 1 w 47"/>
                <a:gd name="T23" fmla="*/ 1 h 58"/>
                <a:gd name="T24" fmla="*/ 1 w 47"/>
                <a:gd name="T25" fmla="*/ 1 h 58"/>
                <a:gd name="T26" fmla="*/ 1 w 47"/>
                <a:gd name="T27" fmla="*/ 2 h 58"/>
                <a:gd name="T28" fmla="*/ 1 w 47"/>
                <a:gd name="T29" fmla="*/ 2 h 58"/>
                <a:gd name="T30" fmla="*/ 1 w 47"/>
                <a:gd name="T31" fmla="*/ 2 h 58"/>
                <a:gd name="T32" fmla="*/ 0 w 47"/>
                <a:gd name="T33" fmla="*/ 2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26" name="Freeform 25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 w 46"/>
                <a:gd name="T1" fmla="*/ 1 h 58"/>
                <a:gd name="T2" fmla="*/ 1 w 46"/>
                <a:gd name="T3" fmla="*/ 1 h 58"/>
                <a:gd name="T4" fmla="*/ 1 w 46"/>
                <a:gd name="T5" fmla="*/ 1 h 58"/>
                <a:gd name="T6" fmla="*/ 1 w 46"/>
                <a:gd name="T7" fmla="*/ 1 h 58"/>
                <a:gd name="T8" fmla="*/ 0 w 46"/>
                <a:gd name="T9" fmla="*/ 0 h 58"/>
                <a:gd name="T10" fmla="*/ 1 w 46"/>
                <a:gd name="T11" fmla="*/ 0 h 58"/>
                <a:gd name="T12" fmla="*/ 1 w 46"/>
                <a:gd name="T13" fmla="*/ 0 h 58"/>
                <a:gd name="T14" fmla="*/ 1 w 46"/>
                <a:gd name="T15" fmla="*/ 0 h 58"/>
                <a:gd name="T16" fmla="*/ 1 w 46"/>
                <a:gd name="T17" fmla="*/ 0 h 58"/>
                <a:gd name="T18" fmla="*/ 1 w 46"/>
                <a:gd name="T19" fmla="*/ 0 h 58"/>
                <a:gd name="T20" fmla="*/ 2 w 46"/>
                <a:gd name="T21" fmla="*/ 0 h 58"/>
                <a:gd name="T22" fmla="*/ 2 w 46"/>
                <a:gd name="T23" fmla="*/ 0 h 58"/>
                <a:gd name="T24" fmla="*/ 2 w 46"/>
                <a:gd name="T25" fmla="*/ 0 h 58"/>
                <a:gd name="T26" fmla="*/ 2 w 46"/>
                <a:gd name="T27" fmla="*/ 1 h 58"/>
                <a:gd name="T28" fmla="*/ 2 w 46"/>
                <a:gd name="T29" fmla="*/ 1 h 58"/>
                <a:gd name="T30" fmla="*/ 1 w 46"/>
                <a:gd name="T31" fmla="*/ 1 h 58"/>
                <a:gd name="T32" fmla="*/ 1 w 46"/>
                <a:gd name="T33" fmla="*/ 1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27" name="Freeform 26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 w 46"/>
                <a:gd name="T1" fmla="*/ 2 h 58"/>
                <a:gd name="T2" fmla="*/ 1 w 46"/>
                <a:gd name="T3" fmla="*/ 2 h 58"/>
                <a:gd name="T4" fmla="*/ 1 w 46"/>
                <a:gd name="T5" fmla="*/ 2 h 58"/>
                <a:gd name="T6" fmla="*/ 1 w 46"/>
                <a:gd name="T7" fmla="*/ 2 h 58"/>
                <a:gd name="T8" fmla="*/ 0 w 46"/>
                <a:gd name="T9" fmla="*/ 1 h 58"/>
                <a:gd name="T10" fmla="*/ 1 w 46"/>
                <a:gd name="T11" fmla="*/ 1 h 58"/>
                <a:gd name="T12" fmla="*/ 1 w 46"/>
                <a:gd name="T13" fmla="*/ 1 h 58"/>
                <a:gd name="T14" fmla="*/ 1 w 46"/>
                <a:gd name="T15" fmla="*/ 1 h 58"/>
                <a:gd name="T16" fmla="*/ 1 w 46"/>
                <a:gd name="T17" fmla="*/ 0 h 58"/>
                <a:gd name="T18" fmla="*/ 2 w 46"/>
                <a:gd name="T19" fmla="*/ 1 h 58"/>
                <a:gd name="T20" fmla="*/ 2 w 46"/>
                <a:gd name="T21" fmla="*/ 1 h 58"/>
                <a:gd name="T22" fmla="*/ 2 w 46"/>
                <a:gd name="T23" fmla="*/ 1 h 58"/>
                <a:gd name="T24" fmla="*/ 2 w 46"/>
                <a:gd name="T25" fmla="*/ 1 h 58"/>
                <a:gd name="T26" fmla="*/ 2 w 46"/>
                <a:gd name="T27" fmla="*/ 2 h 58"/>
                <a:gd name="T28" fmla="*/ 2 w 46"/>
                <a:gd name="T29" fmla="*/ 2 h 58"/>
                <a:gd name="T30" fmla="*/ 2 w 46"/>
                <a:gd name="T31" fmla="*/ 2 h 58"/>
                <a:gd name="T32" fmla="*/ 1 w 46"/>
                <a:gd name="T33" fmla="*/ 2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28" name="Freeform 27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 w 46"/>
                <a:gd name="T1" fmla="*/ 2 h 58"/>
                <a:gd name="T2" fmla="*/ 1 w 46"/>
                <a:gd name="T3" fmla="*/ 2 h 58"/>
                <a:gd name="T4" fmla="*/ 1 w 46"/>
                <a:gd name="T5" fmla="*/ 2 h 58"/>
                <a:gd name="T6" fmla="*/ 1 w 46"/>
                <a:gd name="T7" fmla="*/ 2 h 58"/>
                <a:gd name="T8" fmla="*/ 0 w 46"/>
                <a:gd name="T9" fmla="*/ 1 h 58"/>
                <a:gd name="T10" fmla="*/ 1 w 46"/>
                <a:gd name="T11" fmla="*/ 1 h 58"/>
                <a:gd name="T12" fmla="*/ 1 w 46"/>
                <a:gd name="T13" fmla="*/ 1 h 58"/>
                <a:gd name="T14" fmla="*/ 1 w 46"/>
                <a:gd name="T15" fmla="*/ 1 h 58"/>
                <a:gd name="T16" fmla="*/ 1 w 46"/>
                <a:gd name="T17" fmla="*/ 0 h 58"/>
                <a:gd name="T18" fmla="*/ 2 w 46"/>
                <a:gd name="T19" fmla="*/ 1 h 58"/>
                <a:gd name="T20" fmla="*/ 2 w 46"/>
                <a:gd name="T21" fmla="*/ 1 h 58"/>
                <a:gd name="T22" fmla="*/ 2 w 46"/>
                <a:gd name="T23" fmla="*/ 1 h 58"/>
                <a:gd name="T24" fmla="*/ 2 w 46"/>
                <a:gd name="T25" fmla="*/ 1 h 58"/>
                <a:gd name="T26" fmla="*/ 2 w 46"/>
                <a:gd name="T27" fmla="*/ 2 h 58"/>
                <a:gd name="T28" fmla="*/ 2 w 46"/>
                <a:gd name="T29" fmla="*/ 2 h 58"/>
                <a:gd name="T30" fmla="*/ 2 w 46"/>
                <a:gd name="T31" fmla="*/ 2 h 58"/>
                <a:gd name="T32" fmla="*/ 1 w 46"/>
                <a:gd name="T33" fmla="*/ 2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29" name="Freeform 28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 w 46"/>
                <a:gd name="T1" fmla="*/ 2 h 57"/>
                <a:gd name="T2" fmla="*/ 1 w 46"/>
                <a:gd name="T3" fmla="*/ 2 h 57"/>
                <a:gd name="T4" fmla="*/ 1 w 46"/>
                <a:gd name="T5" fmla="*/ 2 h 57"/>
                <a:gd name="T6" fmla="*/ 1 w 46"/>
                <a:gd name="T7" fmla="*/ 2 h 57"/>
                <a:gd name="T8" fmla="*/ 0 w 46"/>
                <a:gd name="T9" fmla="*/ 1 h 57"/>
                <a:gd name="T10" fmla="*/ 1 w 46"/>
                <a:gd name="T11" fmla="*/ 1 h 57"/>
                <a:gd name="T12" fmla="*/ 1 w 46"/>
                <a:gd name="T13" fmla="*/ 1 h 57"/>
                <a:gd name="T14" fmla="*/ 1 w 46"/>
                <a:gd name="T15" fmla="*/ 1 h 57"/>
                <a:gd name="T16" fmla="*/ 1 w 46"/>
                <a:gd name="T17" fmla="*/ 0 h 57"/>
                <a:gd name="T18" fmla="*/ 1 w 46"/>
                <a:gd name="T19" fmla="*/ 1 h 57"/>
                <a:gd name="T20" fmla="*/ 2 w 46"/>
                <a:gd name="T21" fmla="*/ 1 h 57"/>
                <a:gd name="T22" fmla="*/ 2 w 46"/>
                <a:gd name="T23" fmla="*/ 1 h 57"/>
                <a:gd name="T24" fmla="*/ 2 w 46"/>
                <a:gd name="T25" fmla="*/ 1 h 57"/>
                <a:gd name="T26" fmla="*/ 2 w 46"/>
                <a:gd name="T27" fmla="*/ 2 h 57"/>
                <a:gd name="T28" fmla="*/ 2 w 46"/>
                <a:gd name="T29" fmla="*/ 2 h 57"/>
                <a:gd name="T30" fmla="*/ 2 w 46"/>
                <a:gd name="T31" fmla="*/ 2 h 57"/>
                <a:gd name="T32" fmla="*/ 1 w 46"/>
                <a:gd name="T33" fmla="*/ 2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30" name="Freeform 29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 w 46"/>
                <a:gd name="T1" fmla="*/ 2 h 57"/>
                <a:gd name="T2" fmla="*/ 1 w 46"/>
                <a:gd name="T3" fmla="*/ 2 h 57"/>
                <a:gd name="T4" fmla="*/ 1 w 46"/>
                <a:gd name="T5" fmla="*/ 2 h 57"/>
                <a:gd name="T6" fmla="*/ 1 w 46"/>
                <a:gd name="T7" fmla="*/ 2 h 57"/>
                <a:gd name="T8" fmla="*/ 0 w 46"/>
                <a:gd name="T9" fmla="*/ 1 h 57"/>
                <a:gd name="T10" fmla="*/ 1 w 46"/>
                <a:gd name="T11" fmla="*/ 1 h 57"/>
                <a:gd name="T12" fmla="*/ 1 w 46"/>
                <a:gd name="T13" fmla="*/ 1 h 57"/>
                <a:gd name="T14" fmla="*/ 1 w 46"/>
                <a:gd name="T15" fmla="*/ 1 h 57"/>
                <a:gd name="T16" fmla="*/ 1 w 46"/>
                <a:gd name="T17" fmla="*/ 0 h 57"/>
                <a:gd name="T18" fmla="*/ 1 w 46"/>
                <a:gd name="T19" fmla="*/ 1 h 57"/>
                <a:gd name="T20" fmla="*/ 2 w 46"/>
                <a:gd name="T21" fmla="*/ 1 h 57"/>
                <a:gd name="T22" fmla="*/ 2 w 46"/>
                <a:gd name="T23" fmla="*/ 1 h 57"/>
                <a:gd name="T24" fmla="*/ 2 w 46"/>
                <a:gd name="T25" fmla="*/ 1 h 57"/>
                <a:gd name="T26" fmla="*/ 2 w 46"/>
                <a:gd name="T27" fmla="*/ 2 h 57"/>
                <a:gd name="T28" fmla="*/ 2 w 46"/>
                <a:gd name="T29" fmla="*/ 2 h 57"/>
                <a:gd name="T30" fmla="*/ 1 w 46"/>
                <a:gd name="T31" fmla="*/ 2 h 57"/>
                <a:gd name="T32" fmla="*/ 1 w 46"/>
                <a:gd name="T33" fmla="*/ 2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8631" name="Freeform 30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 w 46"/>
                <a:gd name="T1" fmla="*/ 2 h 57"/>
                <a:gd name="T2" fmla="*/ 1 w 46"/>
                <a:gd name="T3" fmla="*/ 2 h 57"/>
                <a:gd name="T4" fmla="*/ 1 w 46"/>
                <a:gd name="T5" fmla="*/ 2 h 57"/>
                <a:gd name="T6" fmla="*/ 1 w 46"/>
                <a:gd name="T7" fmla="*/ 2 h 57"/>
                <a:gd name="T8" fmla="*/ 0 w 46"/>
                <a:gd name="T9" fmla="*/ 1 h 57"/>
                <a:gd name="T10" fmla="*/ 1 w 46"/>
                <a:gd name="T11" fmla="*/ 1 h 57"/>
                <a:gd name="T12" fmla="*/ 1 w 46"/>
                <a:gd name="T13" fmla="*/ 1 h 57"/>
                <a:gd name="T14" fmla="*/ 1 w 46"/>
                <a:gd name="T15" fmla="*/ 1 h 57"/>
                <a:gd name="T16" fmla="*/ 1 w 46"/>
                <a:gd name="T17" fmla="*/ 0 h 57"/>
                <a:gd name="T18" fmla="*/ 2 w 46"/>
                <a:gd name="T19" fmla="*/ 1 h 57"/>
                <a:gd name="T20" fmla="*/ 2 w 46"/>
                <a:gd name="T21" fmla="*/ 1 h 57"/>
                <a:gd name="T22" fmla="*/ 2 w 46"/>
                <a:gd name="T23" fmla="*/ 1 h 57"/>
                <a:gd name="T24" fmla="*/ 2 w 46"/>
                <a:gd name="T25" fmla="*/ 1 h 57"/>
                <a:gd name="T26" fmla="*/ 2 w 46"/>
                <a:gd name="T27" fmla="*/ 2 h 57"/>
                <a:gd name="T28" fmla="*/ 2 w 46"/>
                <a:gd name="T29" fmla="*/ 2 h 57"/>
                <a:gd name="T30" fmla="*/ 2 w 46"/>
                <a:gd name="T31" fmla="*/ 2 h 57"/>
                <a:gd name="T32" fmla="*/ 1 w 46"/>
                <a:gd name="T33" fmla="*/ 2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35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7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31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/>
              <a:t>(</a:t>
            </a:r>
            <a:r>
              <a:rPr lang="ko-KR" altLang="en-US" sz="2700" dirty="0"/>
              <a:t>실습 </a:t>
            </a:r>
            <a:r>
              <a:rPr lang="en-US" altLang="ko-KR" sz="2700" dirty="0"/>
              <a:t>4) </a:t>
            </a:r>
            <a:r>
              <a:rPr lang="ko-KR" altLang="en-US" sz="2700" dirty="0" err="1"/>
              <a:t>상속관계</a:t>
            </a:r>
            <a:endParaRPr lang="ko-KR" altLang="en-US" sz="2700" dirty="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551319" y="1733397"/>
            <a:ext cx="7364081" cy="399402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FF"/>
                </a:solidFill>
              </a:rPr>
              <a:t>#include</a:t>
            </a:r>
            <a:r>
              <a:rPr lang="en-US" altLang="ko-KR" sz="1500" dirty="0">
                <a:solidFill>
                  <a:srgbClr val="000000"/>
                </a:solidFill>
              </a:rPr>
              <a:t> </a:t>
            </a:r>
            <a:r>
              <a:rPr lang="en-US" altLang="ko-KR" sz="1500" dirty="0">
                <a:solidFill>
                  <a:srgbClr val="A31515"/>
                </a:solidFill>
              </a:rPr>
              <a:t>&lt;</a:t>
            </a:r>
            <a:r>
              <a:rPr lang="en-US" altLang="ko-KR" sz="1500" dirty="0" err="1">
                <a:solidFill>
                  <a:srgbClr val="A31515"/>
                </a:solidFill>
              </a:rPr>
              <a:t>iostream</a:t>
            </a:r>
            <a:r>
              <a:rPr lang="en-US" altLang="ko-KR" sz="1500" dirty="0">
                <a:solidFill>
                  <a:srgbClr val="A31515"/>
                </a:solidFill>
              </a:rPr>
              <a:t>&gt;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FF"/>
                </a:solidFill>
              </a:rPr>
              <a:t>#include</a:t>
            </a:r>
            <a:r>
              <a:rPr lang="en-US" altLang="ko-KR" sz="1500" dirty="0">
                <a:solidFill>
                  <a:srgbClr val="000000"/>
                </a:solidFill>
              </a:rPr>
              <a:t> </a:t>
            </a:r>
            <a:r>
              <a:rPr lang="en-US" altLang="ko-KR" sz="1500" dirty="0">
                <a:solidFill>
                  <a:srgbClr val="A31515"/>
                </a:solidFill>
              </a:rPr>
              <a:t>&lt;string&gt;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FF"/>
                </a:solidFill>
              </a:rPr>
              <a:t>using</a:t>
            </a:r>
            <a:r>
              <a:rPr lang="en-US" altLang="ko-KR" sz="1500" dirty="0">
                <a:solidFill>
                  <a:srgbClr val="000000"/>
                </a:solidFill>
              </a:rPr>
              <a:t> </a:t>
            </a:r>
            <a:r>
              <a:rPr lang="en-US" altLang="ko-KR" sz="1500" dirty="0">
                <a:solidFill>
                  <a:srgbClr val="0000FF"/>
                </a:solidFill>
              </a:rPr>
              <a:t>namespace</a:t>
            </a:r>
            <a:r>
              <a:rPr lang="en-US" altLang="ko-KR" sz="1500" dirty="0">
                <a:solidFill>
                  <a:srgbClr val="000000"/>
                </a:solidFill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</a:rPr>
              <a:t>std</a:t>
            </a:r>
            <a:r>
              <a:rPr lang="en-US" altLang="ko-KR" sz="1500" dirty="0">
                <a:solidFill>
                  <a:srgbClr val="000000"/>
                </a:solidFill>
              </a:rPr>
              <a:t>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FF"/>
                </a:solidFill>
              </a:rPr>
              <a:t>class</a:t>
            </a:r>
            <a:r>
              <a:rPr lang="en-US" altLang="ko-KR" sz="1500" dirty="0">
                <a:solidFill>
                  <a:srgbClr val="000000"/>
                </a:solidFill>
              </a:rPr>
              <a:t> Person 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string name;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 err="1">
                <a:solidFill>
                  <a:srgbClr val="0000FF"/>
                </a:solidFill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</a:rPr>
              <a:t> age;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>
                <a:solidFill>
                  <a:srgbClr val="0000FF"/>
                </a:solidFill>
              </a:rPr>
              <a:t>bool</a:t>
            </a:r>
            <a:r>
              <a:rPr lang="en-US" altLang="ko-KR" sz="1500" dirty="0">
                <a:solidFill>
                  <a:srgbClr val="000000"/>
                </a:solidFill>
              </a:rPr>
              <a:t> gender;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FF"/>
                </a:solidFill>
              </a:rPr>
              <a:t>public</a:t>
            </a:r>
            <a:r>
              <a:rPr lang="en-US" altLang="ko-KR" sz="1500" dirty="0">
                <a:solidFill>
                  <a:srgbClr val="000000"/>
                </a:solidFill>
              </a:rPr>
              <a:t>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Person(string n=</a:t>
            </a:r>
            <a:r>
              <a:rPr lang="en-US" altLang="ko-KR" sz="1500" dirty="0">
                <a:solidFill>
                  <a:srgbClr val="A31515"/>
                </a:solidFill>
              </a:rPr>
              <a:t>""</a:t>
            </a:r>
            <a:r>
              <a:rPr lang="en-US" altLang="ko-KR" sz="1500" dirty="0">
                <a:solidFill>
                  <a:srgbClr val="000000"/>
                </a:solidFill>
              </a:rPr>
              <a:t>, </a:t>
            </a:r>
            <a:r>
              <a:rPr lang="en-US" altLang="ko-KR" sz="1500" dirty="0" err="1">
                <a:solidFill>
                  <a:srgbClr val="0000FF"/>
                </a:solidFill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</a:rPr>
              <a:t> a=0, </a:t>
            </a:r>
            <a:r>
              <a:rPr lang="en-US" altLang="ko-KR" sz="1500" dirty="0">
                <a:solidFill>
                  <a:srgbClr val="0000FF"/>
                </a:solidFill>
              </a:rPr>
              <a:t>bool</a:t>
            </a:r>
            <a:r>
              <a:rPr lang="en-US" altLang="ko-KR" sz="1500" dirty="0">
                <a:solidFill>
                  <a:srgbClr val="000000"/>
                </a:solidFill>
              </a:rPr>
              <a:t> g=</a:t>
            </a:r>
            <a:r>
              <a:rPr lang="en-US" altLang="ko-KR" sz="1500" dirty="0">
                <a:solidFill>
                  <a:srgbClr val="0000FF"/>
                </a:solidFill>
              </a:rPr>
              <a:t>true</a:t>
            </a:r>
            <a:r>
              <a:rPr lang="en-US" altLang="ko-KR" sz="1500" dirty="0">
                <a:solidFill>
                  <a:srgbClr val="000000"/>
                </a:solidFill>
              </a:rPr>
              <a:t>): name(n), age(a), gender(g) { 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>
                <a:solidFill>
                  <a:srgbClr val="0000FF"/>
                </a:solidFill>
              </a:rPr>
              <a:t>void</a:t>
            </a:r>
            <a:r>
              <a:rPr lang="en-US" altLang="ko-KR" sz="1500" dirty="0">
                <a:solidFill>
                  <a:srgbClr val="000000"/>
                </a:solidFill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</a:rPr>
              <a:t>setName</a:t>
            </a:r>
            <a:r>
              <a:rPr lang="en-US" altLang="ko-KR" sz="1500" dirty="0">
                <a:solidFill>
                  <a:srgbClr val="000000"/>
                </a:solidFill>
              </a:rPr>
              <a:t>(string s) { name = s; 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string </a:t>
            </a:r>
            <a:r>
              <a:rPr lang="en-US" altLang="ko-KR" sz="1500" dirty="0" err="1">
                <a:solidFill>
                  <a:srgbClr val="000000"/>
                </a:solidFill>
              </a:rPr>
              <a:t>getName</a:t>
            </a:r>
            <a:r>
              <a:rPr lang="en-US" altLang="ko-KR" sz="1500" dirty="0">
                <a:solidFill>
                  <a:srgbClr val="000000"/>
                </a:solidFill>
              </a:rPr>
              <a:t>() </a:t>
            </a:r>
            <a:r>
              <a:rPr lang="en-US" altLang="ko-KR" sz="1500" dirty="0" err="1">
                <a:solidFill>
                  <a:srgbClr val="0000FF"/>
                </a:solidFill>
              </a:rPr>
              <a:t>const</a:t>
            </a:r>
            <a:r>
              <a:rPr lang="en-US" altLang="ko-KR" sz="1500" dirty="0">
                <a:solidFill>
                  <a:srgbClr val="000000"/>
                </a:solidFill>
              </a:rPr>
              <a:t> { </a:t>
            </a:r>
            <a:r>
              <a:rPr lang="en-US" altLang="ko-KR" sz="1500" dirty="0">
                <a:solidFill>
                  <a:srgbClr val="0000FF"/>
                </a:solidFill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</a:rPr>
              <a:t> name; 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>
                <a:solidFill>
                  <a:srgbClr val="0000FF"/>
                </a:solidFill>
              </a:rPr>
              <a:t>void</a:t>
            </a:r>
            <a:r>
              <a:rPr lang="en-US" altLang="ko-KR" sz="1500" dirty="0">
                <a:solidFill>
                  <a:srgbClr val="000000"/>
                </a:solidFill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</a:rPr>
              <a:t>setAge</a:t>
            </a:r>
            <a:r>
              <a:rPr lang="en-US" altLang="ko-KR" sz="1500" dirty="0">
                <a:solidFill>
                  <a:srgbClr val="000000"/>
                </a:solidFill>
              </a:rPr>
              <a:t> (</a:t>
            </a:r>
            <a:r>
              <a:rPr lang="en-US" altLang="ko-KR" sz="1500" dirty="0" err="1">
                <a:solidFill>
                  <a:srgbClr val="0000FF"/>
                </a:solidFill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</a:rPr>
              <a:t> a) { age = a; 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 err="1">
                <a:solidFill>
                  <a:srgbClr val="0000FF"/>
                </a:solidFill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</a:rPr>
              <a:t>getAge</a:t>
            </a:r>
            <a:r>
              <a:rPr lang="en-US" altLang="ko-KR" sz="1500" dirty="0">
                <a:solidFill>
                  <a:srgbClr val="000000"/>
                </a:solidFill>
              </a:rPr>
              <a:t>() </a:t>
            </a:r>
            <a:r>
              <a:rPr lang="en-US" altLang="ko-KR" sz="1500" dirty="0" err="1">
                <a:solidFill>
                  <a:srgbClr val="0000FF"/>
                </a:solidFill>
              </a:rPr>
              <a:t>const</a:t>
            </a:r>
            <a:r>
              <a:rPr lang="en-US" altLang="ko-KR" sz="1500" dirty="0">
                <a:solidFill>
                  <a:srgbClr val="000000"/>
                </a:solidFill>
              </a:rPr>
              <a:t> { </a:t>
            </a:r>
            <a:r>
              <a:rPr lang="en-US" altLang="ko-KR" sz="1500" dirty="0">
                <a:solidFill>
                  <a:srgbClr val="0000FF"/>
                </a:solidFill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</a:rPr>
              <a:t> age; 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>
                <a:solidFill>
                  <a:srgbClr val="0000FF"/>
                </a:solidFill>
              </a:rPr>
              <a:t>void</a:t>
            </a:r>
            <a:r>
              <a:rPr lang="en-US" altLang="ko-KR" sz="1500" dirty="0">
                <a:solidFill>
                  <a:srgbClr val="000000"/>
                </a:solidFill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</a:rPr>
              <a:t>setGender</a:t>
            </a:r>
            <a:r>
              <a:rPr lang="en-US" altLang="ko-KR" sz="1500" dirty="0">
                <a:solidFill>
                  <a:srgbClr val="000000"/>
                </a:solidFill>
              </a:rPr>
              <a:t> (</a:t>
            </a:r>
            <a:r>
              <a:rPr lang="en-US" altLang="ko-KR" sz="1500" dirty="0">
                <a:solidFill>
                  <a:srgbClr val="0000FF"/>
                </a:solidFill>
              </a:rPr>
              <a:t>bool</a:t>
            </a:r>
            <a:r>
              <a:rPr lang="en-US" altLang="ko-KR" sz="1500" dirty="0">
                <a:solidFill>
                  <a:srgbClr val="000000"/>
                </a:solidFill>
              </a:rPr>
              <a:t> g) { gender = g; 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>
                <a:solidFill>
                  <a:srgbClr val="0000FF"/>
                </a:solidFill>
              </a:rPr>
              <a:t>bool</a:t>
            </a:r>
            <a:r>
              <a:rPr lang="en-US" altLang="ko-KR" sz="1500" dirty="0">
                <a:solidFill>
                  <a:srgbClr val="000000"/>
                </a:solidFill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</a:rPr>
              <a:t>getGender</a:t>
            </a:r>
            <a:r>
              <a:rPr lang="en-US" altLang="ko-KR" sz="1500" dirty="0">
                <a:solidFill>
                  <a:srgbClr val="000000"/>
                </a:solidFill>
              </a:rPr>
              <a:t>() </a:t>
            </a:r>
            <a:r>
              <a:rPr lang="en-US" altLang="ko-KR" sz="1500" dirty="0" err="1">
                <a:solidFill>
                  <a:srgbClr val="0000FF"/>
                </a:solidFill>
              </a:rPr>
              <a:t>const</a:t>
            </a:r>
            <a:r>
              <a:rPr lang="en-US" altLang="ko-KR" sz="1500" dirty="0">
                <a:solidFill>
                  <a:srgbClr val="000000"/>
                </a:solidFill>
              </a:rPr>
              <a:t> { </a:t>
            </a:r>
            <a:r>
              <a:rPr lang="en-US" altLang="ko-KR" sz="1500" dirty="0">
                <a:solidFill>
                  <a:srgbClr val="0000FF"/>
                </a:solidFill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</a:rPr>
              <a:t> gender; 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};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dirty="0"/>
              <a:t>(</a:t>
            </a:r>
            <a:r>
              <a:rPr lang="ko-KR" altLang="en-US" sz="2700" dirty="0"/>
              <a:t>실습 </a:t>
            </a:r>
            <a:r>
              <a:rPr lang="en-US" altLang="ko-KR" sz="2700" dirty="0"/>
              <a:t>4) </a:t>
            </a:r>
            <a:r>
              <a:rPr lang="ko-KR" altLang="en-US" sz="2700" dirty="0" err="1"/>
              <a:t>상속관계</a:t>
            </a:r>
            <a:endParaRPr lang="ko-KR" altLang="en-US" sz="2700" dirty="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125538" y="1662319"/>
            <a:ext cx="7789862" cy="43384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FF"/>
                </a:solidFill>
              </a:rPr>
              <a:t>class</a:t>
            </a:r>
            <a:r>
              <a:rPr lang="en-US" altLang="ko-KR" sz="1500" dirty="0">
                <a:solidFill>
                  <a:srgbClr val="000000"/>
                </a:solidFill>
              </a:rPr>
              <a:t> Employee : </a:t>
            </a:r>
            <a:r>
              <a:rPr lang="en-US" altLang="ko-KR" sz="1500" dirty="0">
                <a:solidFill>
                  <a:srgbClr val="0000FF"/>
                </a:solidFill>
              </a:rPr>
              <a:t>public</a:t>
            </a:r>
            <a:r>
              <a:rPr lang="en-US" altLang="ko-KR" sz="1500" dirty="0">
                <a:solidFill>
                  <a:srgbClr val="000000"/>
                </a:solidFill>
              </a:rPr>
              <a:t> Person 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 err="1">
                <a:solidFill>
                  <a:srgbClr val="0000FF"/>
                </a:solidFill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</a:rPr>
              <a:t> number;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 err="1">
                <a:solidFill>
                  <a:srgbClr val="0000FF"/>
                </a:solidFill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</a:rPr>
              <a:t> salary;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FF"/>
                </a:solidFill>
              </a:rPr>
              <a:t>public</a:t>
            </a:r>
            <a:r>
              <a:rPr lang="en-US" altLang="ko-KR" sz="1500" dirty="0">
                <a:solidFill>
                  <a:srgbClr val="000000"/>
                </a:solidFill>
              </a:rPr>
              <a:t>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Employee(string n=</a:t>
            </a:r>
            <a:r>
              <a:rPr lang="en-US" altLang="ko-KR" sz="1500" dirty="0">
                <a:solidFill>
                  <a:srgbClr val="A31515"/>
                </a:solidFill>
              </a:rPr>
              <a:t>""</a:t>
            </a:r>
            <a:r>
              <a:rPr lang="en-US" altLang="ko-KR" sz="1500" dirty="0">
                <a:solidFill>
                  <a:srgbClr val="000000"/>
                </a:solidFill>
              </a:rPr>
              <a:t>, </a:t>
            </a:r>
            <a:r>
              <a:rPr lang="en-US" altLang="ko-KR" sz="1500" dirty="0" err="1">
                <a:solidFill>
                  <a:srgbClr val="0000FF"/>
                </a:solidFill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</a:rPr>
              <a:t> a=0, </a:t>
            </a:r>
            <a:r>
              <a:rPr lang="en-US" altLang="ko-KR" sz="1500" dirty="0">
                <a:solidFill>
                  <a:srgbClr val="0000FF"/>
                </a:solidFill>
              </a:rPr>
              <a:t>bool</a:t>
            </a:r>
            <a:r>
              <a:rPr lang="en-US" altLang="ko-KR" sz="1500" dirty="0">
                <a:solidFill>
                  <a:srgbClr val="000000"/>
                </a:solidFill>
              </a:rPr>
              <a:t> g=</a:t>
            </a:r>
            <a:r>
              <a:rPr lang="en-US" altLang="ko-KR" sz="1500" dirty="0">
                <a:solidFill>
                  <a:srgbClr val="0000FF"/>
                </a:solidFill>
              </a:rPr>
              <a:t>true</a:t>
            </a:r>
            <a:r>
              <a:rPr lang="en-US" altLang="ko-KR" sz="1500" dirty="0">
                <a:solidFill>
                  <a:srgbClr val="000000"/>
                </a:solidFill>
              </a:rPr>
              <a:t>, </a:t>
            </a:r>
            <a:r>
              <a:rPr lang="en-US" altLang="ko-KR" sz="1500" dirty="0" err="1">
                <a:solidFill>
                  <a:srgbClr val="0000FF"/>
                </a:solidFill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</a:rPr>
              <a:t>num</a:t>
            </a:r>
            <a:r>
              <a:rPr lang="en-US" altLang="ko-KR" sz="1500" dirty="0">
                <a:solidFill>
                  <a:srgbClr val="000000"/>
                </a:solidFill>
              </a:rPr>
              <a:t>=0, </a:t>
            </a:r>
            <a:r>
              <a:rPr lang="en-US" altLang="ko-KR" sz="1500" dirty="0" err="1">
                <a:solidFill>
                  <a:srgbClr val="0000FF"/>
                </a:solidFill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</a:rPr>
              <a:t> s=0): Person(n,  a, g), number(</a:t>
            </a:r>
            <a:r>
              <a:rPr lang="en-US" altLang="ko-KR" sz="1500" dirty="0" err="1">
                <a:solidFill>
                  <a:srgbClr val="000000"/>
                </a:solidFill>
              </a:rPr>
              <a:t>num</a:t>
            </a:r>
            <a:r>
              <a:rPr lang="en-US" altLang="ko-KR" sz="1500" dirty="0">
                <a:solidFill>
                  <a:srgbClr val="000000"/>
                </a:solidFill>
              </a:rPr>
              <a:t>), salary(s) { 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>
                <a:solidFill>
                  <a:srgbClr val="0000FF"/>
                </a:solidFill>
              </a:rPr>
              <a:t>void</a:t>
            </a:r>
            <a:r>
              <a:rPr lang="en-US" altLang="ko-KR" sz="1500" dirty="0">
                <a:solidFill>
                  <a:srgbClr val="000000"/>
                </a:solidFill>
              </a:rPr>
              <a:t> display() </a:t>
            </a:r>
            <a:r>
              <a:rPr lang="en-US" altLang="ko-KR" sz="1500" dirty="0" err="1">
                <a:solidFill>
                  <a:srgbClr val="0000FF"/>
                </a:solidFill>
              </a:rPr>
              <a:t>const</a:t>
            </a:r>
            <a:r>
              <a:rPr lang="en-US" altLang="ko-KR" sz="1500" dirty="0">
                <a:solidFill>
                  <a:srgbClr val="000000"/>
                </a:solidFill>
              </a:rPr>
              <a:t>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>
                <a:solidFill>
                  <a:srgbClr val="0000FF"/>
                </a:solidFill>
              </a:rPr>
              <a:t>void</a:t>
            </a:r>
            <a:r>
              <a:rPr lang="en-US" altLang="ko-KR" sz="1500" dirty="0">
                <a:solidFill>
                  <a:srgbClr val="000000"/>
                </a:solidFill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</a:rPr>
              <a:t>setNumber</a:t>
            </a:r>
            <a:r>
              <a:rPr lang="en-US" altLang="ko-KR" sz="1500" dirty="0">
                <a:solidFill>
                  <a:srgbClr val="000000"/>
                </a:solidFill>
              </a:rPr>
              <a:t> (</a:t>
            </a:r>
            <a:r>
              <a:rPr lang="en-US" altLang="ko-KR" sz="1500" dirty="0" err="1">
                <a:solidFill>
                  <a:srgbClr val="0000FF"/>
                </a:solidFill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</a:rPr>
              <a:t> n) { number = n; 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 err="1">
                <a:solidFill>
                  <a:srgbClr val="0000FF"/>
                </a:solidFill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</a:rPr>
              <a:t>getNumber</a:t>
            </a:r>
            <a:r>
              <a:rPr lang="en-US" altLang="ko-KR" sz="1500" dirty="0">
                <a:solidFill>
                  <a:srgbClr val="000000"/>
                </a:solidFill>
              </a:rPr>
              <a:t>() </a:t>
            </a:r>
            <a:r>
              <a:rPr lang="en-US" altLang="ko-KR" sz="1500" dirty="0" err="1">
                <a:solidFill>
                  <a:srgbClr val="0000FF"/>
                </a:solidFill>
              </a:rPr>
              <a:t>const</a:t>
            </a:r>
            <a:r>
              <a:rPr lang="en-US" altLang="ko-KR" sz="1500" dirty="0">
                <a:solidFill>
                  <a:srgbClr val="000000"/>
                </a:solidFill>
              </a:rPr>
              <a:t> { </a:t>
            </a:r>
            <a:r>
              <a:rPr lang="en-US" altLang="ko-KR" sz="1500" dirty="0">
                <a:solidFill>
                  <a:srgbClr val="0000FF"/>
                </a:solidFill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</a:rPr>
              <a:t> number; 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>
                <a:solidFill>
                  <a:srgbClr val="0000FF"/>
                </a:solidFill>
              </a:rPr>
              <a:t>void</a:t>
            </a:r>
            <a:r>
              <a:rPr lang="en-US" altLang="ko-KR" sz="1500" dirty="0">
                <a:solidFill>
                  <a:srgbClr val="000000"/>
                </a:solidFill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</a:rPr>
              <a:t>setSalary</a:t>
            </a:r>
            <a:r>
              <a:rPr lang="en-US" altLang="ko-KR" sz="1500" dirty="0">
                <a:solidFill>
                  <a:srgbClr val="000000"/>
                </a:solidFill>
              </a:rPr>
              <a:t> (</a:t>
            </a:r>
            <a:r>
              <a:rPr lang="en-US" altLang="ko-KR" sz="1500" dirty="0" err="1">
                <a:solidFill>
                  <a:srgbClr val="0000FF"/>
                </a:solidFill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</a:rPr>
              <a:t> s) { salary = s; 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 err="1">
                <a:solidFill>
                  <a:srgbClr val="0000FF"/>
                </a:solidFill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</a:rPr>
              <a:t>getSalary</a:t>
            </a:r>
            <a:r>
              <a:rPr lang="en-US" altLang="ko-KR" sz="1500" dirty="0">
                <a:solidFill>
                  <a:srgbClr val="000000"/>
                </a:solidFill>
              </a:rPr>
              <a:t>() </a:t>
            </a:r>
            <a:r>
              <a:rPr lang="en-US" altLang="ko-KR" sz="1500" dirty="0" err="1">
                <a:solidFill>
                  <a:srgbClr val="0000FF"/>
                </a:solidFill>
              </a:rPr>
              <a:t>const</a:t>
            </a:r>
            <a:r>
              <a:rPr lang="en-US" altLang="ko-KR" sz="1500" dirty="0">
                <a:solidFill>
                  <a:srgbClr val="000000"/>
                </a:solidFill>
              </a:rPr>
              <a:t> { </a:t>
            </a:r>
            <a:r>
              <a:rPr lang="en-US" altLang="ko-KR" sz="1500" dirty="0">
                <a:solidFill>
                  <a:srgbClr val="0000FF"/>
                </a:solidFill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</a:rPr>
              <a:t> salary; 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};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FF"/>
                </a:solidFill>
              </a:rPr>
              <a:t>void</a:t>
            </a:r>
            <a:r>
              <a:rPr lang="en-US" altLang="ko-KR" sz="1500" dirty="0">
                <a:solidFill>
                  <a:srgbClr val="000000"/>
                </a:solidFill>
              </a:rPr>
              <a:t> Employee::display() </a:t>
            </a:r>
            <a:r>
              <a:rPr lang="en-US" altLang="ko-KR" sz="1500" dirty="0" err="1">
                <a:solidFill>
                  <a:srgbClr val="0000FF"/>
                </a:solidFill>
              </a:rPr>
              <a:t>const</a:t>
            </a:r>
            <a:endParaRPr lang="en-US" altLang="ko-KR" sz="1500" dirty="0">
              <a:solidFill>
                <a:srgbClr val="0000FF"/>
              </a:solidFill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{	</a:t>
            </a:r>
            <a:r>
              <a:rPr lang="en-US" altLang="ko-KR" sz="1500" dirty="0" err="1">
                <a:solidFill>
                  <a:srgbClr val="000000"/>
                </a:solidFill>
              </a:rPr>
              <a:t>cout</a:t>
            </a:r>
            <a:r>
              <a:rPr lang="en-US" altLang="ko-KR" sz="1500" dirty="0">
                <a:solidFill>
                  <a:srgbClr val="000000"/>
                </a:solidFill>
              </a:rPr>
              <a:t> &lt;&lt; </a:t>
            </a:r>
            <a:r>
              <a:rPr lang="en-US" altLang="ko-KR" sz="1500" dirty="0">
                <a:solidFill>
                  <a:srgbClr val="0000FF"/>
                </a:solidFill>
              </a:rPr>
              <a:t>this</a:t>
            </a:r>
            <a:r>
              <a:rPr lang="en-US" altLang="ko-KR" sz="1500" dirty="0">
                <a:solidFill>
                  <a:srgbClr val="000000"/>
                </a:solidFill>
              </a:rPr>
              <a:t>-&gt;</a:t>
            </a:r>
            <a:r>
              <a:rPr lang="en-US" altLang="ko-KR" sz="1500" dirty="0" err="1">
                <a:solidFill>
                  <a:srgbClr val="000000"/>
                </a:solidFill>
              </a:rPr>
              <a:t>getName</a:t>
            </a:r>
            <a:r>
              <a:rPr lang="en-US" altLang="ko-KR" sz="1500" dirty="0">
                <a:solidFill>
                  <a:srgbClr val="000000"/>
                </a:solidFill>
              </a:rPr>
              <a:t>() &lt;&lt; </a:t>
            </a:r>
            <a:r>
              <a:rPr lang="en-US" altLang="ko-KR" sz="1500" dirty="0" err="1">
                <a:solidFill>
                  <a:srgbClr val="000000"/>
                </a:solidFill>
              </a:rPr>
              <a:t>endl</a:t>
            </a:r>
            <a:r>
              <a:rPr lang="en-US" altLang="ko-KR" sz="1500" dirty="0">
                <a:solidFill>
                  <a:srgbClr val="000000"/>
                </a:solidFill>
              </a:rPr>
              <a:t>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 err="1">
                <a:solidFill>
                  <a:srgbClr val="000000"/>
                </a:solidFill>
              </a:rPr>
              <a:t>cout</a:t>
            </a:r>
            <a:r>
              <a:rPr lang="en-US" altLang="ko-KR" sz="1500" dirty="0">
                <a:solidFill>
                  <a:srgbClr val="000000"/>
                </a:solidFill>
              </a:rPr>
              <a:t> &lt;&lt; </a:t>
            </a:r>
            <a:r>
              <a:rPr lang="en-US" altLang="ko-KR" sz="1500" dirty="0">
                <a:solidFill>
                  <a:srgbClr val="0000FF"/>
                </a:solidFill>
              </a:rPr>
              <a:t>this</a:t>
            </a:r>
            <a:r>
              <a:rPr lang="en-US" altLang="ko-KR" sz="1500" dirty="0">
                <a:solidFill>
                  <a:srgbClr val="000000"/>
                </a:solidFill>
              </a:rPr>
              <a:t>-&gt;</a:t>
            </a:r>
            <a:r>
              <a:rPr lang="en-US" altLang="ko-KR" sz="1500" dirty="0" err="1">
                <a:solidFill>
                  <a:srgbClr val="000000"/>
                </a:solidFill>
              </a:rPr>
              <a:t>getAge</a:t>
            </a:r>
            <a:r>
              <a:rPr lang="en-US" altLang="ko-KR" sz="1500" dirty="0">
                <a:solidFill>
                  <a:srgbClr val="000000"/>
                </a:solidFill>
              </a:rPr>
              <a:t>() &lt;&lt; </a:t>
            </a:r>
            <a:r>
              <a:rPr lang="en-US" altLang="ko-KR" sz="1500" dirty="0" err="1">
                <a:solidFill>
                  <a:srgbClr val="000000"/>
                </a:solidFill>
              </a:rPr>
              <a:t>endl</a:t>
            </a:r>
            <a:r>
              <a:rPr lang="en-US" altLang="ko-KR" sz="1500" dirty="0">
                <a:solidFill>
                  <a:srgbClr val="000000"/>
                </a:solidFill>
              </a:rPr>
              <a:t>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 err="1">
                <a:solidFill>
                  <a:srgbClr val="000000"/>
                </a:solidFill>
              </a:rPr>
              <a:t>cout</a:t>
            </a:r>
            <a:r>
              <a:rPr lang="en-US" altLang="ko-KR" sz="1500" dirty="0">
                <a:solidFill>
                  <a:srgbClr val="000000"/>
                </a:solidFill>
              </a:rPr>
              <a:t> &lt;&lt; </a:t>
            </a:r>
            <a:r>
              <a:rPr lang="en-US" altLang="ko-KR" sz="1500" dirty="0">
                <a:solidFill>
                  <a:srgbClr val="0000FF"/>
                </a:solidFill>
              </a:rPr>
              <a:t>this</a:t>
            </a:r>
            <a:r>
              <a:rPr lang="en-US" altLang="ko-KR" sz="1500" dirty="0">
                <a:solidFill>
                  <a:srgbClr val="000000"/>
                </a:solidFill>
              </a:rPr>
              <a:t>-&gt;</a:t>
            </a:r>
            <a:r>
              <a:rPr lang="en-US" altLang="ko-KR" sz="1500" dirty="0" err="1">
                <a:solidFill>
                  <a:srgbClr val="000000"/>
                </a:solidFill>
              </a:rPr>
              <a:t>getGender</a:t>
            </a:r>
            <a:r>
              <a:rPr lang="en-US" altLang="ko-KR" sz="1500" dirty="0">
                <a:solidFill>
                  <a:srgbClr val="000000"/>
                </a:solidFill>
              </a:rPr>
              <a:t>() &lt;&lt; </a:t>
            </a:r>
            <a:r>
              <a:rPr lang="en-US" altLang="ko-KR" sz="1500" dirty="0" err="1">
                <a:solidFill>
                  <a:srgbClr val="000000"/>
                </a:solidFill>
              </a:rPr>
              <a:t>endl</a:t>
            </a:r>
            <a:r>
              <a:rPr lang="en-US" altLang="ko-KR" sz="1500" dirty="0">
                <a:solidFill>
                  <a:srgbClr val="000000"/>
                </a:solidFill>
              </a:rPr>
              <a:t>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 err="1">
                <a:solidFill>
                  <a:srgbClr val="000000"/>
                </a:solidFill>
              </a:rPr>
              <a:t>cout</a:t>
            </a:r>
            <a:r>
              <a:rPr lang="en-US" altLang="ko-KR" sz="1500" dirty="0">
                <a:solidFill>
                  <a:srgbClr val="000000"/>
                </a:solidFill>
              </a:rPr>
              <a:t> &lt;&lt; </a:t>
            </a:r>
            <a:r>
              <a:rPr lang="en-US" altLang="ko-KR" sz="1500" dirty="0">
                <a:solidFill>
                  <a:srgbClr val="0000FF"/>
                </a:solidFill>
              </a:rPr>
              <a:t>this</a:t>
            </a:r>
            <a:r>
              <a:rPr lang="en-US" altLang="ko-KR" sz="1500" dirty="0">
                <a:solidFill>
                  <a:srgbClr val="000000"/>
                </a:solidFill>
              </a:rPr>
              <a:t>-&gt;</a:t>
            </a:r>
            <a:r>
              <a:rPr lang="en-US" altLang="ko-KR" sz="1500" dirty="0" err="1">
                <a:solidFill>
                  <a:srgbClr val="000000"/>
                </a:solidFill>
              </a:rPr>
              <a:t>getNumber</a:t>
            </a:r>
            <a:r>
              <a:rPr lang="en-US" altLang="ko-KR" sz="1500" dirty="0">
                <a:solidFill>
                  <a:srgbClr val="000000"/>
                </a:solidFill>
              </a:rPr>
              <a:t>() &lt;&lt; </a:t>
            </a:r>
            <a:r>
              <a:rPr lang="en-US" altLang="ko-KR" sz="1500" dirty="0" err="1">
                <a:solidFill>
                  <a:srgbClr val="000000"/>
                </a:solidFill>
              </a:rPr>
              <a:t>endl</a:t>
            </a:r>
            <a:r>
              <a:rPr lang="en-US" altLang="ko-KR" sz="1500" dirty="0">
                <a:solidFill>
                  <a:srgbClr val="000000"/>
                </a:solidFill>
              </a:rPr>
              <a:t>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	</a:t>
            </a:r>
            <a:r>
              <a:rPr lang="en-US" altLang="ko-KR" sz="1500" dirty="0" err="1">
                <a:solidFill>
                  <a:srgbClr val="000000"/>
                </a:solidFill>
              </a:rPr>
              <a:t>cout</a:t>
            </a:r>
            <a:r>
              <a:rPr lang="en-US" altLang="ko-KR" sz="1500" dirty="0">
                <a:solidFill>
                  <a:srgbClr val="000000"/>
                </a:solidFill>
              </a:rPr>
              <a:t> &lt;&lt; </a:t>
            </a:r>
            <a:r>
              <a:rPr lang="en-US" altLang="ko-KR" sz="1500" dirty="0">
                <a:solidFill>
                  <a:srgbClr val="0000FF"/>
                </a:solidFill>
              </a:rPr>
              <a:t>this</a:t>
            </a:r>
            <a:r>
              <a:rPr lang="en-US" altLang="ko-KR" sz="1500" dirty="0">
                <a:solidFill>
                  <a:srgbClr val="000000"/>
                </a:solidFill>
              </a:rPr>
              <a:t>-&gt;</a:t>
            </a:r>
            <a:r>
              <a:rPr lang="en-US" altLang="ko-KR" sz="1500" dirty="0" err="1">
                <a:solidFill>
                  <a:srgbClr val="000000"/>
                </a:solidFill>
              </a:rPr>
              <a:t>getSalary</a:t>
            </a:r>
            <a:r>
              <a:rPr lang="en-US" altLang="ko-KR" sz="1500" dirty="0">
                <a:solidFill>
                  <a:srgbClr val="000000"/>
                </a:solidFill>
              </a:rPr>
              <a:t>() &lt;&lt; </a:t>
            </a:r>
            <a:r>
              <a:rPr lang="en-US" altLang="ko-KR" sz="1500" dirty="0" err="1">
                <a:solidFill>
                  <a:srgbClr val="000000"/>
                </a:solidFill>
              </a:rPr>
              <a:t>endl</a:t>
            </a:r>
            <a:r>
              <a:rPr lang="en-US" altLang="ko-KR" sz="1500" dirty="0">
                <a:solidFill>
                  <a:srgbClr val="000000"/>
                </a:solidFill>
              </a:rPr>
              <a:t>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solidFill>
                  <a:srgbClr val="000000"/>
                </a:solidFill>
              </a:rPr>
              <a:t>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3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smtClean="0"/>
              <a:t>실습 </a:t>
            </a:r>
            <a:r>
              <a:rPr lang="en-US" altLang="ko-KR" dirty="0"/>
              <a:t>4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상속관계</a:t>
            </a:r>
            <a:r>
              <a:rPr lang="ko-KR" altLang="en-US" dirty="0" smtClean="0"/>
              <a:t> 수정해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988840"/>
            <a:ext cx="83025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클래스의 </a:t>
            </a:r>
            <a:r>
              <a:rPr lang="ko-KR" altLang="en-US" dirty="0" err="1" smtClean="0"/>
              <a:t>선언부와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구현부를</a:t>
            </a:r>
            <a:r>
              <a:rPr lang="ko-KR" altLang="en-US" dirty="0" smtClean="0"/>
              <a:t> 각기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.h”, “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cpp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파일로 구성하고 각기 분리 컴파일해본다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person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가상함수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display(), </a:t>
            </a:r>
            <a:r>
              <a:rPr lang="en-US" altLang="ko-KR" dirty="0" err="1" smtClean="0"/>
              <a:t>compute_pay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추가시킨다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/>
              <a:t>파생클래스</a:t>
            </a:r>
            <a:r>
              <a:rPr lang="ko-KR" altLang="en-US" dirty="0"/>
              <a:t> </a:t>
            </a:r>
            <a:r>
              <a:rPr lang="en-US" altLang="ko-KR" dirty="0" err="1"/>
              <a:t>Temp_employee</a:t>
            </a:r>
            <a:r>
              <a:rPr lang="ko-KR" altLang="en-US" dirty="0"/>
              <a:t>를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정의한다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분리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4. Employee, </a:t>
            </a:r>
            <a:r>
              <a:rPr lang="en-US" altLang="ko-KR" dirty="0" err="1" smtClean="0"/>
              <a:t>Temp_employee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각기</a:t>
            </a:r>
            <a:r>
              <a:rPr lang="en-US" altLang="ko-KR" dirty="0" smtClean="0"/>
              <a:t> display(), </a:t>
            </a:r>
            <a:r>
              <a:rPr lang="en-US" altLang="ko-KR" dirty="0" err="1"/>
              <a:t>compute_pay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이를 테스트하기 위한 적절한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함수를 작성해 보라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6261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(</a:t>
            </a:r>
            <a:r>
              <a:rPr lang="ko-KR" altLang="en-US" sz="2400" dirty="0"/>
              <a:t>실습 </a:t>
            </a:r>
            <a:r>
              <a:rPr lang="en-US" altLang="ko-KR" sz="2400" dirty="0" smtClean="0"/>
              <a:t>5) </a:t>
            </a:r>
            <a:r>
              <a:rPr lang="en-US" altLang="ko-KR" sz="2400" dirty="0" smtClean="0"/>
              <a:t>Shape* </a:t>
            </a:r>
            <a:r>
              <a:rPr lang="ko-KR" altLang="en-US" sz="2400" dirty="0" smtClean="0"/>
              <a:t>포인터배열을 이용한 도형 관리 프로그램 </a:t>
            </a:r>
            <a:endParaRPr lang="en-US" altLang="ko-KR" sz="2700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700808"/>
            <a:ext cx="7663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Shape</a:t>
            </a:r>
            <a:r>
              <a:rPr lang="ko-KR" altLang="en-US" dirty="0"/>
              <a:t>라는 클래스에 </a:t>
            </a:r>
            <a:r>
              <a:rPr lang="en-US" altLang="ko-KR" dirty="0" smtClean="0"/>
              <a:t>draw(), </a:t>
            </a:r>
            <a:r>
              <a:rPr lang="en-US" altLang="ko-KR" dirty="0" err="1"/>
              <a:t>getArea</a:t>
            </a:r>
            <a:r>
              <a:rPr lang="en-US" altLang="ko-KR" dirty="0"/>
              <a:t>() </a:t>
            </a:r>
            <a:r>
              <a:rPr lang="ko-KR" altLang="en-US" dirty="0"/>
              <a:t>함수를 </a:t>
            </a:r>
            <a:r>
              <a:rPr lang="ko-KR" altLang="en-US" dirty="0" err="1" smtClean="0"/>
              <a:t>가상함수로</a:t>
            </a:r>
            <a:r>
              <a:rPr lang="ko-KR" altLang="en-US" dirty="0" smtClean="0"/>
              <a:t> </a:t>
            </a:r>
            <a:r>
              <a:rPr lang="ko-KR" altLang="en-US" dirty="0"/>
              <a:t>정의하라</a:t>
            </a:r>
            <a:r>
              <a:rPr lang="en-US" altLang="ko-KR" dirty="0"/>
              <a:t>. </a:t>
            </a:r>
            <a:r>
              <a:rPr lang="en-US" altLang="ko-KR" dirty="0" smtClean="0"/>
              <a:t>draw()</a:t>
            </a:r>
            <a:r>
              <a:rPr lang="ko-KR" altLang="en-US" dirty="0" smtClean="0"/>
              <a:t>는 도형을 그리고</a:t>
            </a:r>
            <a:r>
              <a:rPr lang="en-US" altLang="ko-KR" dirty="0" smtClean="0"/>
              <a:t>, move</a:t>
            </a:r>
            <a:r>
              <a:rPr lang="en-US" altLang="ko-KR" dirty="0"/>
              <a:t>()</a:t>
            </a:r>
            <a:r>
              <a:rPr lang="ko-KR" altLang="en-US" dirty="0"/>
              <a:t>는 도형의 기준점을 이동하고 출력한다</a:t>
            </a:r>
            <a:r>
              <a:rPr lang="en-US" altLang="ko-KR" dirty="0"/>
              <a:t>. </a:t>
            </a:r>
            <a:r>
              <a:rPr lang="en-US" altLang="ko-KR" dirty="0" err="1"/>
              <a:t>getArea</a:t>
            </a:r>
            <a:r>
              <a:rPr lang="en-US" altLang="ko-KR" dirty="0"/>
              <a:t>()</a:t>
            </a:r>
            <a:r>
              <a:rPr lang="ko-KR" altLang="en-US" dirty="0"/>
              <a:t>는 도형의 면적을 구한다</a:t>
            </a:r>
            <a:r>
              <a:rPr lang="en-US" altLang="ko-KR" dirty="0"/>
              <a:t>. Rectangle, Ellipse, Triangle </a:t>
            </a:r>
            <a:r>
              <a:rPr lang="ko-KR" altLang="en-US" dirty="0"/>
              <a:t>클래스는 </a:t>
            </a:r>
            <a:r>
              <a:rPr lang="en-US" altLang="ko-KR" dirty="0"/>
              <a:t>Shape</a:t>
            </a:r>
            <a:r>
              <a:rPr lang="ko-KR" altLang="en-US" dirty="0"/>
              <a:t>클래스를 상속받아서 작성된다</a:t>
            </a:r>
            <a:r>
              <a:rPr lang="en-US" altLang="ko-KR" dirty="0"/>
              <a:t>. Shape * </a:t>
            </a:r>
            <a:r>
              <a:rPr lang="ko-KR" altLang="en-US" dirty="0"/>
              <a:t>포인터 배열을 다양한 도형객체로 채운다</a:t>
            </a:r>
            <a:r>
              <a:rPr lang="en-US" altLang="ko-KR" dirty="0"/>
              <a:t>. </a:t>
            </a:r>
            <a:r>
              <a:rPr lang="ko-KR" altLang="en-US" dirty="0"/>
              <a:t>도형을 그리고</a:t>
            </a:r>
            <a:r>
              <a:rPr lang="en-US" altLang="ko-KR" dirty="0"/>
              <a:t>, </a:t>
            </a:r>
            <a:r>
              <a:rPr lang="ko-KR" altLang="en-US" dirty="0"/>
              <a:t>면적을 계산하며</a:t>
            </a:r>
            <a:r>
              <a:rPr lang="en-US" altLang="ko-KR" dirty="0"/>
              <a:t>, </a:t>
            </a:r>
            <a:r>
              <a:rPr lang="ko-KR" altLang="en-US" dirty="0"/>
              <a:t>도형을 이동하는 작업을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Menu-Driven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방식의 프로그램으로 구성해 </a:t>
            </a:r>
            <a:r>
              <a:rPr lang="ko-KR" altLang="en-US" kern="0" dirty="0" smtClean="0">
                <a:solidFill>
                  <a:srgbClr val="000000"/>
                </a:solidFill>
                <a:latin typeface="+mn-ea"/>
              </a:rPr>
              <a:t>보자</a:t>
            </a:r>
            <a:r>
              <a:rPr lang="en-US" altLang="ko-KR" kern="0" dirty="0" smtClean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92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16383"/>
            <a:ext cx="8424936" cy="428625"/>
          </a:xfrm>
        </p:spPr>
        <p:txBody>
          <a:bodyPr>
            <a:normAutofit fontScale="90000"/>
          </a:bodyPr>
          <a:lstStyle/>
          <a:p>
            <a:r>
              <a:rPr lang="en-US" altLang="ko-KR" sz="2700" dirty="0" smtClean="0"/>
              <a:t>(</a:t>
            </a:r>
            <a:r>
              <a:rPr lang="ko-KR" altLang="en-US" sz="2700" dirty="0" smtClean="0"/>
              <a:t>실습 </a:t>
            </a:r>
            <a:r>
              <a:rPr lang="en-US" altLang="ko-KR" sz="2700" dirty="0" smtClean="0"/>
              <a:t>5) </a:t>
            </a:r>
            <a:r>
              <a:rPr lang="en-US" altLang="ko-KR" sz="2800" dirty="0"/>
              <a:t>Shape* </a:t>
            </a:r>
            <a:r>
              <a:rPr lang="ko-KR" altLang="en-US" sz="2800" dirty="0"/>
              <a:t>포인터배열을 이용한 도형 관리 프로그램 </a:t>
            </a:r>
            <a:endParaRPr lang="en-US" altLang="ko-KR" sz="27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27014" y="2042419"/>
          <a:ext cx="1875182" cy="383485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75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ShapeHandler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5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- p : Shape *[100]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5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ShNum</a:t>
                      </a:r>
                      <a:r>
                        <a:rPr lang="en-US" altLang="ko-KR" sz="1500" dirty="0" smtClean="0"/>
                        <a:t> : </a:t>
                      </a:r>
                      <a:r>
                        <a:rPr lang="en-US" altLang="ko-KR" sz="1500" dirty="0" err="1" smtClean="0"/>
                        <a:t>int</a:t>
                      </a:r>
                      <a:endParaRPr lang="ko-KR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ShowMenu</a:t>
                      </a:r>
                      <a:r>
                        <a:rPr lang="en-US" altLang="ko-KR" sz="1500" dirty="0" smtClean="0"/>
                        <a:t>()</a:t>
                      </a:r>
                      <a:endParaRPr lang="ko-KR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MakeShape</a:t>
                      </a:r>
                      <a:r>
                        <a:rPr lang="en-US" altLang="ko-KR" sz="1500" dirty="0" smtClean="0"/>
                        <a:t>()</a:t>
                      </a:r>
                      <a:endParaRPr lang="ko-KR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MoveShape</a:t>
                      </a:r>
                      <a:r>
                        <a:rPr lang="en-US" altLang="ko-KR" sz="1500" dirty="0" smtClean="0"/>
                        <a:t>()</a:t>
                      </a:r>
                      <a:endParaRPr lang="ko-KR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DrawShape</a:t>
                      </a:r>
                      <a:r>
                        <a:rPr lang="en-US" altLang="ko-KR" sz="1500" dirty="0" smtClean="0"/>
                        <a:t>()</a:t>
                      </a:r>
                      <a:endParaRPr lang="ko-KR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AreaShape</a:t>
                      </a:r>
                      <a:r>
                        <a:rPr lang="en-US" altLang="ko-KR" sz="1500" dirty="0" smtClean="0"/>
                        <a:t>()</a:t>
                      </a:r>
                      <a:endParaRPr lang="ko-KR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</a:t>
                      </a:r>
                      <a:r>
                        <a:rPr lang="en-US" altLang="ko-KR" sz="1500" dirty="0" err="1" smtClean="0"/>
                        <a:t>ShowAllShInfo</a:t>
                      </a:r>
                      <a:r>
                        <a:rPr lang="en-US" altLang="ko-KR" sz="1500" dirty="0" smtClean="0"/>
                        <a:t>()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# </a:t>
                      </a:r>
                      <a:r>
                        <a:rPr lang="en-US" altLang="ko-KR" sz="1500" dirty="0" err="1" smtClean="0"/>
                        <a:t>MakeRectangle</a:t>
                      </a:r>
                      <a:r>
                        <a:rPr lang="en-US" altLang="ko-KR" sz="1500" dirty="0" smtClean="0"/>
                        <a:t>()</a:t>
                      </a:r>
                      <a:endParaRPr lang="ko-KR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# Make</a:t>
                      </a:r>
                      <a:r>
                        <a:rPr lang="en-US" altLang="ko-KR" sz="1500" baseline="0" dirty="0" smtClean="0"/>
                        <a:t> Ellipse()</a:t>
                      </a:r>
                      <a:endParaRPr lang="ko-KR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5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# </a:t>
                      </a:r>
                      <a:r>
                        <a:rPr lang="en-US" altLang="ko-KR" sz="1500" dirty="0" err="1" smtClean="0"/>
                        <a:t>MakeTriangle</a:t>
                      </a:r>
                      <a:r>
                        <a:rPr lang="en-US" altLang="ko-KR" sz="1500" dirty="0" smtClean="0"/>
                        <a:t>()</a:t>
                      </a:r>
                      <a:endParaRPr lang="ko-KR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020468" y="2042423"/>
          <a:ext cx="1875182" cy="248519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75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Shape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- </a:t>
                      </a:r>
                      <a:r>
                        <a:rPr lang="en-US" altLang="ko-KR" sz="1500" baseline="0" dirty="0" err="1" smtClean="0"/>
                        <a:t>ShID</a:t>
                      </a:r>
                      <a:r>
                        <a:rPr lang="en-US" altLang="ko-KR" sz="1500" baseline="0" dirty="0" smtClean="0"/>
                        <a:t> : </a:t>
                      </a:r>
                      <a:r>
                        <a:rPr lang="en-US" altLang="ko-KR" sz="1500" baseline="0" dirty="0" err="1" smtClean="0"/>
                        <a:t>int</a:t>
                      </a:r>
                      <a:endParaRPr lang="en-US" altLang="ko-KR" sz="1500" baseline="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- x, y : </a:t>
                      </a:r>
                      <a:r>
                        <a:rPr lang="en-US" altLang="ko-KR" sz="1500" dirty="0" err="1" smtClean="0"/>
                        <a:t>int</a:t>
                      </a:r>
                      <a:endParaRPr lang="ko-KR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</a:t>
                      </a:r>
                      <a:r>
                        <a:rPr lang="en-US" altLang="ko-KR" sz="1500" dirty="0" err="1" smtClean="0"/>
                        <a:t>GetShID</a:t>
                      </a:r>
                      <a:r>
                        <a:rPr lang="en-US" altLang="ko-KR" sz="1500" dirty="0" smtClean="0"/>
                        <a:t>()</a:t>
                      </a:r>
                      <a:endParaRPr lang="ko-KR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virtual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baseline="0" dirty="0" err="1" smtClean="0"/>
                        <a:t>GetArea</a:t>
                      </a:r>
                      <a:r>
                        <a:rPr lang="en-US" altLang="ko-KR" sz="1500" dirty="0" smtClean="0"/>
                        <a:t>()</a:t>
                      </a:r>
                      <a:endParaRPr lang="ko-KR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virtual Draw()</a:t>
                      </a:r>
                      <a:endParaRPr lang="ko-KR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Move(</a:t>
                      </a:r>
                      <a:r>
                        <a:rPr lang="en-US" altLang="ko-KR" sz="1500" dirty="0" err="1" smtClean="0"/>
                        <a:t>int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en-US" altLang="ko-KR" sz="1500" dirty="0" err="1" smtClean="0"/>
                        <a:t>int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</a:t>
                      </a:r>
                      <a:r>
                        <a:rPr lang="en-US" altLang="ko-KR" sz="1500" dirty="0" err="1" smtClean="0"/>
                        <a:t>ShowShInfo</a:t>
                      </a:r>
                      <a:r>
                        <a:rPr lang="en-US" altLang="ko-KR" sz="1500" dirty="0" smtClean="0"/>
                        <a:t>()</a:t>
                      </a:r>
                      <a:endParaRPr lang="ko-KR" alt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184592" y="4845823"/>
          <a:ext cx="1835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Rectangle</a:t>
                      </a:r>
                      <a:endParaRPr lang="ko-KR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width : </a:t>
                      </a:r>
                      <a:r>
                        <a:rPr lang="en-US" altLang="ko-KR" sz="1500" dirty="0" err="1" smtClean="0"/>
                        <a:t>int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height : </a:t>
                      </a:r>
                      <a:r>
                        <a:rPr lang="en-US" altLang="ko-KR" sz="1500" dirty="0" err="1" smtClean="0"/>
                        <a:t>int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Rectangle(</a:t>
                      </a:r>
                      <a:r>
                        <a:rPr lang="en-US" altLang="ko-KR" sz="1500" dirty="0" err="1" smtClean="0"/>
                        <a:t>int</a:t>
                      </a:r>
                      <a:r>
                        <a:rPr lang="en-US" altLang="ko-KR" sz="1500" dirty="0" smtClean="0"/>
                        <a:t>,…)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</a:t>
                      </a:r>
                      <a:r>
                        <a:rPr lang="en-US" altLang="ko-KR" sz="1500" dirty="0" err="1" smtClean="0"/>
                        <a:t>GetArea</a:t>
                      </a:r>
                      <a:r>
                        <a:rPr lang="en-US" altLang="ko-KR" sz="1500" dirty="0" smtClean="0"/>
                        <a:t>()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Draw()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5225876" y="4892039"/>
          <a:ext cx="1835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Ellipse</a:t>
                      </a:r>
                      <a:endParaRPr lang="ko-KR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width : </a:t>
                      </a:r>
                      <a:r>
                        <a:rPr lang="en-US" altLang="ko-KR" sz="1500" dirty="0" err="1" smtClean="0"/>
                        <a:t>int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height : </a:t>
                      </a:r>
                      <a:r>
                        <a:rPr lang="en-US" altLang="ko-KR" sz="1500" dirty="0" err="1" smtClean="0"/>
                        <a:t>int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Ellipse(</a:t>
                      </a:r>
                      <a:r>
                        <a:rPr lang="en-US" altLang="ko-KR" sz="1500" dirty="0" err="1" smtClean="0"/>
                        <a:t>int</a:t>
                      </a:r>
                      <a:r>
                        <a:rPr lang="en-US" altLang="ko-KR" sz="1500" dirty="0" smtClean="0"/>
                        <a:t>,…)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</a:t>
                      </a:r>
                      <a:r>
                        <a:rPr lang="en-US" altLang="ko-KR" sz="1500" dirty="0" err="1" smtClean="0"/>
                        <a:t>GetArea</a:t>
                      </a:r>
                      <a:r>
                        <a:rPr lang="en-US" altLang="ko-KR" sz="1500" dirty="0" smtClean="0"/>
                        <a:t>()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Draw()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7267160" y="4872163"/>
          <a:ext cx="1835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 Triangle</a:t>
                      </a:r>
                      <a:endParaRPr lang="ko-KR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width : </a:t>
                      </a:r>
                      <a:r>
                        <a:rPr lang="en-US" altLang="ko-KR" sz="1500" dirty="0" err="1" smtClean="0"/>
                        <a:t>int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- height : </a:t>
                      </a:r>
                      <a:r>
                        <a:rPr lang="en-US" altLang="ko-KR" sz="1500" dirty="0" err="1" smtClean="0"/>
                        <a:t>int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Triangle(</a:t>
                      </a:r>
                      <a:r>
                        <a:rPr lang="en-US" altLang="ko-KR" sz="1500" dirty="0" err="1" smtClean="0"/>
                        <a:t>int</a:t>
                      </a:r>
                      <a:r>
                        <a:rPr lang="en-US" altLang="ko-KR" sz="1500" dirty="0" smtClean="0"/>
                        <a:t>,…)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</a:t>
                      </a:r>
                      <a:r>
                        <a:rPr lang="en-US" altLang="ko-KR" sz="1500" dirty="0" err="1" smtClean="0"/>
                        <a:t>GetArea</a:t>
                      </a:r>
                      <a:r>
                        <a:rPr lang="en-US" altLang="ko-KR" sz="1500" dirty="0" smtClean="0"/>
                        <a:t>()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+ Draw()</a:t>
                      </a:r>
                      <a:endParaRPr lang="ko-KR" altLang="en-US" sz="15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 bwMode="auto">
          <a:xfrm flipV="1">
            <a:off x="4015409" y="4753389"/>
            <a:ext cx="0" cy="924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6052931" y="4845823"/>
            <a:ext cx="19878" cy="462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 flipV="1">
            <a:off x="8185097" y="4753389"/>
            <a:ext cx="0" cy="1187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4015409" y="4753389"/>
            <a:ext cx="416968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 flipV="1">
            <a:off x="6052931" y="4753390"/>
            <a:ext cx="9939" cy="138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V="1">
            <a:off x="6062870" y="4599400"/>
            <a:ext cx="0" cy="143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5734878" y="-1351722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flipV="1">
            <a:off x="2802196" y="3520937"/>
            <a:ext cx="2218272" cy="99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27014" y="5877278"/>
          <a:ext cx="18751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182">
                  <a:extLst>
                    <a:ext uri="{9D8B030D-6E8A-4147-A177-3AD203B41FA5}">
                      <a16:colId xmlns:a16="http://schemas.microsoft.com/office/drawing/2014/main" val="383174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++ run()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88354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03316" y="58457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run()</a:t>
            </a:r>
            <a:endParaRPr lang="ko-KR" altLang="en-US" dirty="0"/>
          </a:p>
        </p:txBody>
      </p:sp>
      <p:sp>
        <p:nvSpPr>
          <p:cNvPr id="17" name="이등변 삼각형 16"/>
          <p:cNvSpPr/>
          <p:nvPr/>
        </p:nvSpPr>
        <p:spPr>
          <a:xfrm>
            <a:off x="6020403" y="4510899"/>
            <a:ext cx="104811" cy="1436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32656"/>
            <a:ext cx="2632652" cy="6096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32656"/>
            <a:ext cx="2443163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/>
          </a:bodyPr>
          <a:lstStyle/>
          <a:p>
            <a:pPr marL="514350" indent="-514350"/>
            <a:r>
              <a:rPr lang="ko-KR" altLang="en-US" dirty="0" smtClean="0"/>
              <a:t>객체 멤버의 경우 초기화 목록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55577" y="1540419"/>
            <a:ext cx="7776864" cy="531758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iostream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&lt;string&gt;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Point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x, y;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Point(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b) : x(a), y(b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Rectangle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b="1" dirty="0">
                <a:solidFill>
                  <a:srgbClr val="000000"/>
                </a:solidFill>
                <a:latin typeface="Trebuchet MS" panose="020B0603020202020204" pitchFamily="34" charset="0"/>
              </a:rPr>
              <a:t>Point p1, p2;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Rectangle(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x1,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y1,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x2,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y2) : </a:t>
            </a:r>
            <a:r>
              <a:rPr lang="en-US" altLang="ko-KR" sz="1600" b="1" u="sng" dirty="0">
                <a:solidFill>
                  <a:srgbClr val="000000"/>
                </a:solidFill>
                <a:latin typeface="Trebuchet MS" panose="020B0603020202020204" pitchFamily="34" charset="0"/>
              </a:rPr>
              <a:t>p1(x1, </a:t>
            </a:r>
            <a:r>
              <a:rPr lang="en-US" altLang="ko-KR" sz="1600" b="1" u="sng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y1), </a:t>
            </a:r>
            <a:r>
              <a:rPr lang="en-US" altLang="ko-KR" sz="1600" b="1" u="sng" dirty="0">
                <a:solidFill>
                  <a:srgbClr val="000000"/>
                </a:solidFill>
                <a:latin typeface="Trebuchet MS" panose="020B0603020202020204" pitchFamily="34" charset="0"/>
              </a:rPr>
              <a:t>p2(x2, y2</a:t>
            </a:r>
            <a:r>
              <a:rPr lang="en-US" altLang="ko-KR" sz="1600" b="1" u="sng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) 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5532902" y="4263422"/>
            <a:ext cx="29995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FF0000"/>
                </a:solidFill>
              </a:rPr>
              <a:t>Point</a:t>
            </a:r>
            <a:r>
              <a:rPr lang="ko-KR" altLang="en-US" dirty="0" smtClean="0">
                <a:solidFill>
                  <a:srgbClr val="FF0000"/>
                </a:solidFill>
              </a:rPr>
              <a:t>의 생성자를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solidFill>
                  <a:srgbClr val="FF0000"/>
                </a:solidFill>
              </a:rPr>
              <a:t> 멤버 초기화 목록에서 </a:t>
            </a:r>
            <a:r>
              <a:rPr lang="ko-KR" altLang="en-US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 flipH="1">
            <a:off x="6156176" y="4909753"/>
            <a:ext cx="504056" cy="60380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5) </a:t>
            </a:r>
            <a:r>
              <a:rPr lang="ko-KR" altLang="en-US" dirty="0" smtClean="0"/>
              <a:t>완성해 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1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351840" cy="680120"/>
          </a:xfrm>
        </p:spPr>
        <p:txBody>
          <a:bodyPr>
            <a:normAutofit/>
          </a:bodyPr>
          <a:lstStyle/>
          <a:p>
            <a:pPr marL="514350" indent="-514350"/>
            <a:r>
              <a:rPr lang="ko-KR" altLang="en-US" dirty="0" smtClean="0"/>
              <a:t> </a:t>
            </a:r>
            <a:r>
              <a:rPr lang="en-US" altLang="ko-KR" dirty="0"/>
              <a:t>UML</a:t>
            </a:r>
            <a:r>
              <a:rPr lang="ko-KR" altLang="en-US" dirty="0"/>
              <a:t>에 </a:t>
            </a:r>
            <a:r>
              <a:rPr lang="ko-KR" altLang="en-US" dirty="0" smtClean="0"/>
              <a:t>관하여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4092" y="1628800"/>
            <a:ext cx="856895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UML(Unified Modeling Language): </a:t>
            </a:r>
            <a:r>
              <a:rPr lang="ko-KR" altLang="en-US" sz="2800" dirty="0"/>
              <a:t>통합모델링 </a:t>
            </a:r>
            <a:r>
              <a:rPr lang="ko-KR" altLang="en-US" sz="2800" dirty="0" smtClean="0"/>
              <a:t>언어</a:t>
            </a:r>
            <a:endParaRPr lang="en-US" altLang="ko-KR" sz="2800" dirty="0" smtClean="0"/>
          </a:p>
          <a:p>
            <a:pPr marL="134937" lvl="1"/>
            <a:endParaRPr lang="ko-KR" altLang="en-US" sz="2400" dirty="0">
              <a:latin typeface="돋움" panose="020B0600000101010101" pitchFamily="50" charset="-127"/>
            </a:endParaRPr>
          </a:p>
          <a:p>
            <a:pPr marL="477837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돋움" panose="020B0600000101010101" pitchFamily="50" charset="-127"/>
              </a:rPr>
              <a:t>객체지향 </a:t>
            </a:r>
            <a:r>
              <a:rPr lang="ko-KR" altLang="en-US" sz="2400" dirty="0">
                <a:latin typeface="돋움" panose="020B0600000101010101" pitchFamily="50" charset="-127"/>
              </a:rPr>
              <a:t>시스템 개발 분야에서 가장 우수한 모델링 언어</a:t>
            </a:r>
            <a:endParaRPr lang="en-US" altLang="ko-KR" sz="2400" dirty="0">
              <a:latin typeface="돋움" panose="020B0600000101010101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38148"/>
            <a:ext cx="4518391" cy="297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0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의 구성 요소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>
            <a:lvl1pPr algn="l" eaLnBrk="0" hangingPunct="0">
              <a:spcBef>
                <a:spcPct val="20000"/>
              </a:spcBef>
              <a:buBlip>
                <a:blip r:embed="rId2"/>
              </a:buBlip>
              <a:defRPr kumimoji="1" sz="2400" b="1">
                <a:solidFill>
                  <a:srgbClr val="00008E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1pPr>
            <a:lvl2pPr marL="355600" indent="-176213" algn="l" eaLnBrk="0" hangingPunct="0">
              <a:spcBef>
                <a:spcPct val="20000"/>
              </a:spcBef>
              <a:buBlip>
                <a:blip r:embed="rId3"/>
              </a:buBlip>
              <a:defRPr kumimoji="1" sz="2000" b="1">
                <a:solidFill>
                  <a:schemeClr val="tx1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2pPr>
            <a:lvl3pPr marL="714375" indent="-179388" algn="l" eaLnBrk="0" hangingPunct="0">
              <a:spcBef>
                <a:spcPct val="20000"/>
              </a:spcBef>
              <a:buClr>
                <a:srgbClr val="FF5050"/>
              </a:buClr>
              <a:buChar char="§"/>
              <a:tabLst>
                <a:tab pos="2152650" algn="l"/>
                <a:tab pos="3590925" algn="l"/>
              </a:tabLst>
              <a:defRPr kumimoji="1" sz="1700">
                <a:solidFill>
                  <a:srgbClr val="000000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3pPr>
            <a:lvl4pPr marL="1077913" indent="-177800" algn="l" eaLnBrk="0" hangingPunct="0">
              <a:spcBef>
                <a:spcPct val="20000"/>
              </a:spcBef>
              <a:buClr>
                <a:srgbClr val="FF6600"/>
              </a:buClr>
              <a:buChar char="ü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4pPr>
            <a:lvl5pPr marL="1435100" indent="-177800" algn="l" eaLnBrk="0" hangingPunct="0">
              <a:spcBef>
                <a:spcPct val="20000"/>
              </a:spcBef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5pPr>
            <a:lvl6pPr marL="1892300" indent="-17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6pPr>
            <a:lvl7pPr marL="2349500" indent="-17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7pPr>
            <a:lvl8pPr marL="2806700" indent="-17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8pPr>
            <a:lvl9pPr marL="3263900" indent="-17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b="0" dirty="0"/>
              <a:t>  </a:t>
            </a:r>
            <a:r>
              <a:rPr lang="ko-KR" altLang="en-US" sz="2800" dirty="0"/>
              <a:t>구조사물</a:t>
            </a:r>
          </a:p>
          <a:p>
            <a:pPr lvl="2" eaLnBrk="1" hangingPunct="1"/>
            <a:r>
              <a:rPr lang="ko-KR" altLang="en-US" sz="2400" b="1" dirty="0"/>
              <a:t> </a:t>
            </a:r>
            <a:r>
              <a:rPr lang="en-US" altLang="ko-KR" sz="2400" dirty="0"/>
              <a:t>UML </a:t>
            </a:r>
            <a:r>
              <a:rPr lang="ko-KR" altLang="en-US" sz="2400" dirty="0"/>
              <a:t>모델의 명사형</a:t>
            </a:r>
          </a:p>
          <a:p>
            <a:pPr lvl="2" eaLnBrk="1" hangingPunct="1"/>
            <a:r>
              <a:rPr lang="ko-KR" altLang="en-US" sz="2400" dirty="0"/>
              <a:t> 모델의 정적인 부분이며</a:t>
            </a:r>
            <a:r>
              <a:rPr lang="en-US" altLang="ko-KR" sz="2400" dirty="0"/>
              <a:t>, </a:t>
            </a:r>
            <a:r>
              <a:rPr lang="ko-KR" altLang="en-US" sz="2400" dirty="0"/>
              <a:t>개념적</a:t>
            </a:r>
            <a:r>
              <a:rPr lang="en-US" altLang="ko-KR" sz="2400" dirty="0"/>
              <a:t>·</a:t>
            </a:r>
            <a:r>
              <a:rPr lang="ko-KR" altLang="en-US" sz="2400" dirty="0"/>
              <a:t>물리적 요소 표현</a:t>
            </a:r>
            <a:endParaRPr lang="ko-KR" altLang="en-US" sz="2400" b="1" dirty="0"/>
          </a:p>
          <a:p>
            <a:pPr lvl="1" eaLnBrk="1" hangingPunct="1">
              <a:buFontTx/>
              <a:buBlip>
                <a:blip r:embed="rId3"/>
              </a:buBlip>
            </a:pPr>
            <a:r>
              <a:rPr lang="ko-KR" altLang="en-US" sz="2400" b="0" dirty="0"/>
              <a:t> 클래스</a:t>
            </a:r>
            <a:r>
              <a:rPr lang="en-US" altLang="ko-KR" sz="2400" b="0" dirty="0"/>
              <a:t>(Class)</a:t>
            </a:r>
          </a:p>
          <a:p>
            <a:pPr lvl="2"/>
            <a:r>
              <a:rPr lang="ko-KR" altLang="en-US" sz="2400" dirty="0"/>
              <a:t>동일한 속성</a:t>
            </a:r>
            <a:r>
              <a:rPr lang="en-US" altLang="ko-KR" sz="2400" dirty="0"/>
              <a:t>, </a:t>
            </a:r>
            <a:r>
              <a:rPr lang="ko-KR" altLang="en-US" sz="2400" dirty="0"/>
              <a:t>오퍼레이션</a:t>
            </a:r>
            <a:r>
              <a:rPr lang="en-US" altLang="ko-KR" sz="2400" dirty="0"/>
              <a:t>, </a:t>
            </a:r>
            <a:r>
              <a:rPr lang="ko-KR" altLang="en-US" sz="2400" dirty="0"/>
              <a:t>관계</a:t>
            </a:r>
            <a:r>
              <a:rPr lang="en-US" altLang="ko-KR" sz="2400" dirty="0"/>
              <a:t>, </a:t>
            </a:r>
            <a:r>
              <a:rPr lang="ko-KR" altLang="en-US" sz="2400" dirty="0"/>
              <a:t>그리고 의미를 공유하는 객체를 기술한 것</a:t>
            </a:r>
          </a:p>
          <a:p>
            <a:pPr lvl="2"/>
            <a:r>
              <a:rPr lang="ko-KR" altLang="en-US" sz="2400" dirty="0"/>
              <a:t>클래스는 직사각형으로 표현</a:t>
            </a:r>
          </a:p>
          <a:p>
            <a:pPr lvl="2"/>
            <a:r>
              <a:rPr lang="ko-KR" altLang="en-US" sz="2400" dirty="0"/>
              <a:t>사각형 안에 이름</a:t>
            </a:r>
            <a:r>
              <a:rPr lang="en-US" altLang="ko-KR" sz="2400" dirty="0"/>
              <a:t>, </a:t>
            </a:r>
            <a:r>
              <a:rPr lang="ko-KR" altLang="en-US" sz="2400" dirty="0"/>
              <a:t>속성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pPr marL="534987" lvl="2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오퍼레이션을 </a:t>
            </a:r>
            <a:r>
              <a:rPr lang="ko-KR" altLang="en-US" sz="2400" dirty="0"/>
              <a:t>넣는다</a:t>
            </a:r>
            <a:r>
              <a:rPr lang="en-US" altLang="ko-KR" sz="2400" dirty="0"/>
              <a:t>.</a:t>
            </a:r>
          </a:p>
          <a:p>
            <a:pPr lvl="2"/>
            <a:endParaRPr lang="en-US" altLang="ko-KR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ko-KR" altLang="en-US" dirty="0"/>
          </a:p>
          <a:p>
            <a:pPr lvl="2" eaLnBrk="1" hangingPunct="1"/>
            <a:endParaRPr lang="en-US" altLang="ko-K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76" y="4181237"/>
            <a:ext cx="3298356" cy="2268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54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400" dirty="0" smtClean="0"/>
              <a:t>클래스 다이어그램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애플리케이션을 구성하는 클래스들간의 관계를 그리기 위하여 사용</a:t>
            </a:r>
            <a:r>
              <a:rPr lang="en-US" altLang="ko-KR" sz="2400" dirty="0" smtClean="0"/>
              <a:t> </a:t>
            </a:r>
            <a:endParaRPr lang="ko-KR" altLang="en-US" sz="2400" dirty="0" smtClean="0"/>
          </a:p>
          <a:p>
            <a:endParaRPr lang="ko-KR" altLang="en-US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5"/>
          <a:stretch/>
        </p:blipFill>
        <p:spPr bwMode="auto">
          <a:xfrm>
            <a:off x="999212" y="2316337"/>
            <a:ext cx="7380272" cy="316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99792" y="5477766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</a:t>
            </a:r>
            <a:r>
              <a:rPr lang="ko-KR" altLang="en-US" sz="2000" dirty="0" smtClean="0"/>
              <a:t>그림</a:t>
            </a:r>
            <a:r>
              <a:rPr lang="en-US" altLang="ko-KR" sz="2000" dirty="0" smtClean="0"/>
              <a:t>&gt; UML Class Diagram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344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클래스와 클래스의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3768" y="1340768"/>
            <a:ext cx="8153400" cy="51125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연관</a:t>
            </a:r>
            <a:r>
              <a:rPr lang="en-US" altLang="ko-KR" dirty="0" smtClean="0"/>
              <a:t>(association : knows a )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다른 객체의 포인터나 참조를 가짐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지속적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의존</a:t>
            </a:r>
            <a:r>
              <a:rPr lang="en-US" altLang="ko-KR" dirty="0" smtClean="0"/>
              <a:t>(dependency : uses a )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클래스가 다른 클래스를 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파라미터나</a:t>
            </a:r>
            <a:r>
              <a:rPr lang="ko-KR" altLang="en-US" dirty="0" smtClean="0"/>
              <a:t> 지역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변수로 사용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매소드</a:t>
            </a:r>
            <a:r>
              <a:rPr lang="ko-KR" altLang="en-US" dirty="0" smtClean="0"/>
              <a:t> 실행시간처럼 짧은 시간 관계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상속</a:t>
            </a:r>
            <a:r>
              <a:rPr lang="en-US" altLang="ko-KR" dirty="0" smtClean="0"/>
              <a:t>(</a:t>
            </a:r>
            <a:r>
              <a:rPr lang="en-US" altLang="ko-KR" dirty="0"/>
              <a:t>inheritance : is a ) : </a:t>
            </a:r>
            <a:r>
              <a:rPr lang="ko-KR" altLang="en-US" dirty="0"/>
              <a:t>일반화</a:t>
            </a:r>
            <a:r>
              <a:rPr lang="en-US" altLang="ko-KR" dirty="0" smtClean="0"/>
              <a:t>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292080" y="1628800"/>
            <a:ext cx="1008112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5292080" y="3356992"/>
            <a:ext cx="1008112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5796137" y="5085184"/>
            <a:ext cx="1008110" cy="185193"/>
            <a:chOff x="5796136" y="5136603"/>
            <a:chExt cx="1008110" cy="185193"/>
          </a:xfrm>
        </p:grpSpPr>
        <p:cxnSp>
          <p:nvCxnSpPr>
            <p:cNvPr id="32" name="직선 화살표 연결선 31"/>
            <p:cNvCxnSpPr/>
            <p:nvPr/>
          </p:nvCxnSpPr>
          <p:spPr>
            <a:xfrm>
              <a:off x="5957298" y="5229200"/>
              <a:ext cx="846948" cy="342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diamon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추출 32"/>
            <p:cNvSpPr/>
            <p:nvPr/>
          </p:nvSpPr>
          <p:spPr>
            <a:xfrm rot="5400000" flipV="1">
              <a:off x="5792694" y="5140045"/>
              <a:ext cx="185193" cy="178309"/>
            </a:xfrm>
            <a:prstGeom prst="flowChartExtra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75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클래스와 클래스의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r>
              <a:rPr lang="en-US" altLang="ko-KR" dirty="0" smtClean="0"/>
              <a:t>(composition : has a ) </a:t>
            </a:r>
          </a:p>
          <a:p>
            <a:pPr marL="0" indent="0">
              <a:buNone/>
            </a:pPr>
            <a:r>
              <a:rPr lang="en-US" altLang="ko-KR" dirty="0" smtClean="0"/>
              <a:t>    : </a:t>
            </a:r>
            <a:r>
              <a:rPr lang="ko-KR" altLang="en-US" dirty="0" smtClean="0"/>
              <a:t>생명주기가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집합</a:t>
            </a:r>
            <a:r>
              <a:rPr lang="en-US" altLang="ko-KR" dirty="0" smtClean="0"/>
              <a:t>(aggregation : has a )</a:t>
            </a:r>
          </a:p>
          <a:p>
            <a:pPr marL="0" indent="0">
              <a:buNone/>
            </a:pPr>
            <a:r>
              <a:rPr lang="en-US" altLang="ko-KR" dirty="0" smtClean="0"/>
              <a:t>    : </a:t>
            </a:r>
            <a:r>
              <a:rPr lang="ko-KR" altLang="en-US" dirty="0" smtClean="0"/>
              <a:t>생명주기가 독립적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165201" y="1556792"/>
            <a:ext cx="966960" cy="181732"/>
            <a:chOff x="4901184" y="3694750"/>
            <a:chExt cx="966960" cy="181732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5038344" y="3785616"/>
              <a:ext cx="829800" cy="342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diamon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판단 17"/>
            <p:cNvSpPr/>
            <p:nvPr/>
          </p:nvSpPr>
          <p:spPr>
            <a:xfrm>
              <a:off x="4901184" y="3694750"/>
              <a:ext cx="390896" cy="181732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165201" y="4221088"/>
            <a:ext cx="1151842" cy="181732"/>
            <a:chOff x="4970038" y="4554262"/>
            <a:chExt cx="1151842" cy="181732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5292080" y="4649712"/>
              <a:ext cx="829800" cy="342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diamon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판단 19"/>
            <p:cNvSpPr/>
            <p:nvPr/>
          </p:nvSpPr>
          <p:spPr>
            <a:xfrm>
              <a:off x="4970038" y="4554262"/>
              <a:ext cx="433756" cy="1817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331640" y="2276872"/>
            <a:ext cx="302433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smtClean="0"/>
              <a:t>class Wheel {</a:t>
            </a:r>
          </a:p>
          <a:p>
            <a:r>
              <a:rPr lang="en-US" altLang="ko-KR" sz="1600" dirty="0" smtClean="0"/>
              <a:t>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class Car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Wheel w[4];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} 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31640" y="5024891"/>
            <a:ext cx="302433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en-US" altLang="ko-KR" sz="1600" dirty="0" smtClean="0"/>
              <a:t>class Engineer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char* name;</a:t>
            </a:r>
          </a:p>
          <a:p>
            <a:r>
              <a:rPr lang="en-US" altLang="ko-KR" sz="1600" dirty="0" smtClean="0"/>
              <a:t>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class Department 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Engineer e[4];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}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76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의존 관계</a:t>
            </a:r>
            <a:r>
              <a:rPr lang="en-US" altLang="ko-KR" smtClean="0"/>
              <a:t>(uses</a:t>
            </a:r>
            <a:r>
              <a:rPr lang="ko-KR" altLang="en-US" smtClean="0"/>
              <a:t> </a:t>
            </a:r>
            <a:r>
              <a:rPr lang="en-US" altLang="ko-KR" smtClean="0"/>
              <a:t>a </a:t>
            </a:r>
            <a:r>
              <a:rPr lang="ko-KR" altLang="en-US" smtClean="0"/>
              <a:t>관계</a:t>
            </a:r>
            <a:r>
              <a:rPr lang="en-US" altLang="ko-KR" smtClean="0"/>
              <a:t>)</a:t>
            </a:r>
            <a:endParaRPr lang="ko-KR" altLang="en-US" dirty="0" smtClean="0"/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클래스 </a:t>
            </a:r>
            <a:r>
              <a:rPr lang="en-US" altLang="ko-KR" sz="1800" dirty="0"/>
              <a:t>A</a:t>
            </a:r>
            <a:r>
              <a:rPr lang="ko-KR" altLang="en-US" sz="1800" dirty="0"/>
              <a:t>의 멤버 함수에서 클래스 </a:t>
            </a:r>
            <a:r>
              <a:rPr lang="en-US" altLang="ko-KR" sz="1800" dirty="0"/>
              <a:t>B</a:t>
            </a:r>
            <a:r>
              <a:rPr lang="ko-KR" altLang="en-US" sz="1800" dirty="0"/>
              <a:t>의 멤버 함수들을 호출</a:t>
            </a:r>
          </a:p>
          <a:p>
            <a:endParaRPr lang="ko-KR" altLang="en-US" dirty="0" smtClean="0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1331640" y="2204864"/>
            <a:ext cx="4658811" cy="227745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100" dirty="0" err="1">
                <a:solidFill>
                  <a:srgbClr val="000000"/>
                </a:solidFill>
                <a:latin typeface="Comic Sans MS" pitchFamily="66" charset="0"/>
              </a:rPr>
              <a:t>ClassA</a:t>
            </a:r>
            <a:r>
              <a:rPr lang="en-US" altLang="ko-KR" sz="2100" dirty="0">
                <a:solidFill>
                  <a:srgbClr val="000000"/>
                </a:solidFill>
                <a:latin typeface="Comic Sans MS" pitchFamily="66" charset="0"/>
              </a:rPr>
              <a:t>::</a:t>
            </a:r>
            <a:r>
              <a:rPr lang="en-US" altLang="ko-KR" sz="2100" dirty="0" err="1">
                <a:solidFill>
                  <a:srgbClr val="000000"/>
                </a:solidFill>
                <a:latin typeface="Comic Sans MS" pitchFamily="66" charset="0"/>
              </a:rPr>
              <a:t>func</a:t>
            </a:r>
            <a:r>
              <a:rPr lang="en-US" altLang="ko-KR" sz="2100" dirty="0">
                <a:solidFill>
                  <a:srgbClr val="000000"/>
                </a:solidFill>
                <a:latin typeface="Comic Sans MS" pitchFamily="66" charset="0"/>
              </a:rPr>
              <a:t>()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10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1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2100" dirty="0" err="1">
                <a:solidFill>
                  <a:srgbClr val="000000"/>
                </a:solidFill>
                <a:latin typeface="Comic Sans MS" pitchFamily="66" charset="0"/>
              </a:rPr>
              <a:t>ClassB</a:t>
            </a:r>
            <a:r>
              <a:rPr lang="en-US" altLang="ko-KR" sz="2100" dirty="0">
                <a:solidFill>
                  <a:srgbClr val="000000"/>
                </a:solidFill>
                <a:latin typeface="Comic Sans MS" pitchFamily="66" charset="0"/>
              </a:rPr>
              <a:t>    </a:t>
            </a:r>
            <a:r>
              <a:rPr lang="en-US" altLang="ko-KR" sz="2100" dirty="0" err="1">
                <a:solidFill>
                  <a:srgbClr val="000000"/>
                </a:solidFill>
                <a:latin typeface="Comic Sans MS" pitchFamily="66" charset="0"/>
              </a:rPr>
              <a:t>obj</a:t>
            </a:r>
            <a:r>
              <a:rPr lang="en-US" altLang="ko-KR" sz="2100" dirty="0">
                <a:solidFill>
                  <a:srgbClr val="000000"/>
                </a:solidFill>
                <a:latin typeface="Comic Sans MS" pitchFamily="66" charset="0"/>
              </a:rPr>
              <a:t>;	</a:t>
            </a:r>
            <a:r>
              <a:rPr lang="en-US" altLang="ko-KR" sz="2100" dirty="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2100" dirty="0">
                <a:solidFill>
                  <a:srgbClr val="008000"/>
                </a:solidFill>
                <a:latin typeface="Comic Sans MS" pitchFamily="66" charset="0"/>
              </a:rPr>
              <a:t>사용 관계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1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2100" dirty="0" err="1">
                <a:solidFill>
                  <a:srgbClr val="000000"/>
                </a:solidFill>
                <a:latin typeface="Comic Sans MS" pitchFamily="66" charset="0"/>
              </a:rPr>
              <a:t>obj.func</a:t>
            </a:r>
            <a:r>
              <a:rPr lang="en-US" altLang="ko-KR" sz="2100" dirty="0">
                <a:solidFill>
                  <a:srgbClr val="000000"/>
                </a:solidFill>
                <a:latin typeface="Comic Sans MS" pitchFamily="66" charset="0"/>
              </a:rPr>
              <a:t>();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1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ko-KR" sz="2100" dirty="0">
                <a:solidFill>
                  <a:srgbClr val="000000"/>
                </a:solidFill>
                <a:latin typeface="Comic Sans MS" pitchFamily="66" charset="0"/>
              </a:rPr>
              <a:t>...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100" dirty="0">
                <a:solidFill>
                  <a:srgbClr val="000000"/>
                </a:solidFill>
                <a:latin typeface="Comic Sans MS" pitchFamily="66" charset="0"/>
              </a:rPr>
              <a:t>}</a:t>
            </a:r>
            <a:endParaRPr kumimoji="1" lang="en-US" altLang="ko-KR" sz="2100" dirty="0">
              <a:solidFill>
                <a:srgbClr val="000000"/>
              </a:solidFill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19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9803</TotalTime>
  <Words>1139</Words>
  <Application>Microsoft Office PowerPoint</Application>
  <PresentationFormat>화면 슬라이드 쇼(4:3)</PresentationFormat>
  <Paragraphs>371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4" baseType="lpstr">
      <vt:lpstr>HY나무L</vt:lpstr>
      <vt:lpstr>HY엽서L</vt:lpstr>
      <vt:lpstr>굴림</vt:lpstr>
      <vt:lpstr>돋움</vt:lpstr>
      <vt:lpstr>맑은 고딕</vt:lpstr>
      <vt:lpstr>휴먼편지체</vt:lpstr>
      <vt:lpstr>Arial</vt:lpstr>
      <vt:lpstr>Comic Sans MS</vt:lpstr>
      <vt:lpstr>Garamond</vt:lpstr>
      <vt:lpstr>Lucida Calligraphy</vt:lpstr>
      <vt:lpstr>Trebuchet MS</vt:lpstr>
      <vt:lpstr>Wingdings</vt:lpstr>
      <vt:lpstr>Wingdings 2</vt:lpstr>
      <vt:lpstr>가을</vt:lpstr>
      <vt:lpstr> 종합 실습</vt:lpstr>
      <vt:lpstr>(복습) 멤버 초기화 목록</vt:lpstr>
      <vt:lpstr>객체 멤버의 경우 초기화 목록</vt:lpstr>
      <vt:lpstr> UML에 관하여</vt:lpstr>
      <vt:lpstr>UML의 구성 요소 </vt:lpstr>
      <vt:lpstr>Class Diagram</vt:lpstr>
      <vt:lpstr>클래스와 클래스의 관계</vt:lpstr>
      <vt:lpstr>클래스와 클래스의 관계</vt:lpstr>
      <vt:lpstr>의존 관계(uses a 관계)</vt:lpstr>
      <vt:lpstr>포함 관계(has a 관계)</vt:lpstr>
      <vt:lpstr>(실습 1) 집합관계</vt:lpstr>
      <vt:lpstr>PowerPoint 프레젠테이션</vt:lpstr>
      <vt:lpstr>(실습 1) 집합관계</vt:lpstr>
      <vt:lpstr>(실습 2) 구성관계</vt:lpstr>
      <vt:lpstr>(실습 2) 구성관계</vt:lpstr>
      <vt:lpstr>(실습 2) 구성관계</vt:lpstr>
      <vt:lpstr>PowerPoint 프레젠테이션</vt:lpstr>
      <vt:lpstr>(실습 3) 연관관계(객체포인터 포함)</vt:lpstr>
      <vt:lpstr>(실습 3) 연관관계(객체포인터 포함)</vt:lpstr>
      <vt:lpstr>(실습 3) 연관관계(객체포인터 포함) 완성해보기</vt:lpstr>
      <vt:lpstr>상속은 is-a 관계</vt:lpstr>
      <vt:lpstr>(실습 4) 상속관계</vt:lpstr>
      <vt:lpstr>(실습 4) 상속관계</vt:lpstr>
      <vt:lpstr>(실습 4) 상속관계</vt:lpstr>
      <vt:lpstr>(실습 4) 상속관계</vt:lpstr>
      <vt:lpstr>(실습 4) 상속관계 수정해 보기</vt:lpstr>
      <vt:lpstr>(실습 5) Shape* 포인터배열을 이용한 도형 관리 프로그램 </vt:lpstr>
      <vt:lpstr>(실습 5) Shape* 포인터배열을 이용한 도형 관리 프로그램 </vt:lpstr>
      <vt:lpstr>PowerPoint 프레젠테이션</vt:lpstr>
      <vt:lpstr>(실습 5) 완성해 보자!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home1</cp:lastModifiedBy>
  <cp:revision>447</cp:revision>
  <cp:lastPrinted>2017-11-07T11:15:05Z</cp:lastPrinted>
  <dcterms:created xsi:type="dcterms:W3CDTF">2011-08-27T14:53:28Z</dcterms:created>
  <dcterms:modified xsi:type="dcterms:W3CDTF">2019-12-01T16:26:05Z</dcterms:modified>
</cp:coreProperties>
</file>